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2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949D7-E766-4134-893C-B7AF1FE8A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78DEFA-8828-4D18-BCD7-65B206690F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DB0E41-FF89-4AC9-9EE5-44C90FF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81D8-DBB2-46F9-B050-2BFE871ECDE7}" type="datetimeFigureOut">
              <a:rPr lang="de-DE" smtClean="0"/>
              <a:t>19.11.2022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53D11E-416A-4B66-AE65-D9B5A252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6A53CA-53A3-41A0-9BAB-BB1C8C9B7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F37D-5D3C-441A-BB78-91CB4141DF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8100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8CD46-D616-4540-8437-76572A9F3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4B1284B-30D2-45A3-A8BF-AB165CCBA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870761-6821-4517-9548-8696D867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81D8-DBB2-46F9-B050-2BFE871ECDE7}" type="datetimeFigureOut">
              <a:rPr lang="de-DE" smtClean="0"/>
              <a:t>19.11.2022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D91D6B-5705-4A02-BCFD-7C9B0F5A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1C00D2-29CF-46FA-9516-D645F24A0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F37D-5D3C-441A-BB78-91CB4141DF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481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7FE603B-FFAA-4CF4-882C-0F853691F6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78D74F4-73AA-45C4-8B06-295A2D40E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5F6A26-BC38-4432-BFE9-F2BEBD8DF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81D8-DBB2-46F9-B050-2BFE871ECDE7}" type="datetimeFigureOut">
              <a:rPr lang="de-DE" smtClean="0"/>
              <a:t>19.11.2022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63D6FD-198C-43A5-83D5-45839A85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F65424-9C17-41A5-A76E-410E60FD2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F37D-5D3C-441A-BB78-91CB4141DF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65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44A14-5431-49AA-B9F5-D5F177E5A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1440F3-E524-4E17-8D6E-F16B2B275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2BE8C8-118F-4EDC-9F59-83096AA41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81D8-DBB2-46F9-B050-2BFE871ECDE7}" type="datetimeFigureOut">
              <a:rPr lang="de-DE" smtClean="0"/>
              <a:t>19.11.2022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223C3D-8438-44D5-B4C0-7550C594C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E6D28A-0D5D-447B-957D-C04D525E3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F37D-5D3C-441A-BB78-91CB4141DF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73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F33A4D-6ED3-46BC-BB07-92896EC2E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69790E-DF81-400B-ABFC-127DDDBEE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890287-E459-4207-AB4B-4F932929A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81D8-DBB2-46F9-B050-2BFE871ECDE7}" type="datetimeFigureOut">
              <a:rPr lang="de-DE" smtClean="0"/>
              <a:t>19.11.2022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904079-1257-42A9-A39E-4E800D846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227574-7F07-49B9-B57E-AF2115BD5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F37D-5D3C-441A-BB78-91CB4141DF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64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C04A8D-38F9-407C-8B59-29D02C66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55F52C-38DB-4591-8F75-AA8EF9325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9F2D61-8259-428E-AFF7-7BAB2588F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2002EF-E978-4E3F-A3F5-132A2871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81D8-DBB2-46F9-B050-2BFE871ECDE7}" type="datetimeFigureOut">
              <a:rPr lang="de-DE" smtClean="0"/>
              <a:t>19.11.2022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6E18DA-E0CF-4AFE-8252-DE006B028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4F68BBF-0387-4ED4-AF3D-0277FB1D2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F37D-5D3C-441A-BB78-91CB4141DF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194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048F23-6355-400F-98D4-F9682CA4A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92C35B-86AE-427F-AA88-E6F2ED16F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4FED19-04C9-4A67-9E33-C2BF2DA9B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27A75F0-37C5-4C52-A442-665A51C94D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5FF855D-893F-4B52-A295-26105AA450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3977DF7-00D9-48EF-8906-F3B74F80A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81D8-DBB2-46F9-B050-2BFE871ECDE7}" type="datetimeFigureOut">
              <a:rPr lang="de-DE" smtClean="0"/>
              <a:t>19.11.2022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476DE9D-7345-436D-8604-4DFC81FBA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159CAF4-25DB-4B5A-BB3A-862C14899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F37D-5D3C-441A-BB78-91CB4141DF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36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13B8D7-9011-48BE-A265-7B5A9BFF6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B3B7DAE-6F1C-4249-973E-E887EDF33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81D8-DBB2-46F9-B050-2BFE871ECDE7}" type="datetimeFigureOut">
              <a:rPr lang="de-DE" smtClean="0"/>
              <a:t>19.11.2022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969C486-9E7E-48D4-B4FF-CAB809606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2A8010-5D43-4F61-B451-337FCD27C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F37D-5D3C-441A-BB78-91CB4141DF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885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B1CD0EC-29A6-4A46-BD03-DF7567F44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81D8-DBB2-46F9-B050-2BFE871ECDE7}" type="datetimeFigureOut">
              <a:rPr lang="de-DE" smtClean="0"/>
              <a:t>19.11.2022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68E1CC3-2D26-4B57-B20C-773518E0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14BD67A-53B7-44C2-A415-5E07D84BA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F37D-5D3C-441A-BB78-91CB4141DF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98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093F26-71B8-4EC4-8E18-7730D4B83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CF95BD-F00A-44D4-A737-A1459CDF7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1B3571-2C8E-46C2-ABD0-F37528154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06684E-8F2B-4B95-AB98-34F716D36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81D8-DBB2-46F9-B050-2BFE871ECDE7}" type="datetimeFigureOut">
              <a:rPr lang="de-DE" smtClean="0"/>
              <a:t>19.11.2022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2D2312-C86C-457F-831C-4008A1DEE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111CE8-C1D4-4416-BE12-30896494C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F37D-5D3C-441A-BB78-91CB4141DF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645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8C52A9-1CDF-4C69-832C-33DBE9E5B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09A82F9-E61F-4B92-9CA7-35FF21B288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BC7D135-C455-42AB-AE31-65BF06757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AA98A7-34AF-43EA-A82F-2A74C1D2B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81D8-DBB2-46F9-B050-2BFE871ECDE7}" type="datetimeFigureOut">
              <a:rPr lang="de-DE" smtClean="0"/>
              <a:t>19.11.2022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3D9C73-B414-410F-A37B-CE45E346A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5A911C-641A-412B-B365-6524E0AF0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1F37D-5D3C-441A-BB78-91CB4141DF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899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D77F7B1-C98D-452D-B4CF-29968EFE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CB05FD-2C45-4E3F-A16C-D717ABA61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1E3952-CCC3-4C23-BC14-C45B0FF29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F81D8-DBB2-46F9-B050-2BFE871ECDE7}" type="datetimeFigureOut">
              <a:rPr lang="de-DE" smtClean="0"/>
              <a:t>19.11.2022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E683C8-7B5D-43F5-A8C9-102537627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4BE6C8-8F31-419D-A866-0074C2FC8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1F37D-5D3C-441A-BB78-91CB4141DF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4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E8EC7E9C-37EA-488E-A78C-E5688FEA2358}"/>
              </a:ext>
            </a:extLst>
          </p:cNvPr>
          <p:cNvSpPr txBox="1"/>
          <p:nvPr/>
        </p:nvSpPr>
        <p:spPr>
          <a:xfrm>
            <a:off x="781716" y="933812"/>
            <a:ext cx="2452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Aus dem Datenblatt von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209A7380-6B83-4171-8D93-161D4B2D3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8941" y="942308"/>
            <a:ext cx="7364626" cy="553925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FDA49692-9C08-4470-A1AD-D766C92542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095" y="1311640"/>
            <a:ext cx="3169490" cy="5227294"/>
          </a:xfrm>
          <a:prstGeom prst="rect">
            <a:avLst/>
          </a:prstGeom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19F9D5FB-35A4-404D-9913-833835B3FC4D}"/>
              </a:ext>
            </a:extLst>
          </p:cNvPr>
          <p:cNvCxnSpPr>
            <a:cxnSpLocks/>
          </p:cNvCxnSpPr>
          <p:nvPr/>
        </p:nvCxnSpPr>
        <p:spPr>
          <a:xfrm flipH="1">
            <a:off x="4378098" y="132675"/>
            <a:ext cx="6780052" cy="333633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C8731378-CED5-4C4E-917F-954CD5693FF6}"/>
              </a:ext>
            </a:extLst>
          </p:cNvPr>
          <p:cNvCxnSpPr/>
          <p:nvPr/>
        </p:nvCxnSpPr>
        <p:spPr>
          <a:xfrm>
            <a:off x="10373496" y="991987"/>
            <a:ext cx="1569308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FD89182D-5FA3-42C4-BD81-CF2FA7083901}"/>
              </a:ext>
            </a:extLst>
          </p:cNvPr>
          <p:cNvCxnSpPr>
            <a:cxnSpLocks/>
          </p:cNvCxnSpPr>
          <p:nvPr/>
        </p:nvCxnSpPr>
        <p:spPr>
          <a:xfrm>
            <a:off x="5263979" y="222546"/>
            <a:ext cx="5424616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07677BB6-39E4-4DDE-AE4A-DFE7171362B4}"/>
              </a:ext>
            </a:extLst>
          </p:cNvPr>
          <p:cNvCxnSpPr>
            <a:cxnSpLocks/>
          </p:cNvCxnSpPr>
          <p:nvPr/>
        </p:nvCxnSpPr>
        <p:spPr>
          <a:xfrm>
            <a:off x="11953103" y="2919242"/>
            <a:ext cx="0" cy="2767913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371ED9B0-7086-4BC6-8E38-C41A5E1A38E7}"/>
              </a:ext>
            </a:extLst>
          </p:cNvPr>
          <p:cNvCxnSpPr>
            <a:cxnSpLocks/>
          </p:cNvCxnSpPr>
          <p:nvPr/>
        </p:nvCxnSpPr>
        <p:spPr>
          <a:xfrm>
            <a:off x="11710087" y="3030452"/>
            <a:ext cx="0" cy="3101546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>
            <a:extLst>
              <a:ext uri="{FF2B5EF4-FFF2-40B4-BE49-F238E27FC236}">
                <a16:creationId xmlns:a16="http://schemas.microsoft.com/office/drawing/2014/main" id="{40CB0394-0888-43F2-9DD9-8587596C0149}"/>
              </a:ext>
            </a:extLst>
          </p:cNvPr>
          <p:cNvSpPr txBox="1"/>
          <p:nvPr/>
        </p:nvSpPr>
        <p:spPr>
          <a:xfrm>
            <a:off x="5951838" y="376435"/>
            <a:ext cx="47367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1" i="0" u="none" strike="noStrike" baseline="0" dirty="0">
                <a:solidFill>
                  <a:srgbClr val="000000"/>
                </a:solidFill>
                <a:latin typeface="Swiss 721 SWA"/>
              </a:rPr>
              <a:t>Figure 1. On−Region </a:t>
            </a:r>
            <a:r>
              <a:rPr lang="de-DE" sz="2400" b="1" i="0" u="none" strike="noStrike" baseline="0" dirty="0" err="1">
                <a:solidFill>
                  <a:srgbClr val="000000"/>
                </a:solidFill>
                <a:latin typeface="Swiss 721 SWA"/>
              </a:rPr>
              <a:t>Characteristics</a:t>
            </a:r>
            <a:r>
              <a:rPr lang="de-DE" sz="2400" b="1" i="0" u="none" strike="noStrike" baseline="0" dirty="0">
                <a:solidFill>
                  <a:srgbClr val="000000"/>
                </a:solidFill>
                <a:latin typeface="Swiss 721 SWA"/>
              </a:rPr>
              <a:t> </a:t>
            </a:r>
            <a:endParaRPr lang="de-DE" sz="2400" dirty="0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78374253-9E72-44FA-9BED-C087C799FA9F}"/>
              </a:ext>
            </a:extLst>
          </p:cNvPr>
          <p:cNvSpPr txBox="1"/>
          <p:nvPr/>
        </p:nvSpPr>
        <p:spPr>
          <a:xfrm>
            <a:off x="475304" y="222546"/>
            <a:ext cx="344178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400" b="1" i="0" u="none" strike="noStrike" baseline="0" dirty="0">
                <a:solidFill>
                  <a:srgbClr val="000000"/>
                </a:solidFill>
                <a:latin typeface="Swiss 721 SWA"/>
              </a:rPr>
              <a:t>NTMFS4833N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2102959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80547-BE8C-4AFA-B503-85A4A5159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391" y="373343"/>
            <a:ext cx="5080686" cy="734626"/>
          </a:xfrm>
        </p:spPr>
        <p:txBody>
          <a:bodyPr>
            <a:normAutofit/>
          </a:bodyPr>
          <a:lstStyle/>
          <a:p>
            <a:r>
              <a:rPr lang="de-DE" sz="2800" b="1" i="0" u="none" strike="noStrike" baseline="0" dirty="0">
                <a:solidFill>
                  <a:srgbClr val="000000"/>
                </a:solidFill>
                <a:latin typeface="Swiss 721 SWA"/>
              </a:rPr>
              <a:t>Figure 2. Transfer </a:t>
            </a:r>
            <a:r>
              <a:rPr lang="de-DE" sz="2800" b="1" i="0" u="none" strike="noStrike" baseline="0" dirty="0" err="1">
                <a:solidFill>
                  <a:srgbClr val="000000"/>
                </a:solidFill>
                <a:latin typeface="Swiss 721 SWA"/>
              </a:rPr>
              <a:t>Characteristics</a:t>
            </a:r>
            <a:r>
              <a:rPr lang="de-DE" sz="2800" b="1" i="0" u="none" strike="noStrike" baseline="0" dirty="0">
                <a:solidFill>
                  <a:srgbClr val="000000"/>
                </a:solidFill>
                <a:latin typeface="Swiss 721 SWA"/>
              </a:rPr>
              <a:t> </a:t>
            </a:r>
            <a:endParaRPr lang="de-DE" sz="28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4AD4E7B-B075-4F62-BD8C-08F22BA55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844" y="1613392"/>
            <a:ext cx="6514070" cy="4817698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80D5BEFA-28D4-48FB-9617-5873BFA450A8}"/>
              </a:ext>
            </a:extLst>
          </p:cNvPr>
          <p:cNvCxnSpPr>
            <a:cxnSpLocks/>
          </p:cNvCxnSpPr>
          <p:nvPr/>
        </p:nvCxnSpPr>
        <p:spPr>
          <a:xfrm flipH="1">
            <a:off x="724930" y="1514538"/>
            <a:ext cx="1841156" cy="429313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617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02200C3-25AE-4868-AA53-472B55A9427F}"/>
              </a:ext>
            </a:extLst>
          </p:cNvPr>
          <p:cNvSpPr txBox="1">
            <a:spLocks/>
          </p:cNvSpPr>
          <p:nvPr/>
        </p:nvSpPr>
        <p:spPr>
          <a:xfrm>
            <a:off x="1606379" y="264262"/>
            <a:ext cx="9333470" cy="734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b="1" i="0" u="none" strike="noStrike" baseline="0" dirty="0">
                <a:solidFill>
                  <a:srgbClr val="000000"/>
                </a:solidFill>
                <a:latin typeface="Swiss 721 SWA"/>
              </a:rPr>
              <a:t>Figure 4. On−Resistance vs. Drain </a:t>
            </a:r>
            <a:r>
              <a:rPr lang="de-DE" sz="2800" b="1" i="0" u="none" strike="noStrike" baseline="0" dirty="0" err="1">
                <a:solidFill>
                  <a:srgbClr val="000000"/>
                </a:solidFill>
                <a:latin typeface="Swiss 721 SWA"/>
              </a:rPr>
              <a:t>Current</a:t>
            </a:r>
            <a:r>
              <a:rPr lang="de-DE" sz="2800" b="1" i="0" u="none" strike="noStrike" baseline="0" dirty="0">
                <a:solidFill>
                  <a:srgbClr val="000000"/>
                </a:solidFill>
                <a:latin typeface="Swiss 721 SWA"/>
              </a:rPr>
              <a:t> and Gate </a:t>
            </a:r>
            <a:r>
              <a:rPr lang="de-DE" sz="2800" b="1" i="0" u="none" strike="noStrike" baseline="0" dirty="0" err="1">
                <a:solidFill>
                  <a:srgbClr val="000000"/>
                </a:solidFill>
                <a:latin typeface="Swiss 721 SWA"/>
              </a:rPr>
              <a:t>Voltage</a:t>
            </a:r>
            <a:r>
              <a:rPr lang="de-DE" sz="2800" b="1" i="0" u="none" strike="noStrike" baseline="0" dirty="0">
                <a:solidFill>
                  <a:srgbClr val="000000"/>
                </a:solidFill>
                <a:latin typeface="Swiss 721 SWA"/>
              </a:rPr>
              <a:t>  </a:t>
            </a:r>
            <a:endParaRPr lang="de-DE" sz="280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4ECC5DC-B84A-42F9-8006-C877A496FA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4837" y="1158300"/>
            <a:ext cx="7107066" cy="5483408"/>
          </a:xfrm>
          <a:prstGeom prst="rect">
            <a:avLst/>
          </a:prstGeom>
        </p:spPr>
      </p:pic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8BC099C-6883-4F85-8320-9C2DD1D87C5C}"/>
              </a:ext>
            </a:extLst>
          </p:cNvPr>
          <p:cNvCxnSpPr>
            <a:cxnSpLocks/>
          </p:cNvCxnSpPr>
          <p:nvPr/>
        </p:nvCxnSpPr>
        <p:spPr>
          <a:xfrm>
            <a:off x="642552" y="6326660"/>
            <a:ext cx="1495167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4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Breitbild</PresentationFormat>
  <Paragraphs>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Swiss 721 SWA</vt:lpstr>
      <vt:lpstr>Office</vt:lpstr>
      <vt:lpstr>PowerPoint-Präsentation</vt:lpstr>
      <vt:lpstr>Figure 2. Transfer Characteristics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Schubert</dc:creator>
  <cp:lastModifiedBy>Martin Schubert</cp:lastModifiedBy>
  <cp:revision>9</cp:revision>
  <cp:lastPrinted>2022-11-19T10:41:08Z</cp:lastPrinted>
  <dcterms:created xsi:type="dcterms:W3CDTF">2022-11-10T20:48:44Z</dcterms:created>
  <dcterms:modified xsi:type="dcterms:W3CDTF">2022-11-19T10:41:30Z</dcterms:modified>
</cp:coreProperties>
</file>