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37.1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81 0 16091,'-12'24'53,"1"1"-1,0 0 0,2 0 1,-8 38-1,4 34-29,7-5-9,4-1 0,15 148 0,-7-196-6,16 66 0,-15-89-6,-1-1-1,2 0 0,1-1 1,12 22-1,-14-30-6,0 0 1,1 0-1,0 0 1,0-1-1,1 0 1,0 0-1,1-1 1,18 12-1,-18-14-6,0-1-1,0 0 0,0-1 0,0 0 1,1-1-1,0 0 0,0 0 1,0-1-1,19 1 0,-17-3-26,-1-1-1,1 0 0,-1 0 0,1-1 0,-1-1 1,0 0-1,0-1 0,0 0 0,17-9 0,-20 7 32,0 1 0,-1-2 0,0 1 0,0-1 0,-1 0-1,0-1 1,0 0 0,0 0 0,-1 0 0,9-18-1,1-6 2,21-59-1,-37 90 7,16-43 14,-2 0 1,-3-2-1,-1 1 0,-2-2 0,-2 1 0,-2-1 0,-3 1 0,-4-62 0,-3 58 14,-2 1 0,-15-54 0,20 91-8,2 10-7,1-1 1,-1 1-1,1-1 1,-1 1 0,0 0-1,0-1 1,0 1-1,-1 0 1,1 0 0,0 0-1,-3-3 1,1 1 78,1 2-30,4 11-87,3 8 16,1 0 0,10 18 0,4 11 9,2 12 20,-2 2-1,-4 0 1,-1 1-1,6 70 1,-15-68 7,12 83-144,-16-139-87,-1 0-1,1 0 0,5 10 1,-6-14-126,1-1 0,0 1 0,-1-1 0,1 1 0,0-1 0,3 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32.7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99 6561,'4'0'3653,"11"-3"-2479,-10 2-651,75-14 1388,96-10-362,-144 21-1430,304-29 1051,15 16-352,-20 20-331,-33 1-247,-52 3-125,-90-1-4,-138-6-88,-2 0 26,1 1 0,-1 0 0,24 6-1,-24-2-14,-16-5-44,0 0 1,0 0 0,0 0-1,0 0 1,0 0 0,0 0-1,0 0 1,0 0-1,0 0 1,0 0 0,0 0-1,-1 0 1,1 0 0,0 0-1,0 0 1,0 0 0,0 1-1,0-1 1,0 0 0,0 0-1,0 0 1,0 0-1,0 0 1,0 0 0,0 0-1,0 0 1,0 0 0,0 0-1,0 0 1,0 0 0,0 0-1,0 1 1,0-1 0,0 0-1,0 0 1,0 0-1,0 0 1,0 0 0,0 0-1,0 0 1,0 0 0,0 0-1,0 0 1,1 0 0,-1 0-1,0 0 1,0 0 0,0 0-1,0 0 1,0 0-1,0 0 1,0 1 0,0-1-1,0 0 1,0 0 0,0 0-1,0 0 1,0 0 0,0 0-1,-11 3-1251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34.0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122 257 1968,'-1'-1'214,"0"1"-1,1-1 1,-1 0-1,0 0 1,1 0-1,-1 1 1,1-1-1,0 0 1,-1 0-1,1 0 1,0 0 0,-1 0-1,1 0 1,0 0-1,0 0 1,0 0-1,0 0 1,0-2-1,-1-27 837,1 28-929,1-21 582,0 13-211,-1 1 0,0-10 0,-1 6 84,1 9-379,0 1 1,0-1-1,-1 1 0,1 0 0,-1-1 1,0 1-1,0 0 0,0-1 1,-1-2-1,1 5-145,0-1 149,1 1 1,-2-1 0,1 0 0,0 0-1,0 0 1,0 1 0,-1-1 0,1 0 0,-1 1-1,0 0 1,1-1 0,-1 1 0,-2-2-1,3 3-168,1 0-1,-1 0 1,1 0-1,-1 0 0,1 0 1,-1 0-1,1 0 0,-1 0 1,1 0-1,-1 1 1,1-1-1,-1 0 0,1 0 1,-1 0-1,1 1 0,0-1 1,-1 0-1,1 0 0,-1 1 1,1-1-1,0 0 1,-1 1-1,1-1 0,0 0 1,-1 1-1,1-1 0,0 1 1,0-1-1,-1 1 0,1-1 1,0 0-1,0 1 1,0-1-1,-1 2 0,0 0 60,-1 2-34,0 1 1,0-1-1,1 1 0,0 0 1,-1-1-1,2 1 1,-1 0-1,0 7 0,-1 5 34,-3 43 61,3 96 0,-1 87-41,1-206-95,-4 67 60,6-85-57,0-14-12,1-1 0,-1 1 0,-1 0-1,1 0 1,-1 0 0,0 0 0,0 0 0,-2 6 0,2-9 2,0 0 0,0 0 0,0 0 0,0 0 0,-1 0 0,1-1 1,-1 1-1,-2 2 0,3-6 7,-1-4-27,0 0 0,1 0 0,0 0-1,0 0 1,1 0 0,-1-10 0,6-39 6,0 13 8,-8-50 1,1 48 0,1-41 7,-1-30 6,-3 67-18,-1-31 2,6 66-10,0-1 0,1 1 0,5-26 0,-2 26-7,0 0 0,1 0 1,0 1-1,8-14 0,-10 21 5,0 0 0,0 0-1,1 1 1,-1-1-1,1 1 1,0 0-1,1 0 1,-1 0 0,9-6-1,-9 8 4,0 0 0,0 0-1,0 0 1,0 1 0,0-1 0,1 1-1,-1 0 1,0 0 0,1 1-1,-1-1 1,1 1 0,7 0 0,-6 1 0,0 0 1,0 0 0,-1 1-1,1-1 1,-1 1 0,1 1-1,-1-1 1,0 1 0,6 4-1,2 1 5,-1 2-1,14 13 1,-9-5 7,-1-1 0,-1 2 0,-1 0 0,12 22 0,42 87 57,-65-122-58,5 10 19,-2 0 1,9 26-1,-14-37-12,0 0 0,0 0 0,0 1 0,-1-1 0,0 7 0,0-9-3,0 0 0,-1-1-1,1 1 1,-1-1-1,0 1 1,0-1 0,0 1-1,0-1 1,0 1-1,0-1 1,-3 3 0,-1 0 15,1 0 0,-1 0 0,-7 5 0,2-2 2,1-1-11,0 0 1,-1 0-1,1-1 0,-1 0 1,0-1-1,-1 0 0,-17 5 1,-28 7 1,50-13-19,-13 13-34,19-16 34,0-1 0,-1 1-1,1-1 1,0 1 0,-1-1 0,1 1 0,0-1 0,0 1 0,0-1 0,0 1 0,0-1-1,0 1 1,0-1 0,0 1 0,0 0 0,0-1 0,0 1 0,0-1 0,0 1 0,0-1-1,0 1 1,0-1 0,1 1 0,-1 0 0,0-1 0,1 1 0,9 15-75,-9-14 70,6 6-21,0 0-1,0 0 0,14 10 0,10 11 17,3 8 55,39 56 0,-65-82-130,-5-6-313,1 0 0,-1 0 0,0 0 0,0 0 0,-1 0 0,3 9 0,-1-4-2944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34.7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226 46 2705,'-5'-1'777,"4"0"-574,0 1 0,0 0 0,0-1 0,0 1 0,-1 0 0,1-1 0,0 0 0,0 1 0,0-1 0,0 1 0,0-1 0,0 0 0,0 0 0,0 0 0,1 0 0,-2-1 0,1-1 372,0 1-147,1 1-1,-1-1 0,0 0 0,0 0 0,1 0 0,-1 1 0,-2-4 1,2 5-346,0-1 1,0 0-1,0 0 1,-1 1-1,1-1 1,0 0-1,0 1 1,0-1 0,-1 1-1,1-1 1,0 1-1,0 0 1,-1 0-1,-1-1 1,-4 0 57,-1 0-4,0 0 0,1 0 0,-1 0 0,0 1 0,0 1 0,0-1 0,1 1 0,-10 2 0,3 2 58,1 0 0,-25 13 0,36-17-176,0 0 0,0 0 0,0 1 0,1-1 0,-1 1 1,0-1-1,1 1 0,-1 0 0,1-1 0,-2 3 0,2-3-17,1 0 1,0 0-1,-1-1 0,1 1 0,0 0 0,0 0 0,0 0 1,0 0-1,-1-1 0,1 1 0,0 0 0,0 0 0,1 0 1,-1 0-1,0-1 0,0 1 0,0 0 0,0 0 0,1 0 1,-1-1-1,0 1 0,1 0 0,-1 0 0,1-1 0,-1 1 1,1 0-1,-1-1 0,2 2 0,2 2-10,0-1 1,1 0-1,-1 0 1,1 0-1,0-1 1,-1 1-1,1-1 0,0 0 1,9 2-1,6 3 4,75 33 18,-75-31-4,0 2-1,30 21 1,-40-25-5,-1 1 1,0 0-1,15 17 0,-22-21 0,1-1 0,-1 1-1,0 0 1,0 0 0,0-1 0,2 6 0,-4-7 0,1 1 0,0-1 0,-1 1 0,0-1 0,0 0 0,0 1 1,0-1-1,0 1 0,0-1 0,0 0 0,-1 1 0,0 1 0,-2 4 12,0-1-1,-1 0 0,0 0 1,0 0-1,-6 6 0,-5 10 36,12-20-42,1 0 1,-1 1-1,1-1 1,-1 0-1,0-1 0,0 1 1,0 0-1,0-1 0,-1 0 1,1 0-1,-1 0 0,1 0 1,-1 0-1,0-1 1,1 1-1,-1-1 0,-8 1 1,5-1 5,0 0 0,0-1 0,-1 0 0,1 0 0,0-1 1,0 0-1,0 0 0,0-1 0,-12-4 0,-7-4-68,-38-21 1,25 8-715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35.5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73 0 2777,'-25'4'6382,"22"-4"-6180,1 0-1,0 1 0,0-1 1,0 0-1,0 1 0,0 0 1,0-1-1,0 1 0,-2 1 0,-4 1 311,-2-1-12,3 0-432,7-2-64,0 0-1,0 0 1,0 1 0,0-1-1,0 0 1,0 0-1,0 0 1,0 1 0,1-1-1,-1 0 1,0 0 0,0 0-1,0 0 1,0 1 0,0-1-1,0 0 1,0 0 0,1 0-1,-1 0 1,0 1 0,0-1-1,0 0 1,0 0 0,1 0-1,-1 0 1,0 0-1,0 0 1,0 0 0,0 0-1,1 0 1,-1 1 0,0-1-1,1 0 1,1 1 14,0 0 12,-1 0 0,1 0 1,0 0-1,0 0 0,-1 1 0,1-1 0,-1 1 0,1-1 1,-1 1-1,0-1 0,1 1 0,-1 0 0,0-1 1,1 4-1,2 5 62,-1-1-1,-1 1 1,1 0 0,1 17 0,-2 44 506,-1-32-326,4 327 614,-1-194-719,-15 229-3,0-123-95,14-2-10,-2-237-54,3 0 1,14 69 0,-14-91-5,-3-10-1,1 0 0,-1 0 0,2-1 0,-1 1 0,1-1 0,0 1 0,7 10 0,-10-16-12,1 0 1,0 0-1,-1 0 0,1 0 0,0 0 0,-1 0 0,1-1 0,0 1 0,0 0 0,0 0 1,0-1-1,0 1 0,0-1 0,0 1 0,0-1 0,0 1 0,0-1 0,0 0 0,0 1 1,0-1-1,0 0 0,0 0 0,1 0 0,-1 0 0,0 0 0,0 0 0,0 0 0,0 0 1,0 0-1,0-1 0,1 1 0,-1 0 0,0-1 0,0 1 0,0-1 0,0 1 0,1-2 1,2-1-213,0 0 0,0-1 0,0 1 1,0-1-1,-1 0 0,5-7 1,2-3-2345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36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51 5001,'-19'6'3742,"19"-6"-3708,0 0 0,0 0-1,0 0 1,0 0 0,0 0-1,0 0 1,0 0 0,0 1-1,0-1 1,0 0 0,0 0-1,0 0 1,0 0 0,0 0-1,-1 0 1,1 0 0,0 0-1,0 0 1,0 0 0,0 0-1,0 0 1,0 1 0,0-1-1,0 0 1,0 0 0,0 0-1,0 0 1,0 0 0,0 0-1,0 0 1,0 0 0,0 0-1,0 0 1,0 1 0,0-1-1,0 0 1,0 0 0,1 0-1,-1 0 1,0 0 0,0 0-1,0 0 1,0 0 0,0 0-1,0 0 1,0 0 0,0 0-1,0 1 1,0-1 0,0 0-1,5 4 151,-3-3 2,3 2-16,0 0-1,1 0 1,-1 0-1,1-1 1,0 0-1,0 0 1,7 1-1,47 6 570,-43-7-545,325 30 1773,-287-29-1878,0-3 0,0-2 0,83-14 0,274-72-904,-308 62-1017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39.3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188 196 440,'-11'-9'938,"-1"0"-1,-21-12 1,30 20-725,1-1 0,-1 0 0,0 0 1,1 0-1,-1 0 0,1 0 0,0 0 1,-1-1-1,1 1 0,0-1 0,1 0 1,-1 1-1,0-1 0,1 0 0,0 0 1,-1 0-1,1 0 0,-1-6 0,-3-18 2000,-14-42 1,19 68-2177,0 1 0,-1-1 0,1 1 1,0-1-1,-1 1 0,1-1 1,0 1-1,-1 0 0,1-1 0,0 1 1,-1-1-1,1 1 0,-1 0 1,1-1-1,-1 1 0,1 0 0,-1 0 1,1-1-1,-1 1 0,1 0 1,-1 0-1,1 0 0,-1-1 1,1 1-1,-1 0 0,1 0 0,-1 0 1,0 0-1,1 0 0,-1 0 1,1 0-1,-1 0 0,1 1 0,-2-1 1,1 0-10,0 1 1,0-1-1,0 1 1,0-1-1,0 1 0,0-1 1,0 1-1,0 0 1,0-1-1,0 1 1,1 0-1,-1 0 1,0 0-1,0 0 0,1 0 1,-1-1-1,0 1 1,0 2-1,-5 15 291,1 1 0,-5 23-1,7-20-150,1 1-1,1 33 0,1-47-130,6 166 483,1 34-281,-11-119-200,1 85 50,7-83-28,0 66 74,-18 39 32,8-126-315,4-17-820,3-42 71,4 18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39.7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20 5161,'-4'-4'1135,"2"3"-602,1-1 0,0 1 0,-1-1 0,1 0 0,0 0 0,-1 1 0,0-3 0,3 17 241,0 0 0,6 21 0,-5-20-525,35 137 376,-1-4-461,-25-91-120,20 87 61,8-5 2,-33-122-93,1 0-1,1 0 1,0-1 0,13 19-1,-16-27-9,0 0-1,1 0 0,0-1 1,0 0-1,0 0 1,1-1-1,0 1 0,0-2 1,0 1-1,11 5 1,-13-9-1,0 1 0,0-1 0,0 0 0,0 0 0,0-1 0,0 1 0,0-1 0,1 0 1,-1-1-1,0 1 0,0-1 0,0 0 0,0 0 0,7-3 0,-3 0 11,0 1 0,0-1 1,-1-1-1,1 0 0,-1 0 0,13-11 0,-16 11-2,0-1 0,0 0 1,0 0-1,-1 0 0,0 0 0,0-1 0,4-8 1,0-2 9,-5 13-15,5-11 14,0 0 0,-1 0 1,0 0-1,7-30 0,-9 12 25,-1 0-1,-1-51 1,3-38-517,1 79-618,-2 13-1162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40.3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 30 2345,'-3'-25'5195,"3"25"-5134,0 0-1,0-1 0,0 1 1,0 0-1,0 0 0,0 0 1,0 0-1,0-1 0,0 1 1,0 0-1,0 0 0,0 0 1,0 0-1,0-1 0,-1 1 1,1 0-1,0 0 0,0 0 1,0 0-1,0 0 0,0-1 1,0 1-1,0 0 0,-1 0 1,1 0-1,0 0 1,0 0-1,0 0 0,0 0 1,0-1-1,-1 1 0,1 0 1,0 0-1,0 0 0,0 0 1,0 0-1,-1 0 0,1 0 1,0 0-1,0 0 0,0 0 1,-1 0-1,1 0 0,0 0 1,0 0-1,0 0 0,0 0 1,-1 0-1,1 0 0,0 0 1,0 0-1,0 1 0,0-1 1,0 0-1,-1 0 0,1 0 1,0 0-1,0 0 0,0 0 1,0 0-1,0 1 0,-1-1 1,1 0-1,0 0 0,-1 2 142,-1-1-1,1 1 0,-1 0 0,1-1 0,-2 5 0,0 1 35,0 0 0,0 0-1,1 1 1,0-1-1,0 1 1,0 13 0,0 50 202,2-66-420,0 26 51,9 349 298,-8-369-350,0 156 278,-2-155-671,0-1 0,-1 0 0,-6 22 0,-1-15-1816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40.6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81 43 3945,'-12'3'1968,"-4"1"900,-25 10 0,31-8-1312,10-6-1533,0 0 0,0 0-1,0 0 1,0 0-1,-1 0 1,1 0-1,0 0 1,0 0-1,0 0 1,0 0 0,0 0-1,0 0 1,0 0-1,0 0 1,0 0-1,0 1 1,0-1-1,-1 0 1,1 0 0,0 0-1,0 0 1,0 0-1,0 0 1,0 0-1,0 0 1,0 1-1,0-1 1,0 0-1,0 0 1,0 0 0,0 0-1,0 0 1,0 0-1,0 0 1,0 0-1,0 1 1,0-1-1,8 0 579,46-9-259,0 2 0,0 3-1,100 5 1,-125 1-301,0-2 0,37-5 0,54-15 87,-100 16-113,94-17-173,-84 17-859,-9 2-1629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41.0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43 113 8242,'-29'-8'1760,"15"4"209,14-2-1113,4-4-328,27-1-128,6-1 48,19 1-216,14 1-112,2 6-104,5 2 0,0-2 16,3 0 24,15-3 24,0-7 16,1 8-312,1 8-616,-12 14-2529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37.9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370 194 3545,'2'-5'674,"1"1"0,-1-1 1,0 0-1,0 0 0,-1 0 1,0 0-1,0 0 0,0 0 1,0 0-1,-1-8 0,0 3-12,-1 1-1,0-1 1,0 0-1,-5-15 1,5 22-565,0-1 1,0 0-1,-1 0 1,0 1-1,1-1 1,-1 1-1,-1 0 0,1 0 1,0-1-1,-1 1 1,0 1-1,1-1 1,-1 0-1,0 1 1,-1-1-1,1 1 1,0 0-1,-1 0 1,1 0-1,-1 1 0,1-1 1,-1 1-1,0 0 1,0 0-1,0 0 1,1 0-1,-1 1 1,0-1-1,0 1 1,0 0-1,0 1 1,0-1-1,0 1 1,0-1-1,-4 2 0,-1 2-42,0-1 0,1 1-1,0 0 1,0 1 0,0 0-1,0 0 1,1 0 0,-13 13-1,-1 4 8,-26 36-1,31-37-49,1 1 0,1 0 0,-15 33 0,22-39-17,1 1 0,1-1-1,0 1 1,1 0 0,0 0-1,0 19 1,3-13-5,1 0-1,2 0 1,0 0 0,1-1 0,12 45 0,-11-55 7,1 0 0,0 1 0,0-2 1,1 1-1,1-1 0,13 18 1,-14-22-2,0 0 1,1 0 0,0-1 0,0 1 0,0-2 0,1 1-1,0-1 1,0 0 0,15 6 0,-10-7-33,0 1 1,0-2-1,0 0 0,1 0 1,0-1-1,-1-1 0,1 0 1,0-1-1,0-1 1,-1 0-1,1-1 0,0 0 1,-1-1-1,0 0 0,1-1 1,-2-1-1,21-10 0,-22 10 4,0-1 0,-1 0-1,0-1 1,0 0-1,14-14 1,-22 19 33,0 0 0,0 0 1,-1 0-1,1 0 0,0 0 0,-1-1 1,0 1-1,2-3 0,-3 4 3,0-1-1,0 1 0,1 0 1,-1 0-1,0-1 1,0 1-1,0 0 1,0 0-1,0-1 0,-1 1 1,1 0-1,0 0 1,-1-1-1,1 1 1,0 0-1,-1 0 0,0 0 1,1 0-1,-2-2 1,-1-1 9,1 1 1,-1 0-1,0 0 1,0 0 0,0 0-1,-7-4 1,-24-12 45,30 17-53,-14-8 9,0 2 0,0 0 0,-1 1 0,0 1 0,0 0 0,-30-3 0,-43 5 68,92 4-84,0 0 1,0 0 0,0 0-1,0 0 1,0 0 0,-1 0-1,1 0 1,0 0-1,0 0 1,0 0 0,0 0-1,0 0 1,-1 0 0,1 0-1,0 0 1,0 0-1,0 0 1,0 0 0,0 0-1,-1 0 1,1 0-1,0 0 1,0 0 0,0 0-1,0 1 1,0-1 0,0 0-1,0 0 1,-1 0-1,1 0 1,0 0 0,0 0-1,0 0 1,0 1 0,0-1-1,0 0 1,0 0-1,0 0 1,0 0 0,0 0-1,0 1 1,0-1 0,0 0-1,0 0 1,0 0-1,0 0 1,0 0 0,0 1-1,0-1 1,0 0-1,0 0 1,0 0 0,0 0-1,0 0 1,0 1 0,0-1-1,0 0 1,1 1-10,0 0 1,0-1-1,0 1 1,0-1-1,0 1 0,0 0 1,0-1-1,0 0 1,0 1-1,0-1 1,0 0-1,0 1 1,1-1-1,1 0 0,87 16-46,-40-6 83,63 4 0,-77-12-831,47-4-1,-14-7-1539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41.4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32 7994,'-8'-12'848,"4"5"8,2-3 816,8 8-287,-4 17-577,-6 14-16,4 28-408,6 5-184,0 7-128,-6 3-24,0-4 24,4-2 24,-4-20 16,2-9 0,-2-16-248,2-9-616,-2-16-1680,-2-6-1153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41.8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105 216 8490,'-4'-15'851,"3"10"-524,-1 0 0,1 0 0,0 0 0,1-1-1,-1 1 1,1 0 0,0 0 0,0-1 0,1-4-1,0 4-135,1 1 0,0-1-1,0 1 1,0 0-1,1-1 1,-1 1-1,1 1 1,5-7 0,-1 1-34,1 1 1,1 0 0,9-8-1,-10 11-127,0 1 0,0-1 0,1 1 1,-1 0-1,1 1 0,0 0 0,0 1 0,12-3 0,-20 5-29,0 1-1,0 0 1,1 0-1,-1 0 1,0 0 0,0 0-1,1 0 1,-1 0 0,0 0-1,0 0 1,1 1-1,-1-1 1,0 1 0,0-1-1,0 1 1,1-1-1,-1 1 1,1 1 0,1 0 1,0 1 0,-1 0 0,1-1 0,-1 1 0,3 4 0,19 30 51,-1 0 0,-2 2 0,22 56 0,10 52 116,-46-122-135,-1 0-1,-1 1 0,-1-1 1,1 30-1,-6-38-14,1 0 1,-2 1-1,0-1 1,-2 0-1,1 0 0,-2-1 1,0 1-1,-1-1 1,-1 0-1,-1 0 0,0-1 1,-11 15-1,-37 43 29,24-35-32,23-26-12,2-1 6,-2-1 0,0 1 1,0-2-1,-1 1 0,-18 13 0,20-18 3,0 0 0,0 0-1,-1-1 1,1-1 0,-1 1-1,0-1 1,-12 2 0,15-4-2,-1 0 0,0-1-1,1 1 1,-1-1 0,0-1 0,1 1 0,-1-1 0,0-1 0,1 1 0,-13-5 0,14 4-13,0 0 1,0-1-1,1 1 1,-1-1-1,1 0 1,0 0-1,-1 0 0,1-1 1,1 0-1,-1 1 1,1-1-1,-1-1 1,1 1-1,0 0 0,0-1 1,1 1-1,-4-10 1,-2-6-433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01.9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86 31 1560,'-4'-2'494,"0"-1"0,0 1 0,0 0-1,-1 0 1,1 0 0,0 1 0,-5-1 0,7 1-333,1 1 0,0 0 1,-1-1-1,1 1 1,0-1-1,0 0 0,-1 1 1,1-1-1,0 0 1,-2-1-1,-2-2 536,4 4-573,0-1 0,0 1 0,1 0 0,-1-1 0,0 1 0,0 0-1,0 0 1,1 0 0,-1 0 0,0 0 0,0 0 0,0 0 0,1 0 0,-1 0 0,0 0 0,0 1 0,0-1 0,1 0 0,-1 0-1,0 1 1,0-1 0,1 1 0,-1-1 0,0 0 0,1 1 0,-1-1 0,0 1 0,1 0 0,-1-1 0,1 1 0,-1-1 0,1 1-1,-1 0 1,1 0 0,0-1 0,-1 1 0,0 1 0,1 1-81,0 0 0,0 0 0,1 0 0,-1 0 0,0 0 0,1 0 0,0 0 0,-1-1 0,1 1 0,1 0 0,1 4 0,0 0 9,4 10 3,2 0 0,0 0 1,18 23-1,11 21-25,-25-35 55,-1 1 0,-2 0 0,8 30 0,14 88 401,-17-72-353,149 748 112,-138-659-226,-21-109-8,0 57 0,-6-77 3,-2-1-1,-2 0 1,0 0-1,-3 0 0,-14 41 1,-71 147 332,50-125-83,20-44-193,-12 29 3,30-67-69,1 1 0,1-1 0,-4 27 0,6-38-18,1-1 0,0 0 0,0 0 0,0 1 0,0-1 1,0 0-1,0 0 0,0 0 0,1 1 0,-1-1 0,1 2 1,-1-3-32,1 1 0,-1-1 1,0 0-1,1 0 1,-1 1-1,0-1 0,1 0 1,-1 0-1,1 1 1,-1-1-1,1 0 0,-1 0 1,1 0-1,-1 0 1,1 0-1,-1 1 0,1-1 1,-1 0-1,1 0 1,-1 0-1,0-1 0,1 1 1,-1 0-1,1 0 0,-1 0 1,1 0-1,0-1 1,21-6-3440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02.3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46 4369,'-2'-1'410,"0"-1"1,1 1 0,-1-1-1,1 0 1,-1 1-1,1-1 1,0 0-1,0 0 1,0 0-1,0 0 1,0 0-1,0-1 1,0 1-1,1 0 1,-1 0-1,1 0 1,0-4 0,-1 6-374,1 0 0,0 0 0,0-1 1,0 1-1,0 0 0,0 0 0,0-1 1,0 1-1,0 0 0,0 0 0,0-1 1,0 1-1,1 0 0,-1 0 0,0-1 1,0 1-1,0 0 0,0 0 0,0 0 1,0-1-1,0 1 0,1 0 0,-1 0 1,0 0-1,0-1 0,0 1 0,1 0 1,-1 0-1,0 0 0,0 0 0,0 0 1,1-1-1,-1 1 0,0 0 0,0 0 1,1 0-1,-1 0 0,0 0 0,0 0 1,1 0-1,-1 0 0,0 0 0,1 0 1,-1 0-10,1 0 1,0 0 0,0 0 0,-1 0-1,1 0 1,0 1 0,0-1 0,-1 0-1,1 0 1,0 1 0,0-1 0,-1 1 0,2 0-1,1 2 31,0 1 1,0 0-1,-1 0 0,1 0 0,-1 0 1,0 1-1,0-1 0,0 1 0,1 8 0,9 28 56,-2 0-1,8 79 0,19 248 25,-34-344-132,9 35 0,-9-47-7,1 0 1,1 0 0,0-1-1,11 18 1,-10-19-3,-4-5-4,1 0 0,-1-1 0,1 0 0,6 6 0,-8-9 4,0 0 0,-1 0 0,1-1 0,0 1 0,0 0 0,0-1 0,0 1 0,0-1 0,0 1 0,0-1 0,0 0 0,1 1 0,-1-1 0,0 0 0,0 0-1,0 1 1,0-1 0,0 0 0,0 0 0,1-1 0,-1 1 0,0 0 0,0 0 0,0 0 0,2-1 0,0-1-5,-1 1 0,1 0 0,0-1 0,0 0 0,-1 1 0,1-1 0,-1 0 0,5-5 0,0-1 2,8-13-1,0-2 8,21-42 0,5-32 10,19-79 39,15-32-1380,-37 132-1675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02.8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73 154 1536,'11'-18'840,"-5"6"163,9-18 0,-14 26-738,0 0 0,0 0 0,0 0 0,0 0 0,0 0 0,-1 0 0,0 0 0,0 0 0,0-6 0,-1 6 99,1 0 1,-1 0-1,0 0 0,0 1 1,-1-1-1,1 0 0,-3-4 1,4 7-265,-1 0-1,1 1 1,-1-1 0,0 0 0,1 0 0,-1 0 0,0 1-1,1-1 1,-1 0 0,0 1 0,0-1 0,1 1 0,-1-1 0,0 1-1,0-1 1,0 1 0,0-1 0,0 1 0,0 0 0,0 0-1,0-1 1,0 1 0,0 0 0,0 0 0,0 0 0,0 0 0,0 0-1,0 0 1,0 1 0,0-1 0,0 0 0,0 0 0,-1 1 0,0 0-21,0 1 1,-1-1 0,1 0 0,1 1 0,-1 0 0,0-1 0,0 1-1,1 0 1,-1 0 0,0 0 0,1 0 0,0 0 0,0 0 0,-2 3 0,0 1 19,-3 5-2,1 1 0,1 0-1,0 0 1,0 0 0,1 0 0,-3 22 0,2 8-16,1 1 1,3 67-1,20 83-52,-6-103-10,8 71 5,-21-141-23,10 74-12,-7-69-12,12 43 0,-11-54 5,-1-1 1,2-1-1,0 1 1,13 20-1,-13-25 1,0 0 0,1 0 1,0 0-1,0-1 0,1 0 0,0 0 0,12 7 0,-16-12-7,0 1 0,0-1 0,0 0 0,1 0-1,-1 0 1,1 0 0,-1-1 0,1 0 0,0 0 0,9 1 0,-11-3 6,1 1 0,0 0 0,0-1 0,-1 0-1,1 0 1,0 0 0,-1 0 0,1 0 0,-1-1 0,0 0 0,1 1 0,-1-1 0,0-1 0,4-2 0,7-7-3,-1-2 1,0 1-1,0-1 1,14-23-1,-10 9-28,-1-1 0,24-58 0,-6 5-100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04.9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267 222 1752,'-1'-7'795,"0"0"0,1-10-1,1 10 18,-1 0-1,-1-1 1,-1-9-1,2 15-636,-1 1-1,1-1 1,-1 0-1,1 0 1,-1 1-1,0-1 1,0 0-1,0 1 1,0-1-1,0 1 1,0-1-1,0 1 1,0 0-1,-1-1 1,1 1 0,-1 0-1,-2-2 1,3 3-139,1-1 1,-1 1 0,1 0-1,-1 0 1,0 0 0,1 0 0,-1-1-1,0 1 1,1 0 0,-1 0-1,0 0 1,1 1 0,-1-1-1,0 0 1,1 0 0,-1 0 0,0 0-1,1 1 1,-1-1 0,1 0-1,-2 1 1,0 0 18,-8 2-9,0 0 0,0 1 0,-10 6 0,15-7-43,0 0-1,1 1 1,0-1 0,0 1-1,0-1 1,0 1-1,0 1 1,-4 5-1,-7 15-7,-23 50 1,24-40-12,1 0 0,1 0 0,-8 50 0,11-34-23,-3 94 0,11-107 23,2 1 0,2-2 0,1 1 0,2 0 0,2-1 0,17 54 0,-7-45 27,2-2-1,32 54 0,-41-81-4,1 1 1,0-1-1,2-1 0,0 0 0,1-1 0,28 23 1,-31-30 2,0 0 0,0 0 1,1-1-1,0-1 1,0 0-1,0-1 0,1 0 1,0-1-1,0-1 0,27 4 1,-40-7-9,13 1 21,1 0-1,21-2 1,-31 1-14,0-1-1,0 0 1,0 0-1,0 0 1,-1-1 0,1 0-1,0 0 1,-1 0-1,0 0 1,1-1 0,6-5-1,-4 1 4,0 0 0,-1 0 1,0 0-1,0-1 0,-1 0 0,0 0 0,-1 0 0,0-1 0,6-14 0,0-10 24,9-44-1,18-119-7,18-79 0,2 117-22,-41 121-1,-6 6 10,0-1 0,-2 0-1,-2 0 1,5-65 0,17-74-13,-10 79-11,-18 92 12,0 0 0,0 1 0,0-1 0,0 0 0,0 0 0,0 0 0,0 0 0,0 0 0,0 0 0,0 0-1,0 0 1,0 0 0,0 0 0,0 0 0,0 0 0,0 0 0,0 0 0,0 0 0,-1 0 0,1 0 0,0 0 0,0 0 0,0 0 0,0 0 0,0 0 0,0 0 0,0-1 0,0 1 0,0 0 0,0 0 0,0 0 0,0 0 0,0 0 0,0 0 0,0 0 0,0 0 0,0 0-1,0 0 1,0 0 0,0 0 0,0 0 0,0 0 0,0 0 0,0 0 0,0 0 0,0 0 0,0 0 0,0 0 0,0 0 0,0 0 0,0 0 0,0-1 0,-2 3 11,0-1-1,0 1 1,0-1 0,1 1 0,-1-1-1,0 1 1,1 0 0,-1 0 0,1 0 0,0 0-1,0 0 1,0 0 0,0 0 0,-1 3-1,-1 2 5,-13 27 10,2 2 0,-11 44-1,-9 79-23,23-81 3,3 2 0,4-1 1,8 107-1,8 18 33,-9-161-20,0 8 51,-4-11 330,0-14-252,4 47-1,-2-66-140,0 0-1,1 0 0,0 0 1,0 0-1,0 0 0,1 0 0,0 0 1,0-1-1,1 0 0,0 1 1,5 5-1,-7-10-29,-1 0 1,1 0-1,0 0 1,0-1-1,0 1 1,0-1-1,0 1 0,0-1 1,1 0-1,1 1 1,1 0-343,0-1-1,0 0 1,0-1 0,8 1-1,-13-1 356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05.6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5 6969,'-6'-1'415,"5"1"-177,2-1 244,4-1 664,-4 2-1088,-1 0 0,1 0 0,0 0 0,-1-1 0,1 1 0,0 0 0,-1 0 0,1 0 0,0 0 0,-1 0 0,1 0 0,-1 0 0,1 1 0,0-1 0,-1 0 0,1 0 1,0 0-1,-1 1 0,1-1 0,-1 0 0,1 1 0,-1-1 0,1 0 0,-1 1 0,1-1 0,-1 1 0,1-1 0,-1 1 0,1 0 0,1 1 36,-1 0-1,0 0 1,0 0 0,0 1 0,0-1-1,0 0 1,0 1 0,1 3 0,2 14 253,2 5 17,3 36-1,-10 27-142,-1-23-146,2-58-68,1 52 71,-8 63 0,5-107-63,1-5 0,0-1 0,0 1 0,1 14 0,0-23-32,0 0-1,0 0 1,0 0 0,1 1 0,-1-1-1,0 0 1,1 0 0,-1 0 0,0 0 0,1 0-1,-1 0 1,1 1 0,0-1 0,-1-1-1,1 1 1,1 2 0,1-1-138,-3-2 136,0 1 0,0-1 0,0 0 1,0 0-1,0 0 0,0 0 0,0 0 1,0 0-1,0 0 0,0 1 0,0-1 0,0 0 1,0 0-1,0 0 0,0 0 0,0 0 0,1 0 1,-1 0-1,0 0 0,0 0 0,0 0 1,0 1-1,0-1 0,0 0 0,0 0 0,0 0 1,1 0-1,-1 0 0,0 0 0,0 0 0,0 0 1,0 0-1,0 0 0,0 0 0,0 0 1,1 0-1,-1 0 0,0 0 0,0 0 0,0 0 1,0 0-1,0 0 0,0 0 0,0 0 1,1 0-1,-1 0 0,0-1 0,0 1 0,0 0 1,0 0-1,0 0 0,0 0 0,0 0 0,0 0 1,0 0-1,1 0 0,-1 0 0,0 0 1,0-1-1,1-7-753,-1 6 500,2-19-1834,0-6-1803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05.9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199 83 4153,'1'-1'118,"-1"0"0,1 0 0,-1 1-1,1-1 1,-1 0 0,1 0 0,-1 0 0,0 0 0,1 0 0,-1 0 0,0 0 0,0-1-1,0 1 1,0 0 0,0 0 0,0 0 0,0 0 0,0 0 0,0 0 0,0 0 0,-1 0-1,1 0 1,-1-2 0,-1-4 420,1 6-476,1 0 0,0 1-1,0-1 1,0 0 0,0 0-1,0 0 1,0 0-1,0 0 1,0 1 0,0-1-1,0 0 1,1 0 0,-1 0-1,0 0 1,1 1 0,-1-1-1,0 0 1,1 0 0,-1 1-1,1-1 1,-1 0-1,1 0 1,1 0 0,0-1 96,1 0 1,-1 0 0,1 0-1,4-2 1,-5 3-46,3-2 26,0 1 0,0 0 1,0 0-1,1 0 0,-1 1 0,0-1 0,1 1 0,-1 1 1,1-1-1,-1 1 0,1 0 0,-1 0 0,0 1 0,1-1 1,-1 1-1,9 3 0,-5-1-100,0 0-1,-1 0 1,1 1-1,-1 1 1,0-1-1,0 1 1,0 0-1,-1 1 1,0 0 0,12 13-1,-6-5 21,-1 2-1,-1-1 0,0 1 1,9 20-1,-12-19-26,-1 0 0,0 0 0,-1 1 0,-1 0-1,-1 1 1,0-1 0,-1 1 0,-1-1 0,-1 32 0,-2-40-17,0 1 1,0-1-1,-1 0 1,0-1-1,-1 1 1,0 0-1,-1-1 1,-5 11-1,0-3 16,-1-1 0,-1 0 0,-14 18 0,15-23-16,0 0 0,-1 0 0,0-2 0,-1 1 0,0-1 0,0-1 0,-1 0 0,0-1 1,-16 7-1,9-7 3,0 0 1,0-1 0,0-1 0,0-1 0,-42 2 0,49-5-13,-1-2-1,1 0 1,-1 0 0,1-2 0,0 1 0,-16-6 0,24 6-6,-2 0 2,0-1-1,-8-3 1,14 5-3,-1 0 0,1 0 0,0 1 0,0-1 0,-1 0 0,1 0 0,0 0 0,0 0 0,0 0 0,0 0 0,0-1 0,0 1 0,1 0 0,-1-1 0,0 1 0,0-2 0,0 2-2,1 0 1,0 0-1,0 0 1,0 0-1,0 0 1,0 0-1,0 0 1,0 1-1,0-1 0,1 0 1,-1 0-1,0 0 1,0 0-1,1 0 1,-1 1-1,0-1 1,1 0-1,-1 0 0,1 0 1,-1 1-1,2-2 1,0-1-30,1 1 1,0-1 0,6-3 0,-7 4 9,15-10-638,1 1 0,28-13 0,5 2-1618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06.5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398 41 3825,'0'-5'476,"0"3"-96,0 0 0,0-1 0,0 1 0,0 0 0,-1 0 0,1-1 0,-2-3 0,2 5-237,-1 0-1,1 1 1,-1-1 0,0 0 0,1 0 0,-1 0 0,0 1-1,1-1 1,-1 0 0,0 1 0,0-1 0,0 1 0,1-1-1,-1 1 1,0-1 0,0 1 0,0-1 0,0 1 0,0 0-1,0 0 1,0-1 0,0 1 0,0 0 0,-2 0 0,-10 0 156,0 0 1,0 1 0,0 0 0,-13 3-1,-54 17 104,67-17-375,1 1-1,-22 11 1,29-13-31,1 0 1,-1 1 0,1-1 0,-1 1-1,1-1 1,0 1 0,0 1 0,1-1 0,-4 6-1,6-8 1,0 0 0,0 0-1,0 0 1,0 0 0,0 0-1,0 0 1,1 1 0,-1-1-1,1 0 1,0 1-1,0-1 1,0 0 0,0 1-1,0-1 1,0 0 0,0 0-1,1 1 1,-1-1 0,1 0-1,0 0 1,0 1-1,0-1 1,0 0 0,0 0-1,0 0 1,2 2 0,4 5-2,0-1 1,1 0 0,0 0 0,12 9-1,-12-11 4,26 21-3,40 22 0,-20-14 11,-37-23-5,-6-4 4,23 12-1,-26-16-2,-2-1-2,0 0 0,-1 0 0,1 0 0,5 5 0,-10-7 0,0 0-1,0 0 0,0 0 1,0 0-1,0 0 0,0 0 0,0 0 1,-1 0-1,1 0 0,0 0 1,-1 0-1,1 0 0,-1 1 0,1-1 1,-1 0-1,0 0 0,1 1 1,-1-1-1,0 0 0,0 1 0,0-1 1,0 0-1,0 1 0,0-1 1,0 0-1,-1 2 0,-1 3 3,-1-1 1,0 0-1,0 0 1,0 0-1,0-1 0,-1 1 1,0-1-1,-6 6 1,9-9-5,-16 15 10,0 0 0,-1-1 0,-1-1 0,0-1 0,-1 0 0,-35 15-1,46-23-7,-38 17 22,-81 27 0,115-46-16,-19 2-1,25-4 3,-2 2-241,6-1-1132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23.4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359 149 688,'15'-14'658,"-11"11"-301,0-1 0,0 1 0,0-1 0,-1 0 0,0 0 0,0 0 0,0 0 0,0-1 0,0 1 0,-1-1 0,3-7 1,-3 7 69,-2 4-313,0 1 0,1-1-1,-1 0 1,0 1 0,1-1-1,-1 0 1,0 1-1,0-1 1,0 0 0,0 0-1,0 0 1,0 1-1,0-1 1,0 0 0,0 0-1,0 1 1,0-1 0,0 0-1,-1 1 1,1-1-1,0 0 1,0 0 0,-1 1-1,1-1 1,-1 0 0,1 1-1,-1-1 1,1 1-1,-1-1 1,0 0 0,-9-10 457,9 10-519,0-1 1,-1 1 0,1 0 0,0 0 0,-1 0 0,1 0 0,-1 0 0,0 0 0,-1 0 0,-8-6 78,9 6-85,0-1 0,0 1 0,-1-1 0,1 1 0,-1 0 1,1 0-1,-1 0 0,1 0 0,-1 1 0,-2-1 0,-8-3 155,10 4-161,0-2 11,0 1 0,0 0 0,-1 0 0,1 1 0,0-1 0,-1 1-1,1 0 1,-1 0 0,1 0 0,-5 0 0,-1 2-27,0-1 0,0 1-1,1 1 1,-1-1 0,1 1 0,-1 1 0,1 0 0,-9 5-1,8-3-19,1 1-1,-1 0 1,2 0-1,-1 0 0,1 1 1,0 0-1,-7 11 0,4-5-5,-45 68 62,45-64 41,0 0-1,-13 35 0,16-33-35,2 0 0,0 1-1,1 0 1,1 0 0,1 0 0,1 0-1,1 0 1,5 40 0,0-32-46,1 0 1,18 48 0,-21-68-18,2 0 1,-1 0 0,1 0 0,0 0 0,1-1-1,11 12 1,-3-5 10,2 0-1,17 12 1,-27-22-6,1-1 1,-1 0-1,1 0 0,0 0 1,-1-1-1,2 0 0,-1-1 1,11 4-1,-14-6-2,0 1 0,0 0 0,0-1 0,0 0 0,0 0 0,0 0 0,0-1-1,0 1 1,0-1 0,0 0 0,0 0 0,0 0 0,-1-1 0,1 1 0,0-1 0,-1 0 0,5-3 0,-1-1 8,-1 0 1,1-1 0,-1 0 0,0 0 0,0 0 0,5-11 0,-8 14-9,11-18 25,-1 0 0,-1-1-1,12-31 1,-19 39-17,0-1 1,0 0-1,-2-1 0,0 1 1,-1-1-1,0-19 0,-2 27-6,0 0 1,-1 0-1,-1 0 0,0 0 0,0 1 0,-5-15 0,5 19-3,1 0 1,-1 0-1,0 0 1,-1 0-1,1 1 1,0-1-1,-1 1 1,0-1-1,0 1 1,0 0-1,0 0 1,-1 0-1,1 1 1,-1-1-1,-4-2 1,1 3-1,1 0 0,-1 0 0,0 1 0,1-1 0,-1 1 0,0 1 1,0 0-1,0-1 0,-13 3 0,14-1-4,0 1 1,0-1-1,1 1 0,-1 0 0,0 0 1,1 1-1,-1 0 0,1 0 0,0 0 1,0 1-1,0-1 0,0 1 0,1 0 1,0 1-1,0-1 0,0 1 1,0 0-1,0 0 0,-2 6 0,4-8-2,0 0 1,1 0-1,0 0 0,0 1 0,-2 4 0,3-6 1,0-1 0,0 1-1,-1-1 1,1 1 0,0-1 0,0 1 0,0-1-1,0 1 1,1-1 0,-1 1 0,0-1 0,1 0 0,0 3-1,-1-4 1,0 0-1,1 0 1,-1 0 0,0 1-1,0-1 1,0 0-1,1 0 1,-1 0-1,0 0 1,0 0 0,1 0-1,-1 1 1,0-1-1,1 0 1,-1 0 0,0 0-1,0 0 1,1 0-1,-1 0 1,0 0-1,1 0 1,-1 0 0,0 0-1,0 0 1,1-1-1,-1 1 1,0 0-1,1 0 1,11-4-31,23-9-1,-26 9 27,0 1 1,-1 0-1,1 0 1,0 1-1,1 0 1,10-1-1,-5 3-2,1 0 0,-1 1 0,28 5 0,44 18 27,-70-19-1,-1 1 0,1 1 0,-2 1 0,17 10 0,8 9-479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27.4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1050 279 344,'-1'-1'34,"1"1"0,0 0 0,0 0-1,0-1 1,-1 1 0,1 0 0,0-1 0,0 1-1,0 0 1,0-1 0,0 1 0,-1 0 0,1-1 0,0 1-1,0-1 1,0 1 0,0 0 0,0-1 0,0 1 0,0 0-1,0-1 1,0 1 0,1-1 0,-1 1 0,0 0 0,0-1-1,0 1 1,0 0 0,0-1 0,1 1 0,-1 0-1,0-1 1,1 0 100,-1 0 0,1 0 0,-1 0-1,1 0 1,-1 0 0,0 0 0,0 0-1,0 0 1,1 0 0,-1 0 0,0 0 0,0-1-1,0 1-70,-1 1-1,1-1 0,0 0 1,0 0-1,1 0 0,-1 0 0,0 0 1,0 0-1,0 1 0,1-1 1,-1 0-1,0 0 0,1 0 0,-1 1 1,0-1-1,1 0 0,-1 0 1,1 1-1,-1-1 0,1 0 1,1 0-1,1-3 161,-2 4-197,-1-1 1,0 1-1,0 0 0,1 0 1,-1-1-1,0 1 0,0 0 1,1-1-1,-1 1 0,0 0 1,0-1-1,0 1 0,1-1 1,-1 1-1,0 0 0,0-1 1,0 1-1,0 0 0,0-1 1,0 1-1,0-1 0,-5-3 308,4 4-309,1 0 1,0 0-1,-1 0 1,1 0 0,0 0-1,-1 0 1,1 0-1,0 0 1,-1-1-1,1 1 1,0 0 0,-1 0-1,1 0 1,0-1-1,0 1 1,-1 0-1,1 0 1,0-1 0,0 1-1,-1 0 1,1-1-1,0 1 1,0 0-1,0 0 1,0-1 0,0 1-1,-1 0 1,1-1-1,0 1 1,0 0-1,0-1 1,0 1 0,0-1-1,0 1 1,0 0-1,0-1 1,0 1-1,1-4 151,0-2 190,0 0 0,1-1 0,0 1 0,0 0 0,5-11 0,-2 11-106,-2 1 1,0 0 1,0 0 0,0 0-1,-1 0 1,0 0 0,0 0-1,0-1 1,0 1 0,0-8-1,-1-33 961,-1 45-1184,0-1-1,0 1 1,0-1 0,0 0-1,0 1 1,0-1 0,-1 1 0,1-1-1,0 1 1,-1-1 0,1 1-1,-1-1 1,0 1 0,1-1-1,-1 1 1,0 0 0,-2-3 0,3 4-27,0 0 0,0 0 0,-1 0 0,1-1 0,0 1 0,0 0 0,0 0 0,-1-1 1,1 1-1,0 0 0,0 0 0,0-1 0,0 1 0,0 0 0,0 0 0,-1-1 0,1 1 0,0 0 1,0-1-1,0 1 0,0 0 0,0-1 0,0 1 14,0 0 0,0-1-1,0 1 1,0 0 0,0-1 0,0 1 0,0 0 0,0 0-1,0-1 1,0 1 0,-1 0 0,1-1 0,0 1 0,0 0-1,0 0 1,0-1 0,-1 1 0,1 0 0,0 0-1,0 0 1,-1-1 0,-3-5 420,5 13 330,0-6-764,-1 0-1,0 0 1,1 1-1,-1-1 0,1 0 1,-1 0-1,1 0 1,-1 0-1,1 0 1,0 0-1,0 0 0,0 0 1,-1 0-1,1 0 1,2 1-1,-2-1-3,0 0 0,0 0 0,0 0 0,0 0-1,0 0 1,0 0 0,0 1 0,0-1 0,-1 0 0,1 1 0,0-1 0,-1 0 0,1 1 0,-1-1-1,0 1 1,1-1 0,-1 2 0,4 94 177,-5-80-168,-1-1-1,-7 32 1,-1 3-6,10-48-9,-17 146 31,15-114-25,0-14 41,0 0 1,2 0-1,3 28 1,9 12 58,-6-36-79,-2 1 1,3 45-1,-9-32-7,3 34 21,4-25-17,2 18 6,-8-7-1,0-37-10,4 40-1,6-17-14,-3-16 1,-3-20-5,-1 1 0,2-1 0,-1 0 0,1-1 0,0 1 0,9 12 1,-5-7 3,7 16 0,-11-23 1,0 0 0,0 0 0,6 7-1,-7-10-4,0 0 0,0 0 0,-1 0 0,1 0 0,-1 1 0,0-1 0,0 1 0,2 8 0,-4-8 3,1 0-1,-1 0 0,-1 0 0,1 1 0,-3 8 0,0 6 9,2-12-6,-2 50 40,3-51-43,1 0-1,-1-1 1,1 1 0,1 0 0,-1-1 0,5 11 0,-5-14-2,1-1 0,-2 1 0,1 0 1,0-1-1,0 1 0,-1 0 0,1-1 0,-1 1 0,0 0 0,0 0 0,0-1 1,-1 4-1,1 6 4,1 0 0,-1-1 0,4 17 0,0-3-1,-3-17-4,4 36 15,-1 66 0,-3-79-13,0-22 1,-1 0-1,-1 12 1,1 5 3,1-1-4,-4-5-1,2-15 0,0 1 1,0-1 0,0 9 0,3 16 5,0 22 1,-2-46-6,0-1 1,-1 1-1,0-1 0,0 1 0,0-1 0,-5 11 0,6-15-2,-1 0 1,1 0-1,-1 0 0,1 1 0,0-1 0,-1 0 0,1 0 0,0 1 0,0-1 0,0 0 0,0 1 0,0 0 1,1 7-3,1-8-9,-2-1 9,12-3 37,-10 0 9,-7-1-20,0 2-16,5 1-4,0 1 0,-1 0 0,1 0 0,-1 0 0,1-1 0,-1 1-1,1 0 1,-1 0 0,1 0 0,-1 0 0,1 0 0,-1 0 0,1 0 0,-1 0 0,0 0 0,0 0-5,-4-1 3,-1-3-2,5 0 0,1 4 0,0-1 0,0 1 0,0 0 0,0-1 0,0 1 0,0 0 0,0-1 0,0 1 0,-1 0 0,1 0 0,0-1 0,0 1 0,0 0 0,0-1 0,-1 1 0,1 0 1,0 0-1,0-1 0,-1 1 0,1 0 0,0 0 0,0 0 0,-1 0 0,1-1 0,0 1 0,-1 0 0,1 0 0,-10-7 19,8 5-12,0 0 0,0 0 0,0 1 0,-5-3-1,1 2-2,0 0-1,0 0 0,-9 0 0,-2-2 0,-35-7-1,-30-7-2,60 15 0,3 0 4,-35-9 0,15-3 3,-5-2 0,-33-2-12,69 16 4,0 1 1,1 0-1,-1 1 0,0-1 1,0 1-1,0 1 0,0 0 1,0 0-1,0 0 0,0 1 1,-15 3-1,-20 9 4,-46 21 1,50-18 2,-90 28 2,35-19-6,88-24-2,-1 0 1,1 0-1,-1 0 1,0-1-1,1-1 1,-1 1-1,1-1 1,-1 0-1,1 0 1,-11-4-1,0 1 1,-10-5 10,23 7-11,-1 0 0,1 1 0,-1-1 0,1 1 0,-1 0 0,0 0 0,-6 1 0,6-1-1,0 1 0,-1 1 0,1-1 0,0 1 0,0 0 0,0 0 0,-9 3 0,6-1-1,6-2 1,0 0 0,-1 0 0,1 0 0,0 0 0,0 0 0,0 1 0,0-1 0,-2 2 0,3-3-3,1 0 0,0-1 0,-1 1 0,1-1-1,0 1 1,0-1 0,-1 1 0,1-1 0,0 1-1,0-1 1,0 0 0,0 1 0,0-2 0,-1 2 0,2-1 2,-1 0 0,0 0 0,0-1 0,0 1 1,0 0-1,1 0 0,-1 0 0,1 0 0,-1-1 1,1 1-1,-1 0 0,1 0 0,-1 0 0,1 0 1,0 0-1,0 0 0,0 0 0,-1 1 0,1-1 0,0 0 1,0 0-1,0 1 0,0-1 0,3-1 0,1 1-14,-5 1 16,0 0-1,0 0 0,1 0 1,-1 0-1,0 0 0,1 0 1,-1 0-1,0 0 0,1 0 1,-1 0-1,0-1 0,0 1 1,1 0-1,-1 0 0,0 0 1,0 0-1,1-1 0,-1 1 1,0 0-1,0 0 0,1 0 1,-1-1-1,0 1 0,0-1 1,1 1 0,-1 0 0,0-1 0,0 1-1,1 0 1,-1-1 0,0 1 0,0 0 0,1 0 0,-1-1-1,0 1 1,1 0 0,-1 0 0,0 0 0,1-1-1,-1 1 1,0 0 0,1 0 0,-1 0 0,1 0 0,-1 0-1,0 0 1,1 0 0,-1 0 0,1 0 0,-1 0-1,0 0 1,1 0 0,-1 0 0,0 0 0,1 0 0,-1 0-1,1 0 1,-1 0 0,0 1 0,1-1 0,-1 0-1,0 0 1,1 1 0,0-1-2,0 1 0,0-1 0,0 0 0,0 1 0,0-1 0,0 0 1,-1 1-1,1-1 0,2 0 0,1 3-12,-2 0 14,0 1 0,0-1-1,-1 1 1,1 0 0,-1-1-1,1 1 1,-1 0 0,1 7-1,2 38 2,-3-22 1,18 100 31,-11-84-15,-2 1-1,1 46 1,-5-4 43,-1-86-80,-1 0-1,1 0 1,-1 0 0,1 0-1,-1 0 1,1 0 0,-1 0-1,1 0 1,-1 0 0,1-1-1,-1 1 1,1 0 0,-1 0-1,1 0 1,0-1 0,12-13-910,2-5-575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24.6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374 97 1400,'1'0'53,"-1"0"-1,0 0 1,1 0-1,-1 0 1,0 0-1,1 0 1,-1-1-1,0 1 0,1 0 1,-1 0-1,0 0 1,1-1-1,-1 1 1,0 0-1,0 0 1,1 0-1,-1-1 1,0 1-1,0 0 1,0-1-1,1 1 1,-1 0-1,0-1 0,0 1 1,0 0-1,0-1 1,0 1-1,0 0 1,1-1-1,-1 1 1,0 0-1,0-1 1,0 1-1,0 0 1,0-1-1,0 1 1,-1 0-1,1-1 0,0 1 1,0 0-1,0-1 1,0 1-1,0 0 1,0-1-1,-1 1 1,1 0-1,0-1 1,-1 0 39,1 0 0,0 0 0,-1 0 0,1 0 0,0 0 0,0 1 0,-1-1 0,1 0 0,0 0 0,0 0 0,0 0 0,0 0 0,1 0 1,-1 0-1,0 0 0,0 0 0,0 0 0,1-1 0,0 1 23,-1 0 0,1 0 0,-1 1 0,1-1 1,-1 0-1,0 0 0,1 0 0,-1 0 0,0 0 0,0 0 0,0-1 1,0 1-32,0 0 0,-1 0 0,1 1 0,-1-1 0,1 0 0,-1 1 0,1-1 0,-1 0 0,1 1 0,-1-1 0,0 1 0,1-1 0,-2 0 0,-4-3 356,0 0-1,-1 0 1,1 0 0,-1 1 0,0 0-1,-12-3 1,0 2 137,-25-4 1,33 7-509,0 0 0,0 1-1,-1 0 1,1 0 0,0 1 0,0 1 0,0 0 0,0 0 0,0 1 0,1 1 0,-1 0 0,-14 8 0,20-10-65,1 1-1,0-1 1,1 1 0,-1 0-1,0 0 1,1 0 0,0 1-1,0-1 1,0 1 0,0 0 0,0 0-1,1 0 1,0 0 0,0 0-1,0 1 1,0-1 0,-1 7 0,2-7 1,1-1 1,0 1-1,-1 0 1,1 0-1,1 0 1,-1 0-1,0-1 1,1 1-1,0 0 1,0 0 0,0-1-1,0 1 1,1-1-1,2 6 1,-2-5-3,6 15 23,1 0 0,1 0 0,0-1-1,1 0 1,21 24 0,-16-25-13,2 0 0,0-1 0,1-2 0,37 24-1,-11-13 34,58 23-1,-99-46-42,10 3 10,-1 2 1,13 7 0,-22-12-5,0 1 0,-1 0 0,1 0 0,-1 0 0,0 0 1,0 0-1,0 0 0,0 1 0,-1 0 0,1-1 0,1 5 0,-4-7-6,1 0 1,-1 0 0,0 0-1,0 0 1,1 0-1,-1 0 1,0 0-1,0 0 1,0 0-1,0 0 1,0 0-1,0 0 1,0 0-1,-1 0 1,1 0-1,0 0 1,-1 0-1,1 0 1,0 0-1,-1 0 1,1 0-1,-1 0 1,0 0-1,1 0 1,-1 0-1,0-1 1,1 1-1,-2 1 1,-3 5 21,2-4-15,1 1-2,0 0 0,0-1 1,0 0-1,-1 1 1,0-1-1,0 0 0,0 0 1,0 0-1,0-1 1,0 1-1,-6 3 0,-23 11 15,0-1-1,0-1 0,-1-2 1,-1-1-1,0-2 0,-1-1 1,-54 6-1,82-14-13,-1-1 1,1 0-1,0-1 0,0 1 1,-1-1-1,1 0 0,-10-4 1,13 4-34,0-1 0,-1 0 0,1 0 1,0 0-1,0 0 0,0-1 0,0 0 1,1 0-1,-1 0 0,1 0 0,-6-6 0,8 7-125,0 1 0,0-1 0,0 0-1,0 0 1,0 0 0,0 0 0,1 0 0,-1 0-1,0-4 1,0-19-2661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21.7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19 144 424,'-1'-3'123,"0"1"-1,1-1 0,-1 0 1,0 0-1,1 0 1,-1 0-1,1 0 1,0 0-1,0 0 1,0 0-1,1-5 0,0 1 384,1-68 2674,-3 73-3033,1 1 0,0-1 0,-1 1 0,1 0 1,-1-1-1,1 1 0,-1 0 0,1-1 1,-1 1-1,-1-2 0,-3-1 437,5 4-573,0 0 0,0 0-1,0 0 1,0 0-1,-1 0 1,1 0 0,0 0-1,0 0 1,0 0-1,0 0 1,0 0-1,0 0 1,-1 0 0,1 0-1,0 0 1,0 0-1,0 0 1,0 0 0,0 1-1,0-1 1,0 0-1,-1 0 1,1 0-1,0 0 1,0 0 0,0 0-1,0 0 1,0 0-1,0 1 1,0-1 0,0 0-1,0 0 1,0 0-1,0 0 1,0 0-1,0 1 1,0-1 0,0 0-1,0 0 1,-1 4 82,0 1 0,1-1 1,-1 1-1,1 4 0,0 3 78,1 36 100,2 0 0,10 50-1,-11-71-245,0 0 0,-4 41-1,1-36 1,1-26-18,0 1 0,0-1-1,0 0 1,3 9 0,-3-12-2,1-1 0,0 0 0,0 0 0,0 0 0,0 0 0,0 0 0,0 0 0,0 0 0,0 0 0,1-1 0,-1 1 0,1 0 0,0-1-1,-1 1 1,3 1 0,-3-3-54,-1 0-1,1 1 0,-1-1 1,0 0-1,1 0 0,-1 0 1,1 0-1,-1 0 0,1 0 1,-1 0-1,1 0 0,-1 0 0,1 0 1,-1 0-1,0 0 0,1 0 1,-1 0-1,1-1 0,0 1-283,7-3-2568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22.2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0 1664,'-4'1'4457,"13"1"-2892,15 0-467,-18-2-1031,-1 1-1,0-1 1,0 1-1,7 1 1,13 6 36,17 5-6,44-1-1,-57-7 1,0 2 1,-1 2 0,40 16 0,-55-19-70,-1 0 0,0 1 1,0 0-1,0 1 1,-1 1-1,0 0 0,-1 0 1,0 1-1,12 15 0,-17-19-4,-1 1-1,-1-1 1,1 0-1,-1 1 0,0 0 1,-1 0-1,4 14 1,-4-10 7,0 1 0,-1-1 1,-1 1-1,0 14 1,0-21-24,-1 0 1,0 0 0,0 0-1,0 0 1,0 0 0,-1 0 0,0 0-1,0-1 1,0 1 0,0 0-1,-1-1 1,0 0 0,0 0-1,0 0 1,0 0 0,-5 4 0,-7 6 19,0 0 0,-1-1 0,-1-1 0,-21 12 1,1-3 4,-40 15 1,-71 40 44,146-75-77,-40 22 20,35-21-16,1 1 0,-1-1 0,0 0 0,-10 2 0,16-4-5,0 0 1,0 0-1,0 1 1,0-1-1,0 0 1,0 0-1,0 0 0,0 0 1,0-1-1,0 1 1,0 0-1,0 0 1,0 0-1,0-1 1,0 1-1,0-1 0,0 1 1,0-1-1,0 1 1,1-1-1,-1 1 1,0-1-1,0 0 0,0 1 1,1-1-1,-1 0 1,0 0-1,1 0 1,-1 1-1,1-1 0,-1 0 1,1 0-1,-1 0 1,1 0-1,0 0 1,-1 0-1,1 0 1,0 0-1,0 0 0,0 0 1,0 0-1,0 0 1,0 0-1,0 0 1,0-2-1,3-10-455,4 6-1685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30.8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117 86 568,'-1'-2'89,"1"1"-1,-1-1 1,0 1-1,1 0 1,-1-1 0,0 1-1,0 0 1,0 0-1,0 0 1,0 0-1,0 0 1,-1 0 0,1 0-1,0 0 1,0 0-1,-1 0 1,1 1-1,-1-1 1,1 0 0,0 1-1,-1-1 1,1 1-1,-1 0 1,1 0-1,-1-1 1,1 1 0,-1 0-1,-1 0 1,1 0 28,1 0-1,0 0 1,-1 0 0,1 0 0,0 0 0,0-1 0,-1 1-1,1-1 1,0 1 0,0-1 0,0 1 0,-1-1 0,1 1-1,0-1 1,0 0 0,0 0 0,-1-1 0,1 2-93,1-1 0,0 1 0,0 0 1,0 0-1,0 0 0,0 0 0,0-1 0,-1 1 1,1 0-1,0 0 0,0 0 0,0-1 0,0 1 1,0 0-1,0 0 0,0 0 0,0-1 0,0 1 1,0 0-1,0 0 0,0 0 0,0-1 0,0 1 1,0 0-1,0 0 0,0 0 0,0-1 0,0 1 1,1-1 23,-1 1 1,0-1-1,0 1 1,0-1-1,0 1 1,0-1-1,0 0 1,0 1 0,0-1-1,0 1 1,0-1-1,0 1 1,0-1-1,-1 1 1,1-1-1,0 0 1,-2-2 100,-1-4 145,0 0 0,0 1-1,-6-8 1,8 14-249,1 0-1,-1 0 1,0 0 0,0 1-1,0-1 1,1 0 0,-1 0-1,0 0 1,0 1-1,0-1 1,1 1 0,-1-1-1,0 0 1,1 1 0,-1-1-1,-1 2 1,1 0-22,-1-1 1,1 1-1,0 0 1,0 0-1,0 0 0,0 0 1,0 0-1,0 0 1,0 1-1,0 2 1,-4 24 108,4-20-93,-2 33 87,2 69-1,16 44-53,-9-111-41,2-2 0,24 75 0,-30-110-46,1 0 0,7 11 0,-10-18 4,0 1 0,0-1-1,0 0 1,0 0 0,0 0 0,0 0-1,0 0 1,0 0 0,0 0 0,1 0-1,-1 0 1,0 1 0,0-1 0,0 0 0,0 0-1,0 0 1,0 0 0,0 0 0,1 0-1,-1 0 1,0 0 0,0 0 0,0 0-1,0 0 1,0 0 0,0 0 0,1 0-1,-1 0 1,0 0 0,0 0 0,0 0 0,0 0-1,0 0 1,0 0 0,1 0 0,-1 0-1,0 0 1,0 0 0,0-1 0,0 1-1,0 0 1,0 0 0,0 0 0,1 0-1,2-5-748,5-12-1967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31.4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98 2601,'0'-1'72,"-1"0"1,0 0-1,1 0 0,-1 0 1,1 0-1,0 0 1,-1 0-1,1 0 1,0 0-1,-1-1 1,1 1-1,0 0 1,0 0-1,0 0 1,0 0-1,0-1 1,1-1-1,0 1-56,0-1 0,0 1 0,1-1 0,-1 1 1,0 0-1,3-3 0,-1 2 31,-1-1 105,1 0 0,0 1 0,1-1 0,-1 1 0,0 0 0,1 0 0,0 0 0,7-3 0,-1-1 243,-8 5-268,-1 1 1,1-1 0,0 1-1,0 0 1,0 0-1,1 0 1,-1 0 0,0 0-1,0 0 1,1 1-1,2-1 1,19 1 225,-1 1 0,0 1 0,41 8 0,-55-7-305,1 0 1,-1 0-1,0 0 0,15 9 1,31 23 368,-22-13-228,8 4-112,42 28 29,-66-42-84,0 1 8,23 21 0,-35-29-22,-1 0 0,1 0 0,-1 1-1,0 0 1,0-1 0,-1 1 0,0 0-1,5 13 1,-5-11 6,-1 0 0,2 15 0,-3-20-10,-1 0 0,0 0 0,0 0 0,0 0 0,0 0 0,-1 0 0,1 0 0,-1 0 0,0 0 0,0 0-1,-2 5 1,0-4 3,0 0 0,0 0-1,-1-1 1,1 1 0,-1-1-1,0 0 1,0 1 0,-8 3-1,1 0 5,-2 3 2,2-2-2,-1 0 0,0 0 0,-15 6 1,1-4 7,0-1 1,-52 11 0,-56-2 342,110-16-268,0-1 1,0-2-1,-1 0 1,1-2-1,0 0 1,-37-11-1,58 13-101,3 1 1,0 0 0,0 0 0,0 0 0,1 0 0,-1 0 0,0 0 0,0 0 0,0 0 0,0 0 0,0 0 0,0 0 0,0 0 0,0 0-1,0 0 1,0 0 0,0 0 0,0-1 0,0 1 0,0 0 0,0 0 0,0 0 0,0 0 0,0 0 0,0 0 0,0 0 0,0 0 0,0 0 0,0 0-1,0 0 1,0 0 0,0-1 0,0 1 0,0 0 0,0 0 0,0 0 0,0 0 0,0 0 0,0 0 0,0 0 0,0 0 0,0 0 0,0 0 0,0 0-1,0 0 1,0-1 0,0 1 0,0 0 0,0 0 0,0 0 0,0 0 0,0 0 0,0 0 0,-1 0 0,1 0 0,0 0 0,0 0 0,0 0 0,0 0-1,0 0 1,0 0 0,0 0 0,0 0 0,0 0 0,0 0 0,0 0 0,0 0 0,-1 0 0,1 0-7,7-9-1135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34.8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9 173 1536,'0'-1'80,"-1"0"0,0 1 0,0-1 0,1 0 0,-1 0 1,1 0-1,-1 0 0,1 0 0,-1 0 0,1 1 0,-1-1 0,1 0 0,0 0 0,-1 0 0,1-1 0,0 1 0,0-1 0,0 0 17,0 0 1,1 1-1,-1-1 0,1 1 1,-1-1-1,1 1 0,0-1 1,-1 1-1,1-1 0,0 1 1,2-2-1,-2 0 92,1 1 1,-1-1-1,0 1 0,0-1 1,0 1-1,1-6 0,-1 5-20,0 0 0,0 0 0,0 0 0,0 0 0,1 0 0,1-3 0,-1 3-54,6-10 550,-8 12-640,1 1 0,-1 0-1,0-1 1,0 1 0,0 0-1,0-1 1,0 1 0,0 0 0,0-1-1,0 1 1,0 0 0,0-1-1,0 1 1,0 0 0,0 0 0,0-1-1,-1 1 1,1 0 0,0-1-1,0 1 1,0 0 0,0-1 0,-1 1-1,1 0 1,0 0 0,0-1-1,0 1 1,-1 0 0,1 0 0,0 0-1,0-1 1,-1 1 0,1 0-1,0 0 1,-1 0 0,1 0 0,0-1-1,-1 1 1,1 0 0,0 0-1,0 0 1,-1 0 0,0 0-1,-2 0 249,-1 0-1,1 0 0,-1 1 1,0-1-1,-5 2 0,9-2-271,0 0 0,0 0 0,0 0 0,0 0 0,0 0 0,0 0 0,0 0 0,0 0 0,0 0 0,0 0 0,0 0 0,0 1 0,0-1-1,0 0 1,0 0 0,0 0 0,0 0 0,0 0 0,0 0 0,0 0 0,0 0 0,-1 0 0,1 0 0,0 0 0,0 0 0,0 0 0,0 0 0,0 0 0,0 0 0,0 0 0,0 0 0,0 0 0,0 0-1,0 0 1,0 0 0,0 0 0,0 0 0,0 0 0,0 1 0,0-1 0,0 0 0,0 0 0,0 0 0,1 0 0,-1 0 0,0 0 0,0 0 0,0 0 0,0 0 0,0 0 0,0 0 0,0 0 0,0 0-1,0 0 1,0 0 0,0 0 0,0 0 0,0 0 0,0 0 0,0 0 0,5 3 8,-4-2-10,0-1 0,1 1 0,-1-1 0,1 1 0,-1-1 0,1 0 0,1 1 0,40-7 29,1 2-9,34-4-5,52-2 6,-54 6-6,-58 3-9,30-2 4,1-2 0,68-17 0,-104 19-5,-1 1 1,1 0-1,-1 0 1,1 1-1,20 2 1,-24-1-2,-1 1 0,0 1-1,0-1 1,1 2 0,-1-1 0,-1 1 0,1 0 0,0 0 0,10 8 0,23 18 5,-35-25-5,0 1 0,0-1 0,0 0 0,0 0 0,1-1 0,0 0 0,-1 0 0,9 2 1,-13-4-4,-1 0 0,1-1 0,0 0 0,0 1 1,-1-1-1,1 0 0,0 0 0,-1 0 1,1 0-1,0 0 0,-1 0 0,1 0 0,2-1 1,5-1-2,-8 2 1,0 1 0,-1-1 0,1 0 0,0 0 0,-1 1 0,1-1 0,0 0 0,-1 1-1,1-1 1,-1 1 0,1-1 0,0 1 0,-1-1 0,1 1 0,-1-1 0,1 1 0,-1-1 0,0 1 0,1 0 0,-1-1-1,0 1 1,1 0 0,-1-1 0,0 1 0,1 1 0,5 22-4,-5-23 4,0 8-1,0-1 1,0 1 0,-1 15 0,0-13 3,1 21 0,11 22-1,-8-39-3,-1 1 1,3 31 0,18 152-8,-20-175 8,20 143-108,-12-3-317,-11-154 94,-1 0-1,-1 1 1,0-1 0,-3 15-1,-1-5-997,4-9-1025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35.6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90 26 280,'66'-15'2075,"-59"14"-1680,-6 1-275,0 0 1,0 0-1,0 0 1,1 0-1,-1-1 0,0 1 1,0 0-1,0-1 1,0 1-1,1 0 1,-1-1-1,0 1 0,0-1 1,0 0-1,0 1 1,1-2-1,-2 2-23,0 0 0,0-1 0,0 1 0,0 0 0,1 0 0,-1 0 0,0-1 0,0 1 0,0 0 0,1 0 0,-1 0 0,0 0 0,0 0 0,1 0 0,-1-1 0,0 1 0,0 0 0,1 0 0,-1 0 0,0 0 0,0 0 0,1 0 0,-1 0-39,0 1 0,0-1 0,0 0 0,0 0 0,0 1 0,0-1 0,-1 0 0,1 0 0,0 1 0,0-1 0,0 0 0,0 0 0,0 1 0,0-1 0,-1 0 0,1 0 0,0 0 0,0 0 0,0 1 0,0-1 0,-1 0 0,1 0 0,0 0 0,-1 0 0,1 1-24,-1 0 1,0 0-1,1-1 1,-1 1 0,0 0-1,1 0 1,-1 0-1,1 0 1,0 0-1,-1 0 1,1 0-1,0-1 1,-1 1-1,1 0 1,0 0-1,0 2 1,-2 5 33,-4 11-37,-1 0 1,0-1-1,-13 23 1,-2 3-18,14-24-7,-9 39 0,5-14 4,-19 35 6,3-7-10,24-60-5,1 0-1,0 1 1,-2 23 0,5-36-2,-1 8 0,0 0-1,1-1 0,0 1 1,1-1-1,2 13 0,-2-19 3,-1 0-1,1 0 0,0 0 0,0 0 1,0 0-1,0 0 0,0-1 1,0 1-1,0 0 0,0-1 0,1 1 1,-1-1-1,1 1 0,-1-1 0,1 1 1,-1-1-1,1 0 0,0 0 0,0 0 1,0 0-1,0 0 0,-1 0 0,1-1 1,0 1-1,0-1 0,0 1 0,1-1 1,2 0-1,3 1 29,-1-2-1,1 1 1,-1-1 0,1 0-1,13-4 1,40-16 110,-39 12-114,9-3 4,34-20 0,-23 12-178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36.1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47 1 2489,'-13'0'2504,"9"7"-1296,-6 3-319,3 9-25,3 10-208,-2-3-176,4 10-328,12 3-80,1-6-40,-7 0 8,2-2 0,-2-2 0,4-10 0,-1-1-152,-7-1-1968,-2-1-1849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36.7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74 3225,'0'0'27,"0"0"0,0-1 0,0 1 1,0 0-1,-1-1 0,1 1 1,0 0-1,0-1 0,0 1 0,0 0 1,0-1-1,0 1 0,0 0 0,0-1 1,0 1-1,0 0 0,0-1 1,0 1-1,0-1 0,0 1 0,1 0 1,-1-1-1,0 1 0,0 0 0,0-1 1,0 1-1,1 0 0,-1 0 1,0-1-1,0 1 0,1 0 0,-1 0 1,0-1-1,0 1 0,1 0 0,-1 0 1,0 0-1,1-1 0,-1 1 0,1 0 1,18-7 571,-6 2-57,5-6 270,-14 9-719,-1-1-1,1 1 1,-1 0 0,5-1 0,56-17 417,-56 18-502,0 0 0,1 1 1,0 0-1,-1 0 1,1 1-1,0 0 0,-1 1 1,1 0-1,-1 0 1,1 1-1,-1 0 1,1 0-1,-1 1 0,0 0 1,12 7-1,-17-8-2,1 0 0,-1 0 0,0 0 0,0 1 0,0 0 0,0-1 0,0 1 0,-1 0 0,1 0 0,-1 1 0,0-1 0,0 0 0,0 1 0,0 0 0,0-1 0,-1 1 0,0 0 0,0 0 0,0 0 0,0 0 0,-1-1 0,1 1 0,-1 0 0,0 0 0,0 0 0,0 0 0,-1 0 0,1 0 0,-1 0 0,0 0 0,0 0 0,-3 5 0,-2 5 12,-1 0 0,0 0 0,-1 0 0,0-1 0,-1-1 0,-13 15 0,-2-8-2,19-16-13,1 0 0,-1 1 1,1-1-1,0 1 0,0 0 0,0 0 0,-5 8 1,9-11-3,-1 0 0,0 1 0,1-1 0,0 0 1,-1 1-1,1-1 0,0 1 0,-1-1 0,1 0 1,0 1-1,0-1 0,0 1 0,0-1 0,1 1 0,-1-1 1,0 1-1,1-1 0,-1 0 0,0 1 0,1-1 1,0 0-1,-1 1 0,1-1 0,0 0 0,0 0 0,0 0 1,-1 1-1,1-1 0,0 0 0,1 0 0,0 1 1,4 3 2,0-1 0,1 1 0,0-1 1,9 4-1,-8-4-6,3 2 6,0 0 0,-1 0 1,1 1-1,-1 0 0,-1 1 0,15 14 0,-15-12 2,0 1 0,-1 1-1,0 0 1,-1 0 0,0 0-1,7 19 1,-11-24-1,-1-1 0,0 1 0,0 0 0,-1 0 0,0 0 1,0 0-1,-1 0 0,0 0 0,0 0 0,0 0 0,-1 0 0,0-1 0,-1 1 0,1 0 1,-4 7-1,3-8 3,-1 0 0,0-1 0,0 1 1,0-1-1,-1 1 0,0-1 0,0 0 1,-1-1-1,-7 8 0,8-9 0,0 0 1,0 0-1,0-1 1,-1 0-1,1 0 1,-1 0-1,1 0 0,-1 0 1,1-1-1,-1 0 1,0 0-1,0 0 0,-8-1 1,10 0-1,-1 0 1,0-1 0,0 1 0,0-1-1,1 0 1,-1-1 0,0 1 0,-5-3-1,-2-3 52,-14-8-1,14 7-2,4 3-28,1 2-5,1 0 0,0-1-1,0 0 1,-5-5 0,8 7-27,1 1 0,0-1 0,0 1-1,0-1 1,0 0 0,0 1 0,0-1 0,1 0 0,-1 0 0,0 1 0,1-1-1,0 0 1,-1 0 0,1 0 0,0 0 0,0 0 0,0 0 0,0-3-1,1 3-145,-1-1 0,1 0-1,0 0 1,-1 0 0,4-5-1,-2 5-586,0 0-1,1-1 1,4-4-1,-7 8 716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37.3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195 1 1704,'-10'2'769,"2"6"39,-5-1 464,-9 1 80,5 8-15,-1 3-185,-3 6-408,8 8-160,-1 4-272,-3 4-96,-1 3-128,10-3-24,1-10-16,-1-8-8,10-11-24,-2-11-8,11-12 24,7-8-256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27.8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 5 5233,'-5'-5'1577,"5"5"-1529,0 0 1,0 0 0,0 0-1,0 0 1,0 0-1,0 0 1,-1 0 0,1 0-1,0 0 1,0 0 0,0 0-1,0 0 1,0 0-1,0 0 1,0 0 0,-1 0-1,1 0 1,0 0 0,0 0-1,0 1 1,0-1-1,0 0 1,0 0 0,0 0-1,0 0 1,0 0 0,0 0-1,-1 0 1,1 0-1,0 0 1,0 0 0,0 1-1,-3 13 1279,2-1-918,1-7-236,-1 0 1,0 0-1,-2 8 1,2-9-72,-1 0 1,1 1-1,0-1 1,0 0-1,0 1 1,1-1-1,0 0 1,1 8 0,2 42 640,2 23-188,14 20-302,-16-75-209,-2-20-37,-1 0-1,0 0 1,1 1-1,-1-1 0,1 0 1,0 0-1,0 0 1,0 1-1,1-1 0,-1-1 1,1 1-1,2 4 1,3-1-102,-6-5-51,0-1 0,0 1 0,0 0-1,0-1 1,-1 1 0,1 0 0,0 0 0,0 0 0,-1 0 0,1 0-1,-1 0 1,1 0 0,0 0 0,-1 0 0,0 0 0,1 0 0,-1 0 0,0 0-1,1 0 1,-1 2 0,-1 18-4743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47.9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188 116 944,'-28'-4'87,"28"4"-58,-1 0 0,1 0 0,0-1 0,-1 1 0,1 0 0,0 0 0,-1-1 0,1 1 0,0 0 0,0-1 0,0 1 0,-1 0 0,1-1-1,0 1 1,0 0 0,0-1 0,0 1 0,0-1 0,-1 1 0,1 0 0,0-1 0,0 1 0,0 0 0,0-1 0,0 1 0,0-1 0,0 1 0,0 0 0,1-1 0,-1-3 346,-1-1-182,1-1-1,1 0 0,-1 1 1,1-1-1,0 0 1,0 1-1,2-6 1,-1 4 141,-2 5-254,0 1-1,0-1 1,0 1 0,0-1-1,0 1 1,0-1 0,0 1-1,-1-1 1,1 1 0,0-1-1,-1 1 1,1 0 0,-1-1-1,0 1 1,1 0 0,-1-1 0,0 1-1,0 0 1,-2-2 0,2 2-16,0 0 0,1 0 1,-1 0-1,0 0 1,0 1-1,0-1 1,0 0-1,0 1 1,0-1-1,0 1 1,-1-1-1,1 1 1,0-1-1,0 1 0,0 0 1,0-1-1,-1 1 1,1 0-1,0 0 1,0 0-1,-3 0 1,-1 1 23,0 0 1,-1 0-1,-8 4 1,4-2-40,6-2-20,0 1 0,0-1 0,0 0 0,0 1-1,0 0 1,1 0 0,-1 0 0,1 0 0,-1 1-1,1-1 1,0 1 0,0 0 0,0 0 0,1 0 0,-1 0-1,1 1 1,-4 5 0,2-2 14,0 1 1,1-1-1,0 0 1,1 1-1,0 0 0,0 0 1,0-1-1,1 1 0,0 0 1,1 0-1,0 0 1,0 0-1,0 0 0,1 0 1,1 0-1,-1 0 0,1 0 1,1-1-1,-1 1 0,1 0 1,0-1-1,7 11 1,-8-15-44,1 0 1,-1 1 0,1-1 0,0 0 0,-1-1 0,1 1-1,1 0 1,-1-1 0,0 0 0,0 1 0,1-1-1,5 2 1,-3-2 4,0 0 0,1 0 0,-1 0 1,1-1-1,-1 0 0,1-1 0,7 1 0,-4-1 6,-1-1 0,1 0 1,-1 0-1,1-1 1,-1 0-1,1-1 0,-1 0 1,0-1-1,-1 1 0,14-9 1,-19 10 4,0 0 1,0-1 0,0 1 0,0-1 0,-1 0-1,1 0 1,-1 0 0,0 0 0,0 0-1,0 0 1,0 0 0,-1-1 0,1 1 0,-1-1-1,0 1 1,0-1 0,0 1 0,0-1 0,-1 0-1,0 0 1,1 1 0,-1-1 0,-1-6-1,-1 1 105,1 1 0,-6-13-1,6 18-100,0 0 0,0 0 0,-1 0-1,1 0 1,-1 1 0,0-1-1,0 1 1,0-1 0,0 1-1,-3-3 1,0 1-5,0 1 0,0 1 0,0-1-1,0 1 1,-11-4 0,9 4-4,-1-1 1,-8-5-1,9 4-6,5 3-5,0 0 0,0-1 0,0 1 0,-1 0 0,1 0 0,0 1 0,0-1 0,0 0 0,-1 1 0,1-1 0,0 1 0,-5-1 0,7 1-1,-1 0 0,1 0 0,0 0 0,-1 0 0,1 0 0,0 0 0,-1 0 0,1 0 0,0 1 0,-1-1 0,1 0 0,0 0 0,-1 0 0,1 0 0,0 0 0,0 0 0,-1 1 0,1-1 0,0 0 0,0 0 0,-1 0 0,1 1 0,0-1 0,0 0 0,-1 0-1,1 1 1,0-1 0,0 0 0,0 0 0,0 1 0,0-1 0,-1 1 0,2 9 5,0-5 18,-4 4 18,3-8-37,-1 0 0,1 0-1,0-1 1,0 1 0,-1 0 0,1 0-1,0 0 1,0 0 0,0 0 0,0 0-1,0 0 1,0 0 0,0 0 0,0 0-1,1 2 1,14 27 45,-14-28-44,0 0-1,1 0 0,-1-1 0,0 1 1,0 0-1,1-1 0,-1 1 1,1-1-1,0 1 0,-1-1 1,1 0-1,0 0 0,0 0 1,0 0-1,0 0 0,0 0 1,0 0-1,0-1 0,0 1 1,0-1-1,0 1 0,0-1 0,0 0 1,0 0-1,4 0 0,-2 0 6,0 0 0,0-1 0,0 0-1,0 0 1,-1 0 0,1 0-1,0 0 1,0-1 0,-1 0-1,1 1 1,-1-1 0,1-1 0,3-2-1,-7 5-6,1 0 1,-1-1-1,0 1 0,1 0 0,-1 0 0,0-1 0,0 1 0,1 0 1,-1 0-1,0-1 0,0 1 0,1 0 0,-1-1 0,0 1 0,0-1 1,0 1-1,0 0 0,0-1 0,1 1 0,-1 0 0,0-1 0,0 0 0,-1 1 0,1 0 0,0 0 0,0 0 0,0-1 0,0 1 0,-1 0 0,1 0 0,0 0 0,0 0 0,0 0 0,-1-1 0,1 1 0,0 0 0,0 0-1,-1 0 1,1 0 0,0 0 0,0 0 0,-1 0 0,1 0 0,0 0 0,-1 0 0,0 0 2,-1 0 1,0 0-1,0 0 0,1 0 1,-1 1-1,1-1 1,-1 0-1,0 1 0,-1 0 1,-8 5 7,7-4-10,0 1-1,-1-1 0,1 1 1,1-1-1,-1 1 1,-7 7-1,11-10-2,0 0 1,1 0-1,-1-1 0,0 1 0,0 0 0,0 0 0,0 0 0,0 0 0,0 0 1,0-1-1,0 1 0,0 0 0,0 0 0,-1 0 0,1 0 0,0 0 0,0 0 1,0-1-1,0 1 0,0 0 0,0 0 0,0 0 0,0 0 0,0 0 1,0 0-1,0-1 0,0 1 0,-1 0 0,1 0 0,0 0 0,0 0 0,0 0 1,0 0-1,0 0 0,0 0 0,-1 0 0,1 0 0,0 0 0,0 0 0,0 0 1,0 0-1,0 0 0,0 0 0,-1 0 0,1 0 0,0 0 0,0 0 0,0 0 1,0 0-1,0 0 0,-1 0 0,32-14-10,-14 5 17,0 1 1,0 1-1,1 1 0,26-6 0,-36 11-11,0 0 1,0 1-1,1 0 0,-1 0 1,0 1-1,0 0 0,0 0 1,9 3-1,14 2-6,20 2-1,0-2 1,55-1-1,201-10-19,-119 12 6,-19 1 18,-129-8 5,182-8 511,-45-18-34,-163 24-408,1 1 1,-1 0 0,19 2-1,-28 0-48,1-1 0,-1 1 0,0 1-1,1-1 1,-1 1 0,0-1 0,0 2 0,0-1-1,0 0 1,-1 1 0,7 5 0,2 2 25,-6-3-16,1-1 0,0 0 0,14 8-1,-20-13-20,1 0 0,-1 0 0,1 0 0,0 0 0,0 0 0,-1-1 0,1 1 0,0-1 0,0 1 0,0-1 0,0 0 0,-1 0 0,1-1 0,0 1 0,0-1 0,0 1 0,2-2 0,0 1 3,-1-1 0,0 0 0,0 0 0,7-5 0,-10 6-7,1 0 0,-1 0 0,0 0 0,0 0 0,0 0 0,0 0 0,0-1 0,0 1 0,0 0 0,0 0 0,0-1 0,-1 1 0,1-1 0,-1 1 0,2-3 0,-2 4-3,0 0 1,0 0 0,0 0 0,0 0-1,0 0 1,0 0 0,0 0 0,0 0 0,0 0-1,0 0 1,0 0 0,0 0 0,1 0-1,-1 0 1,0 0 0,0 0 0,0 0-1,0 0 1,0 0 0,0 0 0,0 0-1,0 0 1,0 0 0,0 0 0,0 0-1,1 0 1,-1 0 0,0 0 0,0 0-1,0 0 1,0 0 0,0 0 0,0 0-1,0 0 1,0 0 0,0 0 0,0 0 0,0 0-1,0 0 1,1 0 0,-1 0 0,0 0-1,0 0 1,0 0 0,0-1 0,0 1-1,0 0 1,0 0 0,0 0 0,0 0-1,0 0 1,0 0 0,0 0 0,0 0-1,0 0 1,0 0 0,0 0 0,0 0-1,0-1 1,0 1 0,0 0 0,0 0-1,0 0 1,0 0 0,0 0 0,0 0 0,0 0-1,0 0 1,0 0 0,0 0 0,0 0 1,0 0-1,0 1 1,0-1-1,0 0 1,0 0-1,1 1 0,-1-1 1,0 0-1,0 0 1,0 1-1,0-1 1,0 0-1,0 0 1,0 1-1,0-1 1,0 0-1,0 0 0,-1 1 1,1-1-1,0 0 1,0 0-1,0 1 1,-7 7 32,5-7-50,1 0 1,0 1-1,0-1 0,0 0 0,-1 1 0,1-1 0,-1 3 1,-1 12-677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52.2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146 723 1888,'-10'5'583,"1"0"-1,0 1 1,0 0-1,-10 9 1,8-6 429,-17 10-1,25-17-804,-24 16 1230,24-16-1241,1 0 0,0 0 1,0 0-1,0 0 0,0 0 0,0 1 1,0-1-1,-1 4 0,3-6-179,0 0 0,0 0 1,0 0-1,0 0 0,0 0 0,0 1 0,0-1 0,0 0 0,0 0 0,0 0 0,0 0 1,0 0-1,0 0 0,0 0 0,0 0 0,0 1 0,0-1 0,0 0 0,0 0 1,0 0-1,0 0 0,0 0 0,0 0 0,0 0 0,0 0 0,0 1 0,0-1 1,0 0-1,0 0 0,0 0 0,0 0 0,0 0 0,0 0 0,1 0 0,-1 0 0,0 0 1,0 0-1,0 0 0,0 0 0,0 0 0,0 0 0,0 1 0,0-1 0,0 0 1,1 0-1,-1 0 0,0 0 0,0 0 0,0 0 0,0 0 0,0 0 0,0 0 0,0 0 1,1 0-1,6-1 259,-5 1-166,1 0-69,1-1-1,-1 1 1,0 0-1,0-1 1,0 0-1,0 0 1,0 0-1,0 0 1,0 0-1,3-3 1,106-74 198,-99 68-230,11-7 3,-1-2 1,0-1-1,-2 0 1,0-2-1,21-27 1,27-55 20,-33 54-20,49-73 13,-50 62-15,-2-1 1,27-72-1,-44 95 19,-15 27 5,-1 10 158,1 3 359,1 7-530,0 0 0,0 0 0,1 13 0,3 14-15,1-9-4,-2 0 1,-1 0 0,-1 0 0,-1 1-1,-4 49 1,-6 103 26,8-173-30,-10 198 17,10-192-14,1 0-1,0 0 1,0 0 0,4 13 0,-4-20-12,1-1 1,-1 0-1,1 1 1,0-1 0,0 0-1,1 0 1,-1 0-1,1 0 1,0-1 0,0 1-1,0-1 1,0 1-1,5 2 1,-7-5-106,0 0 0,1 0 0,-1 0-1,0 0 1,1 0 0,-1 0 0,1 0 0,-1-1 0,1 1 0,-1-1 0,1 1 0,-1-1-1,1 0 1,-1 1 0,1-1 0,0 0 0,-1 0 0,1 0 0,-1 0 0,1-1 0,0 1-1,1-1 1,-1 0-415,0 0 1,0-1-1,0 1 0,0-1 0,0 0 0,1-2 0,0 2-138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12:52.9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2 244 2465,'-2'-25'2736,"2"23"-2627,0 0 0,0 1 0,1-1 0,-1 0 0,0 1 0,1-1-1,0 0 1,-1 1 0,1-1 0,0 1 0,1-4 0,1-1 931,-3 5-977,0 1 1,0 0-1,0 0 1,1 0-1,-1-1 1,0 1-1,0 0 1,0 0 0,0 0-1,0 0 1,0-1-1,0 1 1,0 0-1,0 0 1,0 0-1,0 0 1,1-1-1,-1 1 1,0 0-1,0 0 1,0 0-1,0 0 1,0 0-1,1 0 1,-1 0-1,0-1 1,0 1-1,0 0 1,1 0-1,-1 0 1,0 0 0,0 0-1,0 0 1,0 0-1,1 0 1,-1 0-1,0 0 1,0 0-1,0 0 1,1 0-1,-1 0 1,0 0-1,0 0 1,0 0-1,0 0 1,1 1-1,-1-1 1,0 0-1,0 0 1,0 0-1,0 0 1,1 0-1,-1 0 1,0 0 0,0 1-1,1-1-16,-1 0-1,1 1 0,0-1 1,-1 1-1,1-1 1,-1 1-1,1-1 1,-1 1-1,1-1 1,-1 1-1,1-1 1,-1 1-1,0 0 1,1-1-1,-1 1 1,0-1-1,0 1 1,1 0-1,-1-1 1,0 1-1,0 0 1,0 0-1,0-1 1,0 1-1,0 1 1,0 2-1,-1-1-1,1 1 1,-1 0 0,-1 3 0,-2 9 60,4-7-72,1 1 0,0 0-1,2 10 1,0 0-11,3 35 8,18 106 7,-11-107-27,4 21 1,-13-44-8,-3-22-2,0 0 0,1 0 0,0 0 0,0 0 0,4 9 0,7 6 3,-9-17-3,0 0 1,-1 1 0,0-1 0,3 10-1,-3 0 9,-2-13-8,-1-1 0,1 1 0,0-1 0,0 1 0,0-1 1,0 0-1,0 1 0,1-1 0,0 0 0,-1 0 0,1 0 0,3 3 0,9 10 2,-13-15-3,-1 0-1,1 0 0,0 0 0,0 0 0,0 0 0,0 0 0,0 0 0,0 0 1,1 0-1,-1-1 0,0 1 0,0 0 0,1-1 0,-1 1 0,2 0 0,4 1 1,-7-2-1,1 1-1,1 0 1,-1-1-1,1 1 0,-1-1 1,1 1-1,0-1 1,-1 0-1,1 1 1,-1-1-1,1 0 1,0 0-1,-1 0 1,1 0-1,0 0 1,-1-1-1,1 1 1,-1 0-1,3-1 1,6-1 5,-8 1-4,-1 1 0,1 0-1,-1 0 1,1-1 0,-1 1 0,1-1-1,-1 1 1,1-1 0,-1 1-1,3-3 1,3-11 19,-4 10-17,-1 0 0,1 1-1,0-1 1,5-3-1,8-11 7,-12 12-5,0-1 0,0 0 0,-1 0 0,0 0 0,0 0 0,2-13 0,-2 10-2,5-18 6,30-116 22,-7 3-18,18-114 28,-48 222-33,-1 22 0,0 11-8,0-1 0,0 0-1,0 1 1,0-1-1,1 1 1,-1-1 0,0 1-1,0-1 1,0 0-1,1 1 1,-1-1 0,0 1-1,1-1 1,-1 1-1,0-1 1,1 1 0,-1 0-1,1-1 1,0 0-1,2-3-3,5-6 2,-1 1-4,15-17 0,-5 7-430,17-24-1,-24 29-13,-5 9 8,-1-1-1,9-7 1,-11 11-20,0 1 1,1-1-1,-1 0 1,1 1-1,3-2 1,-6 3 459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17:43:29.252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0 24575,'0'0'-8191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17:43:30.645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1 0 24575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29.0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68 5 4649,'-3'-2'742,"-7"0"574,10 1-1243,0 1 1,0 0-1,-1 0 1,1 0-1,0 0 1,0 0-1,0 0 0,-1 0 1,1 0-1,0 0 1,0 0-1,-1 0 1,1 0-1,0 0 0,0 0 1,0 0-1,-1 1 1,1-1-1,0 0 1,0 0-1,0 0 0,-1 0 1,1 0-1,0 0 1,0 1-1,0-1 1,0 0-1,-1 0 0,1 0 1,0 1-1,-4 9 769,-1 0 0,-11 16 0,14-24-801,0 0 9,0 1 0,0-1 0,0 1 0,0 0 0,1 0 0,-1 0 0,1 0 0,0 0 0,0 0 0,0 1 0,0-1 0,0 5 0,-1 14 26,2 1 1,0 0-1,2-1 0,0 1 1,2-1-1,0 0 0,10 28 1,-11-39-61,0-1 0,0 1 0,-1 1 0,0-1 0,0 22 0,-3-16 7,-3 56 32,4-71-55,0-1-1,0 1 1,1 0-1,-1 0 0,0 0 1,1 0-1,-1 0 0,1 0 1,0-1-1,0 1 1,-1 0-1,3 2 0,-3-4-1,1 1-1,-1 0 0,1-1 1,0 1-1,-1-1 1,1 1-1,0-1 0,-1 1 1,1-1-1,0 1 1,0-1-1,0 0 0,-1 1 1,1-1-1,0 0 0,0 0 1,0 1-1,0-1 1,-1 0-1,1 0 0,0 0 1,0 0-1,0 0 0,0 0 1,0-1-1,-1 1 1,1 0-1,0 0 0,1-1 1,15-6 3,-1-1 0,-1-1 1,26-17-1,-24 16 16,25-11-1,-12 6-6,-21 10-8,1 0-1,0 1 1,0 0 0,1 1 0,21-4-1,48 3 320,-12 1-8,70-21-139,-71 9-149,67-8 26,-102 19-37,1 2 0,36 1 0,-69 1-13,11 1 5,-1 0 0,14 2 1,-21-2-3,-1 0 1,1-1 0,-1 1 0,1 0-1,-1 0 1,0 1 0,1-1 0,-1 0-1,0 1 1,0-1 0,0 1-1,0 0 1,0 0 0,2 2 0,9 15 104,-13-19-108,0 1 0,1-1 0,-1 0 0,0 0 0,0 1 0,1-1 1,-1 0-1,0 0 0,0 0 0,1 0 0,-1 1 0,0-1 0,0 0 0,1 0 0,-1 0 0,0 0 0,1 0 0,-1 0 0,0 0 1,1 0-1,-1 0 0,0 0 0,0 0 0,1 0 0,-1 0 0,0 0 0,1 0 0,-1 0 0,0 0 0,0 0 0,1-1 0,-1 1 1,0 0-1,1 0 0,-1 0 0,0 0 0,1-1 0,0 0 2,0 1 1,0-1-1,0 0 1,0 0-1,0 0 1,0 1-1,0-1 1,1-2-1,2-10 22,-4 13-24,1-1 0,-1 0 1,0 1-1,0-1 0,0 0 0,0 1 0,0-1 0,1 0 0,-1 1 0,0-1 0,1 0 1,-1 1-1,0-1 0,1 1 0,-1-1 0,1 1 0,-1-1 0,1 1 0,-1-1 0,1 1 1,-1-1-1,1 1 0,-1 0 0,1-1 0,0 1 0,-1 0 0,1-1 0,0 1 0,-1 0 0,1 0 1,0 0-1,-1 0 0,1 0 0,1-1 0,-2 1 0,0 0 0,0 0-1,1 1 1,-1-1 0,0 0 0,0 0 0,1 0-1,-1 0 1,0 0 0,0 0 0,0 0 0,1 0-1,-1 0 1,0 0 0,0 1 0,0-1 0,1 0-1,-1 0 1,0 0 0,0 0 0,0 1 0,0-1-1,0 0 1,1 0 0,-1 0 0,0 1 0,0-1-1,0 0 1,0 0 0,0 0 0,0 1 0,0-1-1,0 0 1,0 0 0,0 1 0,-2 8 33,-10 5 7,11-14-40,0 1 0,0 0 0,0 0 0,0 0 0,0 0 0,0 0 0,0 0 0,0 0 0,0 1 0,1-1 0,-1 0 0,0 0 0,1 1 0,-1-1 0,1 0 0,0 1 0,-1-1 0,1 1 0,0-1 0,0 0 0,0 1 0,0 1 0,0-1-1,0 0 0,0 0 0,0 0 0,-1-1 0,1 1 0,0 0 0,-1 0 0,0 0 0,1 0 0,-1 0 0,0 0 1,0-1-1,-2 4 0,-1 4-1,0-2 0,1 1 0,0 0 0,1 0 0,0 0 1,0 0-1,1 0 0,-1 12 0,-2 46 1,4-50 0,0-8 1,0 0 0,0 0 0,-1 0 0,0 0 1,-2 9-1,-1 3 1,0 0 0,1 1 0,0 32 0,4-37-2,0 0 1,6 30-1,-1-14 0,-1-4 0,2 19 0,-6-41 0,-1 0 0,0 0 0,0-1 0,0 1 0,-3 11 0,2-15 0,1 0 0,0 1 0,-1-1 0,1 1 0,0-1 0,0 1 0,1-1 0,-1 0 0,0 1 0,1-1 0,0 1 0,-1-1 0,3 4 0,3 14 0,-1 33 7,-5-52-7,1 7 2,1 1-1,-2-1 1,0 1 0,0-1 0,-2 15-1,-3 0 6,2-14-5,1 1 0,0 0 0,0 14 0,-6 89 21,3-87-16,3-18-7,1-1 1,0 1-1,-1 9 1,3 7-1,0-8-1,-3 20 1,0-13-5,1 1 0,3 36 0,-2-56 5,1 9-4,5 25 0,-5-34 3,0 0 0,1 0 1,-1 0-1,1-1 0,0 1 1,0 0-1,0-1 0,0 1 0,1-1 1,3 5-1,-1-4 1,5 5 0,5 2 4,-15-12 9,2 3 21,-2-2-34,0 0-1,0 0 0,0 0 1,0 0-1,0 0 0,0 0 0,0 0 1,0 0-1,0 0 0,0 0 0,0 0 1,0 0-1,0 0 0,-1 0 0,1 0 1,0 0-1,0 0 0,0 0 1,0 0-1,0 0 0,0 0 0,0 1 1,0-1-1,0 0 0,0 0 0,0 0 1,0 0-1,0 0 0,0 0 1,0 0-1,0 0 0,0 0 0,0 0 1,0 0-1,0 0 0,0 0 0,0 1 1,0-1-1,0 0 0,0 0 1,0 0-1,0 0 0,0 0 0,0 0 1,0 0-1,0 0 0,0 0 0,0 0 1,0 0-1,0 0 0,0 0 1,0 0-1,0 1 0,3-6-1974,10-10-2039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29.8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157 28 952,'-22'-15'2037,"21"15"-1946,1-1 1,-1 1 0,0 0-1,1-1 1,-1 1-1,0 0 1,0 0 0,1 0-1,-1-1 1,0 1 0,0 0-1,1 0 1,-1 0 0,0 0-1,0 0 1,1 1 0,-1-1-1,0 0 1,0 0 0,1 0-1,-2 1 1,-7 1 491,6-3-385,1 1 0,-1 0 1,1-1-1,0 1 0,-5-3 0,-8-1 767,10 3-678,-22-2 1794,25 3-2016,1-1 1,0 1 0,-1 1 0,1-1 0,0 0 0,0 0-1,-1 0 1,1 1 0,0-1 0,0 0 0,-1 1-1,1-1 1,0 1 0,0 0 0,0-1 0,0 1 0,-2 1-1,1 1 24,0 0 0,0 0 0,0 0-1,1 1 1,-1-1 0,1 0-1,0 1 1,-2 6 0,2-3-6,0 1 1,0-1-1,1 11 1,9 91 365,4 30-106,-4-71-250,-2 0 0,-4 74 0,-3-56 12,1-79-92,-1-5-4,0 0-1,0 1 0,0-1 0,0 1 0,0-1 0,0 1 0,-1-1 0,1 0 0,-1 1 0,0-1 0,1 0 1,-3 4-1,-4 3 75,5-6-148,4-7-436,7-8-1525,6 0-1497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30.3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35 2817,'5'-4'1554,"-4"2"-1282,0 1 1,0-1 0,0 1 0,0 0 0,1 0-1,-1 0 1,1 0 0,-1 0 0,1 0 0,-1 0-1,1 0 1,-1 1 0,4-2 0,8 0 468,7-2 387,1 0 0,39 0 0,36 10 154,95 19 0,-53 8-933,-61-12-272,24-2-18,-83-17-43,0-1 0,0-1 0,32-4-1,62-17 67,-39 5-14,32-6-2030,-58 14-1731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31.6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157 5 3113,'-1'-1'130,"1"1"1,-1 0 0,0-1 0,1 1 0,-1-1 0,0 1-1,1 0 1,-1 0 0,0-1 0,0 1 0,1 0 0,-1 0-1,0 0 1,0 0 0,1 0 0,-1 0 0,0 0 0,0 0-1,1 0 1,-1 0 0,0 0 0,0 1 0,0 0 96,-1 0 0,1 0 1,0 0-1,0 0 0,0 0 1,0 0-1,1 0 0,-1 0 1,0 0-1,0 1 1,0 1-1,1-2-195,-3 3 225,1 1 0,-1-1 1,1 1-1,1 0 1,-1 0-1,1 0 1,0 0-1,-1 10 0,2 39 267,9 63-1,0-4-251,-7-69-205,4 136 77,-12 1-85,-45 264 46,38-335-67,-9 50 4,16-131-30,-22 126 32,23-117-43,-1 79 1,6-114-11,0 1 0,0-1 1,0 1-1,1-1 0,-1 1 1,1 0-1,0-1 0,0 0 1,0 1-1,1-1 0,1 5 1,-2-8 4,-1 1 0,0-1 1,1 0-1,-1 1 0,1-1 1,-1 1-1,1-1 0,-1 0 0,1 1 1,-1-1-1,1 0 0,-1 0 1,1 1-1,-1-1 0,1 0 1,0 0-1,-1 0 0,1 0 0,-1 0 1,1 0-1,-1 0 0,1 0 1,0 0-1,0 0 0,15-6-32,-10 3 26,2-1 13,0 0 0,0 0 0,0-1 0,0 0 0,-1 0 0,8-8 0,-10 8 1,42-37 26,-40 36-25,1 1-1,0 0 0,1 0 1,14-6-1,-7 5 0,1 0-1,0 2 0,0 0 0,0 1 1,1 0-1,-1 2 0,0 0 0,32 2 1,-28 1 40,130 14 499,-106-6-471,-21-5-55,0 0 1,0-1 0,0-2-1,27 0 1,6-7 9,104-23 0,-41 5 16,-79 17-21,0 2 0,78 3-1,-68 1 2,-35-1-3,31 4 0,-18-1 11,-22-2-19,1 1 0,-1-1 0,0 1 0,9 3 0,-16-4-8,0 0 0,1 1-1,-1-1 1,0 0 0,0 0 0,0 0 0,1 0 0,-1 0 0,0 0 0,0 0 0,0 0 0,1 0 0,-1 0 0,0 0 0,0 0 0,0 0 0,0 0-1,1-1 1,-1 1 0,0 0 0,0 0 0,0 0 0,1 0 0,-1 0 0,0 0 0,0 0 0,0 0 0,0-1 0,0 1 0,1 0 0,-1 0 0,0 0 0,0 0-1,0-1 1,0 1 0,0 0 0,0 0 0,0 0 0,0 0 0,0-1 0,0 1 0,0 0 0,1-1 0,-1 1 2,0-1 0,0 1 0,0-1 0,0 1 0,-1-1 1,1 1-1,0-1 0,0 1 0,0-1 0,0 1 0,0-1 0,-1 1 0,1-1 0,0 1 1,0-1-1,-1 1 0,1 0 0,-1-1 0,-1-2 6,0 0 0,1 0 0,-1 1 0,0-1 0,1-1 0,0 1 0,-1 0 0,1 0 0,1 0 0,-2-4 0,-3-10-5,2 9-6,2 6-1,0 0 0,0 0-1,1 0 1,-1 0 0,0-1 0,1 1 0,0 0 0,-1 0 0,1 0 0,0-3 0,7-25-6,-6 22 8,1 0-1,3-14 0,0 2-6,8-41-7,13-72 16,-18 82 1,14-101 5,-11 0 14,-11 123-16,-10-55 0,3 26 1,-12-81-4,-5-68-18,23 163 13,8-71 0,1 7 9,-8 98-4,0 0 0,0 0-1,-1 0 1,-1 1 0,-3-13 0,5 19-1,-1 0 0,0 1 1,0-1-1,-1 0 1,1 0-1,-1 1 0,1-1 1,-1 1-1,0-1 1,0 1-1,0 0 1,0 0-1,0 0 0,0 0 1,-1 0-1,1 0 1,-1 1-1,1-1 1,-1 1-1,0-1 0,-2 0 1,-6-2 15,7 3-16,0-1 1,0 1 0,0 0-1,0 0 1,0 1 0,0-1-1,-4 1 1,-6-1 2,4-4-6,7 3 1,-1 0 0,1 1 0,0-1 0,0 1 0,-1 0 0,1 0 0,-1 0 0,1 0 0,-1 0 1,0 1-1,-5 0 0,-3 0 13,0 1-1,-14 3 1,-9 2 5,16-5-12,-72 9 18,69-6-20,1 0 0,-27 10 0,11 0-8,-53 29-1,75-35-150,0 1 0,1 0 0,0 1 0,-20 19 0,31-25-1362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9:06:32.3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98 3617,'1'-9'1672,"-1"-1"1,0-11-1,-1 0 804,0 11-1835,1 8-491,-1 0 0,1 1 0,0-1 0,0 0 0,0 0 0,0 0 0,1-2 0,6-5 1777,-5 54-1258,1 16-383,-6 30-106,1 29-48,0-6-40,-1 123 43,9-7-49,-2-183-72,14 71-1,-15-107-219,6 16 1,1-5-850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F829A2-78C0-4550-A8D9-C07AD1E34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2556E4-95E7-47E9-A53E-98A5E1A5B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03EAF1-F0B7-4935-857B-67788244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E855-9C6D-4C7F-BAA7-0070270EE554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8C49EC-471D-4219-84CF-63AF6D90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9E6441-AB8C-4240-84D2-5AE492260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46E3-3D3F-44C0-9B17-8BA3BDC6A5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30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8C023C-7A9A-4353-A1CB-9142D7B8B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31EFDD-850B-44A6-87A3-1079DD814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FC91A7-BF24-48FF-A69E-5013D00A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E855-9C6D-4C7F-BAA7-0070270EE554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8647AB-D91F-4850-A68C-269718407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8AE956-4C2B-447D-8192-8DBAD4DE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46E3-3D3F-44C0-9B17-8BA3BDC6A5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58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56E6843-BC97-47CE-8D77-A7DD6E329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38EA56-3AEB-4EAA-8F11-D1C8254BB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7357B5-D949-4A4A-82E5-F8634578D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E855-9C6D-4C7F-BAA7-0070270EE554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396C45-CE7C-453E-B75B-0427A757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D47738-40B3-408F-BFBD-63B8BC03F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46E3-3D3F-44C0-9B17-8BA3BDC6A5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98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893D4-47D1-4EC9-BF23-DFC4A7733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4C6FD1-D54B-4AE6-B443-38158A2F7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CC5385-F5E3-48C1-8B17-176EE446F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E855-9C6D-4C7F-BAA7-0070270EE554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4541F2-8F6E-4F85-8190-4E53DA246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3C3498-981F-47B3-8695-120CD0445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46E3-3D3F-44C0-9B17-8BA3BDC6A5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31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7AC3D-41A4-4642-9820-88C449F1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9D8BE5-15DF-4933-876A-5F0351830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5E629B-1907-43CA-AB91-10669FF28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E855-9C6D-4C7F-BAA7-0070270EE554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134D49-DF98-42CE-9845-57AA6893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5A4896-6925-407B-B8A8-2B9490EE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46E3-3D3F-44C0-9B17-8BA3BDC6A5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08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A7957-53E0-444F-964E-B27C6A264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F29398-6465-46FD-800E-D11B7F11EF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627EA5-8DF4-4BF0-B951-06DB88C46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9EB4BF-107C-4DE0-895D-64208732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E855-9C6D-4C7F-BAA7-0070270EE554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3D0A76-AEE0-4AF8-A348-8F2F912A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41B668-BB78-4182-AFBD-FDB95D57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46E3-3D3F-44C0-9B17-8BA3BDC6A5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11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3021F-F05A-42C2-8A6F-2C2D9AD71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83FDAD-7A5E-4C5A-B314-A09F80019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0945A3-0183-4C99-B539-35AE95A7B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0ACE3FE-D154-4359-979F-6F8899284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43769F5-E873-42F7-952F-35D8195B6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AF96D2-7F5F-40A6-85B2-690BBE72E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E855-9C6D-4C7F-BAA7-0070270EE554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7C55E32-DFFF-43EC-8B7F-8FAA4E25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A94CF5F-421D-4B86-91FB-7E6801D4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46E3-3D3F-44C0-9B17-8BA3BDC6A5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8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24971-EA67-4983-BA28-2146FD255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445BCAB-8B6F-41DC-87CE-F0285270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E855-9C6D-4C7F-BAA7-0070270EE554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5702FB-785D-43A9-8C15-AF5A4FCA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9E689B-CDFF-4003-B696-7151B9582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46E3-3D3F-44C0-9B17-8BA3BDC6A5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60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4A0B5F8-2DDE-4647-9267-493D02E5B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E855-9C6D-4C7F-BAA7-0070270EE554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79FA89-EBDA-406C-9170-7879ED1A7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800546-E7CC-4683-B308-CBFAE043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46E3-3D3F-44C0-9B17-8BA3BDC6A5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03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C4E95-1E71-48D5-87B3-D772DBDC3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85C183-4601-40EA-9BAE-305E83AAF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3D8D25-5352-4953-A7AE-F5EF194EC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2C4B26-C33D-4789-88AB-74EAEDB0D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E855-9C6D-4C7F-BAA7-0070270EE554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1E46E2-0F34-4F1F-BA94-4D919AE6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E8929E-FA2B-4F5E-A569-F3EF6E34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46E3-3D3F-44C0-9B17-8BA3BDC6A5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37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94D32-9BE1-4A0D-B380-46E68557F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94C3E91-4D3F-415D-8AAF-7789A1A095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307504-9A55-481D-94E2-415E1708C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D9C128-E897-4AE5-BAA0-00692F87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E855-9C6D-4C7F-BAA7-0070270EE554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B34F60-9714-4A6B-ACBE-47E259F23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473134-125D-4D88-B57B-145C73AD0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46E3-3D3F-44C0-9B17-8BA3BDC6A5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138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1F9D46A-1AF9-40FA-A52B-EEAF1B50E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518C7B-41FB-4E8C-9B84-DDDC093CC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3B1935-159B-4214-9FB1-AF49A74CEE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6E855-9C6D-4C7F-BAA7-0070270EE554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F8BC3-6EB1-468C-8CA1-16F265356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21A5C0-B6A3-427A-9150-49C7DB3444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46E3-3D3F-44C0-9B17-8BA3BDC6A5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958.png"/><Relationship Id="rId42" Type="http://schemas.openxmlformats.org/officeDocument/2006/relationships/customXml" Target="../ink/ink21.xml"/><Relationship Id="rId47" Type="http://schemas.openxmlformats.org/officeDocument/2006/relationships/image" Target="../media/image971.png"/><Relationship Id="rId63" Type="http://schemas.openxmlformats.org/officeDocument/2006/relationships/image" Target="../media/image979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16" Type="http://schemas.openxmlformats.org/officeDocument/2006/relationships/customXml" Target="../ink/ink8.xml"/><Relationship Id="rId11" Type="http://schemas.openxmlformats.org/officeDocument/2006/relationships/image" Target="../media/image953.png"/><Relationship Id="rId32" Type="http://schemas.openxmlformats.org/officeDocument/2006/relationships/customXml" Target="../ink/ink16.xml"/><Relationship Id="rId37" Type="http://schemas.openxmlformats.org/officeDocument/2006/relationships/image" Target="../media/image966.png"/><Relationship Id="rId53" Type="http://schemas.openxmlformats.org/officeDocument/2006/relationships/image" Target="../media/image974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987.png"/><Relationship Id="rId5" Type="http://schemas.openxmlformats.org/officeDocument/2006/relationships/image" Target="../media/image950.png"/><Relationship Id="rId19" Type="http://schemas.openxmlformats.org/officeDocument/2006/relationships/image" Target="../media/image957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961.png"/><Relationship Id="rId30" Type="http://schemas.openxmlformats.org/officeDocument/2006/relationships/customXml" Target="../ink/ink15.xml"/><Relationship Id="rId35" Type="http://schemas.openxmlformats.org/officeDocument/2006/relationships/image" Target="../media/image965.png"/><Relationship Id="rId43" Type="http://schemas.openxmlformats.org/officeDocument/2006/relationships/image" Target="../media/image969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982.png"/><Relationship Id="rId77" Type="http://schemas.openxmlformats.org/officeDocument/2006/relationships/image" Target="../media/image986.png"/><Relationship Id="rId8" Type="http://schemas.openxmlformats.org/officeDocument/2006/relationships/customXml" Target="../ink/ink4.xml"/><Relationship Id="rId51" Type="http://schemas.openxmlformats.org/officeDocument/2006/relationships/image" Target="../media/image973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990.png"/><Relationship Id="rId3" Type="http://schemas.openxmlformats.org/officeDocument/2006/relationships/image" Target="../media/image949.png"/><Relationship Id="rId12" Type="http://schemas.openxmlformats.org/officeDocument/2006/relationships/customXml" Target="../ink/ink6.xml"/><Relationship Id="rId17" Type="http://schemas.openxmlformats.org/officeDocument/2006/relationships/image" Target="../media/image956.png"/><Relationship Id="rId25" Type="http://schemas.openxmlformats.org/officeDocument/2006/relationships/image" Target="../media/image960.png"/><Relationship Id="rId33" Type="http://schemas.openxmlformats.org/officeDocument/2006/relationships/image" Target="../media/image964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977.png"/><Relationship Id="rId67" Type="http://schemas.openxmlformats.org/officeDocument/2006/relationships/image" Target="../media/image981.png"/><Relationship Id="rId20" Type="http://schemas.openxmlformats.org/officeDocument/2006/relationships/customXml" Target="../ink/ink10.xml"/><Relationship Id="rId41" Type="http://schemas.openxmlformats.org/officeDocument/2006/relationships/image" Target="../media/image968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985.png"/><Relationship Id="rId83" Type="http://schemas.openxmlformats.org/officeDocument/2006/relationships/image" Target="../media/image98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955.png"/><Relationship Id="rId23" Type="http://schemas.openxmlformats.org/officeDocument/2006/relationships/image" Target="../media/image959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972.png"/><Relationship Id="rId57" Type="http://schemas.openxmlformats.org/officeDocument/2006/relationships/image" Target="../media/image976.png"/><Relationship Id="rId10" Type="http://schemas.openxmlformats.org/officeDocument/2006/relationships/customXml" Target="../ink/ink5.xml"/><Relationship Id="rId31" Type="http://schemas.openxmlformats.org/officeDocument/2006/relationships/image" Target="../media/image963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980.png"/><Relationship Id="rId73" Type="http://schemas.openxmlformats.org/officeDocument/2006/relationships/image" Target="../media/image984.png"/><Relationship Id="rId78" Type="http://schemas.openxmlformats.org/officeDocument/2006/relationships/customXml" Target="../ink/ink39.xml"/><Relationship Id="rId81" Type="http://schemas.openxmlformats.org/officeDocument/2006/relationships/image" Target="../media/image988.png"/><Relationship Id="rId4" Type="http://schemas.openxmlformats.org/officeDocument/2006/relationships/customXml" Target="../ink/ink2.xml"/><Relationship Id="rId9" Type="http://schemas.openxmlformats.org/officeDocument/2006/relationships/image" Target="../media/image952.png"/><Relationship Id="rId13" Type="http://schemas.openxmlformats.org/officeDocument/2006/relationships/image" Target="../media/image954.png"/><Relationship Id="rId18" Type="http://schemas.openxmlformats.org/officeDocument/2006/relationships/customXml" Target="../ink/ink9.xml"/><Relationship Id="rId39" Type="http://schemas.openxmlformats.org/officeDocument/2006/relationships/image" Target="../media/image967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975.png"/><Relationship Id="rId76" Type="http://schemas.openxmlformats.org/officeDocument/2006/relationships/customXml" Target="../ink/ink38.xml"/><Relationship Id="rId7" Type="http://schemas.openxmlformats.org/officeDocument/2006/relationships/image" Target="../media/image951.png"/><Relationship Id="rId71" Type="http://schemas.openxmlformats.org/officeDocument/2006/relationships/image" Target="../media/image983.png"/><Relationship Id="rId2" Type="http://schemas.openxmlformats.org/officeDocument/2006/relationships/customXml" Target="../ink/ink1.xml"/><Relationship Id="rId29" Type="http://schemas.openxmlformats.org/officeDocument/2006/relationships/image" Target="../media/image962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970.png"/><Relationship Id="rId66" Type="http://schemas.openxmlformats.org/officeDocument/2006/relationships/customXml" Target="../ink/ink33.xml"/><Relationship Id="rId61" Type="http://schemas.openxmlformats.org/officeDocument/2006/relationships/image" Target="../media/image978.png"/><Relationship Id="rId82" Type="http://schemas.openxmlformats.org/officeDocument/2006/relationships/customXml" Target="../ink/ink4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ustomXml" Target="../ink/ink43.xml"/><Relationship Id="rId1" Type="http://schemas.openxmlformats.org/officeDocument/2006/relationships/slideLayout" Target="../slideLayouts/slideLayout2.xml"/><Relationship Id="rId288" Type="http://schemas.openxmlformats.org/officeDocument/2006/relationships/customXml" Target="../ink/ink44.xml"/><Relationship Id="rId287" Type="http://schemas.openxmlformats.org/officeDocument/2006/relationships/image" Target="../media/image14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507A9B-789C-4AE2-B4A3-4EC008D10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811" y="1703130"/>
            <a:ext cx="10750378" cy="238760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Übungsaufgaben zum N-Kanal MOSFET</a:t>
            </a:r>
            <a:br>
              <a:rPr lang="de-DE" b="1" dirty="0"/>
            </a:br>
            <a:r>
              <a:rPr lang="de-DE" b="1" dirty="0"/>
              <a:t> </a:t>
            </a:r>
            <a:r>
              <a:rPr lang="de-DE" sz="4900" b="1" dirty="0"/>
              <a:t>(</a:t>
            </a:r>
            <a:r>
              <a:rPr lang="de-DE" sz="4900" b="1" dirty="0" err="1"/>
              <a:t>Metal</a:t>
            </a:r>
            <a:r>
              <a:rPr lang="de-DE" sz="4900" b="1" dirty="0"/>
              <a:t> Oxide Silicon Field </a:t>
            </a:r>
            <a:r>
              <a:rPr lang="de-DE" sz="4900" b="1" dirty="0" err="1"/>
              <a:t>Effect</a:t>
            </a:r>
            <a:r>
              <a:rPr lang="de-DE" sz="4900" b="1" dirty="0"/>
              <a:t> Transistor) </a:t>
            </a:r>
          </a:p>
        </p:txBody>
      </p:sp>
    </p:spTree>
    <p:extLst>
      <p:ext uri="{BB962C8B-B14F-4D97-AF65-F5344CB8AC3E}">
        <p14:creationId xmlns:p14="http://schemas.microsoft.com/office/powerpoint/2010/main" val="1510322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B8810A0-5510-44D4-BF74-9AFACDBB7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5500"/>
          </a:xfrm>
        </p:spPr>
        <p:txBody>
          <a:bodyPr/>
          <a:lstStyle/>
          <a:p>
            <a:r>
              <a:rPr lang="de-DE" dirty="0"/>
              <a:t>(g) weiter: Berechnung von U</a:t>
            </a:r>
            <a:r>
              <a:rPr lang="de-DE" baseline="-25000" dirty="0"/>
              <a:t>G</a:t>
            </a:r>
            <a:r>
              <a:rPr lang="de-DE" dirty="0"/>
              <a:t> für ß = 2 A/V</a:t>
            </a:r>
            <a:r>
              <a:rPr lang="de-DE" baseline="30000" dirty="0"/>
              <a:t>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165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071529-7E60-4AA6-A36E-B46669E1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593" y="1623034"/>
            <a:ext cx="1757163" cy="2499979"/>
          </a:xfrm>
        </p:spPr>
        <p:txBody>
          <a:bodyPr>
            <a:normAutofit fontScale="77500" lnSpcReduction="20000"/>
          </a:bodyPr>
          <a:lstStyle/>
          <a:p>
            <a:r>
              <a:rPr lang="de-DE" dirty="0"/>
              <a:t>Gegeben</a:t>
            </a:r>
          </a:p>
          <a:p>
            <a:r>
              <a:rPr lang="de-DE" dirty="0"/>
              <a:t>V</a:t>
            </a:r>
            <a:r>
              <a:rPr lang="de-DE" baseline="-25000" dirty="0"/>
              <a:t>T</a:t>
            </a:r>
            <a:r>
              <a:rPr lang="de-DE" dirty="0"/>
              <a:t> = 3V</a:t>
            </a:r>
          </a:p>
          <a:p>
            <a:r>
              <a:rPr lang="de-DE" dirty="0"/>
              <a:t>U</a:t>
            </a:r>
            <a:r>
              <a:rPr lang="de-DE" baseline="-25000" dirty="0"/>
              <a:t>G</a:t>
            </a:r>
            <a:r>
              <a:rPr lang="de-DE" dirty="0"/>
              <a:t> = 5V</a:t>
            </a:r>
          </a:p>
          <a:p>
            <a:r>
              <a:rPr lang="el-GR" dirty="0"/>
              <a:t>λ</a:t>
            </a:r>
            <a:r>
              <a:rPr lang="de-DE" dirty="0"/>
              <a:t>  = 0</a:t>
            </a:r>
          </a:p>
          <a:p>
            <a:r>
              <a:rPr lang="de-DE" dirty="0"/>
              <a:t>ß  = 200</a:t>
            </a:r>
          </a:p>
          <a:p>
            <a:r>
              <a:rPr lang="de-DE" dirty="0"/>
              <a:t>I</a:t>
            </a:r>
            <a:r>
              <a:rPr lang="de-DE" baseline="-25000" dirty="0"/>
              <a:t>TD </a:t>
            </a:r>
            <a:r>
              <a:rPr lang="de-DE" dirty="0"/>
              <a:t>= 1A</a:t>
            </a:r>
          </a:p>
          <a:p>
            <a:r>
              <a:rPr lang="de-DE" dirty="0"/>
              <a:t>R</a:t>
            </a:r>
            <a:r>
              <a:rPr lang="de-DE" baseline="-25000" dirty="0"/>
              <a:t>S</a:t>
            </a:r>
            <a:r>
              <a:rPr lang="de-DE" dirty="0"/>
              <a:t> = 1</a:t>
            </a:r>
            <a:r>
              <a:rPr lang="el-GR" dirty="0"/>
              <a:t>Ω</a:t>
            </a:r>
            <a:endParaRPr lang="de-DE" dirty="0"/>
          </a:p>
          <a:p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9AE322F-63AF-48BE-882E-565CB45D84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Aufgabe 2: MOSFET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2C5A0C35-5EBD-440C-A772-7F99844897CD}"/>
              </a:ext>
            </a:extLst>
          </p:cNvPr>
          <p:cNvSpPr txBox="1">
            <a:spLocks/>
          </p:cNvSpPr>
          <p:nvPr/>
        </p:nvSpPr>
        <p:spPr>
          <a:xfrm>
            <a:off x="3244387" y="1702845"/>
            <a:ext cx="3400710" cy="24999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Gesucht</a:t>
            </a:r>
          </a:p>
          <a:p>
            <a:r>
              <a:rPr lang="de-DE" dirty="0"/>
              <a:t>U</a:t>
            </a:r>
            <a:r>
              <a:rPr lang="de-DE" baseline="-25000" dirty="0"/>
              <a:t>GS</a:t>
            </a:r>
            <a:r>
              <a:rPr lang="de-DE" dirty="0"/>
              <a:t> = ?</a:t>
            </a:r>
          </a:p>
          <a:p>
            <a:r>
              <a:rPr lang="de-DE" dirty="0" err="1"/>
              <a:t>U</a:t>
            </a:r>
            <a:r>
              <a:rPr lang="de-DE" baseline="-25000" dirty="0" err="1"/>
              <a:t>DSsat</a:t>
            </a:r>
            <a:r>
              <a:rPr lang="de-DE" dirty="0"/>
              <a:t> = ?</a:t>
            </a:r>
          </a:p>
          <a:p>
            <a:r>
              <a:rPr lang="de-DE" dirty="0"/>
              <a:t>FET im linearen oder gesättigten Bereich?</a:t>
            </a:r>
          </a:p>
          <a:p>
            <a:r>
              <a:rPr lang="de-DE" dirty="0"/>
              <a:t>U = ?</a:t>
            </a:r>
          </a:p>
          <a:p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EC8A74A-35ED-4DD5-A23D-820521EFCB49}"/>
              </a:ext>
            </a:extLst>
          </p:cNvPr>
          <p:cNvSpPr txBox="1">
            <a:spLocks/>
          </p:cNvSpPr>
          <p:nvPr/>
        </p:nvSpPr>
        <p:spPr>
          <a:xfrm>
            <a:off x="876528" y="5070658"/>
            <a:ext cx="10515600" cy="1277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AutoNum type="alphaLcParenBoth"/>
            </a:pPr>
            <a:r>
              <a:rPr lang="de-DE" sz="3200" b="1" dirty="0"/>
              <a:t>Nehmen Sie an der FET arbeite im gesättigten Bereich. Kann das stimmen?</a:t>
            </a:r>
          </a:p>
          <a:p>
            <a:pPr marL="457200" indent="-457200">
              <a:buAutoNum type="alphaLcParenBoth"/>
            </a:pPr>
            <a:r>
              <a:rPr lang="de-DE" sz="3200" b="1" dirty="0"/>
              <a:t>berechnen Sie U</a:t>
            </a:r>
            <a:r>
              <a:rPr lang="de-DE" sz="3200" b="1" baseline="-25000" dirty="0"/>
              <a:t>DS</a:t>
            </a:r>
            <a:r>
              <a:rPr lang="de-DE" sz="3200" b="1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8591ECDD-51F2-4585-A7FE-E02474BE766A}"/>
                  </a:ext>
                </a:extLst>
              </p14:cNvPr>
              <p14:cNvContentPartPr/>
              <p14:nvPr/>
            </p14:nvContentPartPr>
            <p14:xfrm>
              <a:off x="8329608" y="2109519"/>
              <a:ext cx="286920" cy="38988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8591ECDD-51F2-4585-A7FE-E02474BE766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20608" y="2100519"/>
                <a:ext cx="304560" cy="40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Freihand 23">
                <a:extLst>
                  <a:ext uri="{FF2B5EF4-FFF2-40B4-BE49-F238E27FC236}">
                    <a16:creationId xmlns:a16="http://schemas.microsoft.com/office/drawing/2014/main" id="{6DFEC6CE-AB14-498B-AEF5-36B72EBCD956}"/>
                  </a:ext>
                </a:extLst>
              </p14:cNvPr>
              <p14:cNvContentPartPr/>
              <p14:nvPr/>
            </p14:nvContentPartPr>
            <p14:xfrm>
              <a:off x="8744328" y="2304639"/>
              <a:ext cx="233280" cy="274320"/>
            </p14:xfrm>
          </p:contentPart>
        </mc:Choice>
        <mc:Fallback xmlns="">
          <p:pic>
            <p:nvPicPr>
              <p:cNvPr id="24" name="Freihand 23">
                <a:extLst>
                  <a:ext uri="{FF2B5EF4-FFF2-40B4-BE49-F238E27FC236}">
                    <a16:creationId xmlns:a16="http://schemas.microsoft.com/office/drawing/2014/main" id="{6DFEC6CE-AB14-498B-AEF5-36B72EBCD95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35328" y="2295639"/>
                <a:ext cx="250920" cy="29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BF9F0B88-830B-429E-BD70-2D098CA1C437}"/>
              </a:ext>
            </a:extLst>
          </p:cNvPr>
          <p:cNvGrpSpPr/>
          <p:nvPr/>
        </p:nvGrpSpPr>
        <p:grpSpPr>
          <a:xfrm>
            <a:off x="9240408" y="591759"/>
            <a:ext cx="2640299" cy="3947760"/>
            <a:chOff x="9240408" y="591759"/>
            <a:chExt cx="2640299" cy="3947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B04393A1-B201-4006-988D-5345905C9C87}"/>
                    </a:ext>
                  </a:extLst>
                </p14:cNvPr>
                <p14:cNvContentPartPr/>
                <p14:nvPr/>
              </p14:nvContentPartPr>
              <p14:xfrm>
                <a:off x="9840888" y="1135719"/>
                <a:ext cx="452160" cy="949680"/>
              </p14:xfrm>
            </p:contentPart>
          </mc:Choice>
          <mc:Fallback xmlns=""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B04393A1-B201-4006-988D-5345905C9C8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831888" y="1126719"/>
                  <a:ext cx="469800" cy="9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46497C2E-CD55-40E0-9C6D-3CB6D6BC0AE8}"/>
                    </a:ext>
                  </a:extLst>
                </p14:cNvPr>
                <p14:cNvContentPartPr/>
                <p14:nvPr/>
              </p14:nvContentPartPr>
              <p14:xfrm>
                <a:off x="9897408" y="2261079"/>
                <a:ext cx="24120" cy="166680"/>
              </p14:xfrm>
            </p:contentPart>
          </mc:Choice>
          <mc:Fallback xmlns=""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46497C2E-CD55-40E0-9C6D-3CB6D6BC0AE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888768" y="2252079"/>
                  <a:ext cx="4176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4FF170F4-097B-4088-A445-D0E3F8350340}"/>
                    </a:ext>
                  </a:extLst>
                </p14:cNvPr>
                <p14:cNvContentPartPr/>
                <p14:nvPr/>
              </p14:nvContentPartPr>
              <p14:xfrm>
                <a:off x="9904968" y="2570679"/>
                <a:ext cx="393480" cy="618120"/>
              </p14:xfrm>
            </p:contentPart>
          </mc:Choice>
          <mc:Fallback xmlns=""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4FF170F4-097B-4088-A445-D0E3F835034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896328" y="2561679"/>
                  <a:ext cx="411120" cy="63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170853AC-CE0B-45EC-8F5C-F9F9BA19A173}"/>
                    </a:ext>
                  </a:extLst>
                </p14:cNvPr>
                <p14:cNvContentPartPr/>
                <p14:nvPr/>
              </p14:nvContentPartPr>
              <p14:xfrm>
                <a:off x="10288368" y="3153519"/>
                <a:ext cx="56880" cy="269640"/>
              </p14:xfrm>
            </p:contentPart>
          </mc:Choice>
          <mc:Fallback xmlns=""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170853AC-CE0B-45EC-8F5C-F9F9BA19A17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279368" y="3144519"/>
                  <a:ext cx="7452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06667A51-4B51-44B1-B579-A229E5B2745A}"/>
                    </a:ext>
                  </a:extLst>
                </p14:cNvPr>
                <p14:cNvContentPartPr/>
                <p14:nvPr/>
              </p14:nvContentPartPr>
              <p14:xfrm>
                <a:off x="10106928" y="3440079"/>
                <a:ext cx="426960" cy="3888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06667A51-4B51-44B1-B579-A229E5B2745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0098288" y="3431439"/>
                  <a:ext cx="44460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05E6EE6B-EC37-4716-AF06-A3AE1DA58DFC}"/>
                    </a:ext>
                  </a:extLst>
                </p14:cNvPr>
                <p14:cNvContentPartPr/>
                <p14:nvPr/>
              </p14:nvContentPartPr>
              <p14:xfrm>
                <a:off x="10095408" y="3446199"/>
                <a:ext cx="563400" cy="67176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05E6EE6B-EC37-4716-AF06-A3AE1DA58DF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0086408" y="3437559"/>
                  <a:ext cx="581040" cy="68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853AB4C8-E803-4D88-A3E1-465592CDF4D3}"/>
                    </a:ext>
                  </a:extLst>
                </p14:cNvPr>
                <p14:cNvContentPartPr/>
                <p14:nvPr/>
              </p14:nvContentPartPr>
              <p14:xfrm>
                <a:off x="10399608" y="4127319"/>
                <a:ext cx="19440" cy="404640"/>
              </p14:xfrm>
            </p:contentPart>
          </mc:Choice>
          <mc:Fallback xmlns=""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853AB4C8-E803-4D88-A3E1-465592CDF4D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0390968" y="4118679"/>
                  <a:ext cx="37080" cy="42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8174CF0D-5AB7-4830-8BF9-6368138D2DB0}"/>
                    </a:ext>
                  </a:extLst>
                </p14:cNvPr>
                <p14:cNvContentPartPr/>
                <p14:nvPr/>
              </p14:nvContentPartPr>
              <p14:xfrm>
                <a:off x="10101528" y="4503879"/>
                <a:ext cx="775440" cy="35640"/>
              </p14:xfrm>
            </p:contentPart>
          </mc:Choice>
          <mc:Fallback xmlns=""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8174CF0D-5AB7-4830-8BF9-6368138D2DB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0092528" y="4495239"/>
                  <a:ext cx="7930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1E13894F-812A-4E3B-9B25-70DBFB1CD5C0}"/>
                    </a:ext>
                  </a:extLst>
                </p14:cNvPr>
                <p14:cNvContentPartPr/>
                <p14:nvPr/>
              </p14:nvContentPartPr>
              <p14:xfrm>
                <a:off x="10275408" y="3605679"/>
                <a:ext cx="163080" cy="317160"/>
              </p14:xfrm>
            </p:contentPart>
          </mc:Choice>
          <mc:Fallback xmlns=""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1E13894F-812A-4E3B-9B25-70DBFB1CD5C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0266768" y="3597039"/>
                  <a:ext cx="18072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221C256A-27EF-4C5A-B71C-417DE1A39AFD}"/>
                    </a:ext>
                  </a:extLst>
                </p14:cNvPr>
                <p14:cNvContentPartPr/>
                <p14:nvPr/>
              </p14:nvContentPartPr>
              <p14:xfrm>
                <a:off x="10503288" y="3811239"/>
                <a:ext cx="122040" cy="155520"/>
              </p14:xfrm>
            </p:contentPart>
          </mc:Choice>
          <mc:Fallback xmlns=""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221C256A-27EF-4C5A-B71C-417DE1A39AF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0494288" y="3802239"/>
                  <a:ext cx="13968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6EDCCFFD-A43E-4033-ACC8-8D441F1E3081}"/>
                    </a:ext>
                  </a:extLst>
                </p14:cNvPr>
                <p14:cNvContentPartPr/>
                <p14:nvPr/>
              </p14:nvContentPartPr>
              <p14:xfrm>
                <a:off x="9728208" y="1930959"/>
                <a:ext cx="61560" cy="719280"/>
              </p14:xfrm>
            </p:contentPart>
          </mc:Choice>
          <mc:Fallback xmlns=""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6EDCCFFD-A43E-4033-ACC8-8D441F1E308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719208" y="1921959"/>
                  <a:ext cx="79200" cy="73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4E2B07BD-E066-4913-9FB6-EB55DCA6C7A1}"/>
                    </a:ext>
                  </a:extLst>
                </p14:cNvPr>
                <p14:cNvContentPartPr/>
                <p14:nvPr/>
              </p14:nvContentPartPr>
              <p14:xfrm>
                <a:off x="9240408" y="2318319"/>
                <a:ext cx="467640" cy="47880"/>
              </p14:xfrm>
            </p:contentPart>
          </mc:Choice>
          <mc:Fallback xmlns=""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4E2B07BD-E066-4913-9FB6-EB55DCA6C7A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231408" y="2309679"/>
                  <a:ext cx="48528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F6B0CCC3-7F73-42AF-8930-05CC087C6949}"/>
                    </a:ext>
                  </a:extLst>
                </p14:cNvPr>
                <p14:cNvContentPartPr/>
                <p14:nvPr/>
              </p14:nvContentPartPr>
              <p14:xfrm>
                <a:off x="10554048" y="591759"/>
                <a:ext cx="68040" cy="528840"/>
              </p14:xfrm>
            </p:contentPart>
          </mc:Choice>
          <mc:Fallback xmlns=""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F6B0CCC3-7F73-42AF-8930-05CC087C694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0545048" y="582759"/>
                  <a:ext cx="85680" cy="54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EA9C3A2A-4CF3-477E-A369-36316F89747D}"/>
                    </a:ext>
                  </a:extLst>
                </p14:cNvPr>
                <p14:cNvContentPartPr/>
                <p14:nvPr/>
              </p14:nvContentPartPr>
              <p14:xfrm>
                <a:off x="10431288" y="958239"/>
                <a:ext cx="207360" cy="317880"/>
              </p14:xfrm>
            </p:contentPart>
          </mc:Choice>
          <mc:Fallback xmlns=""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EA9C3A2A-4CF3-477E-A369-36316F89747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0422288" y="949599"/>
                  <a:ext cx="22500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CFC1C277-BF1C-4729-8EE1-BC73132B9D77}"/>
                    </a:ext>
                  </a:extLst>
                </p14:cNvPr>
                <p14:cNvContentPartPr/>
                <p14:nvPr/>
              </p14:nvContentPartPr>
              <p14:xfrm>
                <a:off x="10984248" y="679599"/>
                <a:ext cx="18360" cy="299520"/>
              </p14:xfrm>
            </p:contentPart>
          </mc:Choice>
          <mc:Fallback xmlns=""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CFC1C277-BF1C-4729-8EE1-BC73132B9D7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0975248" y="670599"/>
                  <a:ext cx="3600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3AC61829-2F80-416D-B4C0-7396D73ED2A5}"/>
                    </a:ext>
                  </a:extLst>
                </p14:cNvPr>
                <p14:cNvContentPartPr/>
                <p14:nvPr/>
              </p14:nvContentPartPr>
              <p14:xfrm>
                <a:off x="10819008" y="1045719"/>
                <a:ext cx="271440" cy="26640"/>
              </p14:xfrm>
            </p:contentPart>
          </mc:Choice>
          <mc:Fallback xmlns=""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3AC61829-2F80-416D-B4C0-7396D73ED2A5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0810008" y="1036719"/>
                  <a:ext cx="2890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CE0E71EA-21B3-4D63-935E-CC415A773DAC}"/>
                    </a:ext>
                  </a:extLst>
                </p14:cNvPr>
                <p14:cNvContentPartPr/>
                <p14:nvPr/>
              </p14:nvContentPartPr>
              <p14:xfrm>
                <a:off x="10826568" y="638559"/>
                <a:ext cx="350280" cy="40680"/>
              </p14:xfrm>
            </p:contentPart>
          </mc:Choice>
          <mc:Fallback xmlns=""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CE0E71EA-21B3-4D63-935E-CC415A773DA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0817568" y="629559"/>
                  <a:ext cx="36792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DB1155B4-FFFD-429D-B691-F893246B428A}"/>
                    </a:ext>
                  </a:extLst>
                </p14:cNvPr>
                <p14:cNvContentPartPr/>
                <p14:nvPr/>
              </p14:nvContentPartPr>
              <p14:xfrm>
                <a:off x="11288808" y="970839"/>
                <a:ext cx="8640" cy="199800"/>
              </p14:xfrm>
            </p:contentPart>
          </mc:Choice>
          <mc:Fallback xmlns=""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DB1155B4-FFFD-429D-B691-F893246B428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279808" y="962199"/>
                  <a:ext cx="2628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FFFC1FFF-B7FD-42CE-AE60-6055E14733ED}"/>
                    </a:ext>
                  </a:extLst>
                </p14:cNvPr>
                <p14:cNvContentPartPr/>
                <p14:nvPr/>
              </p14:nvContentPartPr>
              <p14:xfrm>
                <a:off x="11217528" y="901719"/>
                <a:ext cx="174600" cy="360360"/>
              </p14:xfrm>
            </p:contentPart>
          </mc:Choice>
          <mc:Fallback xmlns=""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FFFC1FFF-B7FD-42CE-AE60-6055E14733E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1208888" y="893079"/>
                  <a:ext cx="192240" cy="3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D840116C-619C-482D-87B0-B7AC3B6DBEBD}"/>
                    </a:ext>
                  </a:extLst>
                </p14:cNvPr>
                <p14:cNvContentPartPr/>
                <p14:nvPr/>
              </p14:nvContentPartPr>
              <p14:xfrm>
                <a:off x="10644107" y="1751273"/>
                <a:ext cx="145080" cy="897840"/>
              </p14:xfrm>
            </p:contentPart>
          </mc:Choice>
          <mc:Fallback xmlns=""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D840116C-619C-482D-87B0-B7AC3B6DBEB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0635107" y="1742633"/>
                  <a:ext cx="162720" cy="9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11036E6A-C4A8-46D2-8969-DC2A13AE0CD7}"/>
                    </a:ext>
                  </a:extLst>
                </p14:cNvPr>
                <p14:cNvContentPartPr/>
                <p14:nvPr/>
              </p14:nvContentPartPr>
              <p14:xfrm>
                <a:off x="10635827" y="2479193"/>
                <a:ext cx="193320" cy="299160"/>
              </p14:xfrm>
            </p:contentPart>
          </mc:Choice>
          <mc:Fallback xmlns=""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11036E6A-C4A8-46D2-8969-DC2A13AE0CD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626827" y="2470553"/>
                  <a:ext cx="21096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E385619E-C65B-456D-8A95-0739C5C9BE45}"/>
                    </a:ext>
                  </a:extLst>
                </p14:cNvPr>
                <p14:cNvContentPartPr/>
                <p14:nvPr/>
              </p14:nvContentPartPr>
              <p14:xfrm>
                <a:off x="11135147" y="1915433"/>
                <a:ext cx="180000" cy="417600"/>
              </p14:xfrm>
            </p:contentPart>
          </mc:Choice>
          <mc:Fallback xmlns=""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E385619E-C65B-456D-8A95-0739C5C9BE4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1126507" y="1906433"/>
                  <a:ext cx="197640" cy="43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4B8031F8-9CE8-4866-BC48-08CBB050D5E0}"/>
                    </a:ext>
                  </a:extLst>
                </p14:cNvPr>
                <p14:cNvContentPartPr/>
                <p14:nvPr/>
              </p14:nvContentPartPr>
              <p14:xfrm>
                <a:off x="11107427" y="1837313"/>
                <a:ext cx="325440" cy="497880"/>
              </p14:xfrm>
            </p:contentPart>
          </mc:Choice>
          <mc:Fallback xmlns=""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4B8031F8-9CE8-4866-BC48-08CBB050D5E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1098427" y="1828313"/>
                  <a:ext cx="343080" cy="51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D186FC82-6EAE-4696-A214-66E77C77F8A3}"/>
                    </a:ext>
                  </a:extLst>
                </p14:cNvPr>
                <p14:cNvContentPartPr/>
                <p14:nvPr/>
              </p14:nvContentPartPr>
              <p14:xfrm>
                <a:off x="11545547" y="2190113"/>
                <a:ext cx="22680" cy="205920"/>
              </p14:xfrm>
            </p:contentPart>
          </mc:Choice>
          <mc:Fallback xmlns=""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D186FC82-6EAE-4696-A214-66E77C77F8A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1536907" y="2181113"/>
                  <a:ext cx="4032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935693EC-BBDF-4550-8CF6-9F69A7243C2E}"/>
                    </a:ext>
                  </a:extLst>
                </p14:cNvPr>
                <p14:cNvContentPartPr/>
                <p14:nvPr/>
              </p14:nvContentPartPr>
              <p14:xfrm>
                <a:off x="11464907" y="2173913"/>
                <a:ext cx="194040" cy="249840"/>
              </p14:xfrm>
            </p:contentPart>
          </mc:Choice>
          <mc:Fallback xmlns=""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935693EC-BBDF-4550-8CF6-9F69A7243C2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1455907" y="2165273"/>
                  <a:ext cx="21168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0760D1A2-C8EF-455D-90C3-E5E46097CC77}"/>
                    </a:ext>
                  </a:extLst>
                </p14:cNvPr>
                <p14:cNvContentPartPr/>
                <p14:nvPr/>
              </p14:nvContentPartPr>
              <p14:xfrm>
                <a:off x="11718347" y="2199473"/>
                <a:ext cx="162360" cy="243720"/>
              </p14:xfrm>
            </p:contentPart>
          </mc:Choice>
          <mc:Fallback xmlns=""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0760D1A2-C8EF-455D-90C3-E5E46097CC7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1709707" y="2190833"/>
                  <a:ext cx="18000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C5CB9EB1-72A5-4934-B3E4-A315085039B9}"/>
                    </a:ext>
                  </a:extLst>
                </p14:cNvPr>
                <p14:cNvContentPartPr/>
                <p14:nvPr/>
              </p14:nvContentPartPr>
              <p14:xfrm>
                <a:off x="9403187" y="1984913"/>
                <a:ext cx="225000" cy="293040"/>
              </p14:xfrm>
            </p:contentPart>
          </mc:Choice>
          <mc:Fallback xmlns=""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C5CB9EB1-72A5-4934-B3E4-A315085039B9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9394187" y="1976273"/>
                  <a:ext cx="24264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AF27FF8C-450C-4CBC-9AC0-612CC7753E25}"/>
                    </a:ext>
                  </a:extLst>
                </p14:cNvPr>
                <p14:cNvContentPartPr/>
                <p14:nvPr/>
              </p14:nvContentPartPr>
              <p14:xfrm>
                <a:off x="10422347" y="2605193"/>
                <a:ext cx="182520" cy="264240"/>
              </p14:xfrm>
            </p:contentPart>
          </mc:Choice>
          <mc:Fallback xmlns=""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AF27FF8C-450C-4CBC-9AC0-612CC7753E2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0413707" y="2596553"/>
                  <a:ext cx="20016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2224959F-E020-4A21-99BD-FE5BD3236FE8}"/>
                    </a:ext>
                  </a:extLst>
                </p14:cNvPr>
                <p14:cNvContentPartPr/>
                <p14:nvPr/>
              </p14:nvContentPartPr>
              <p14:xfrm>
                <a:off x="10461587" y="1701593"/>
                <a:ext cx="21960" cy="167040"/>
              </p14:xfrm>
            </p:contentPart>
          </mc:Choice>
          <mc:Fallback xmlns=""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2224959F-E020-4A21-99BD-FE5BD3236FE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452587" y="1692953"/>
                  <a:ext cx="3960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B231F361-568F-43C2-B0EF-D82D5C6AFDC6}"/>
                    </a:ext>
                  </a:extLst>
                </p14:cNvPr>
                <p14:cNvContentPartPr/>
                <p14:nvPr/>
              </p14:nvContentPartPr>
              <p14:xfrm>
                <a:off x="10414067" y="1710233"/>
                <a:ext cx="192240" cy="235440"/>
              </p14:xfrm>
            </p:contentPart>
          </mc:Choice>
          <mc:Fallback xmlns=""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B231F361-568F-43C2-B0EF-D82D5C6AFDC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0405067" y="1701233"/>
                  <a:ext cx="20988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9AE1FD61-209C-4B4B-A5A0-AA2A0A0E5C9F}"/>
                    </a:ext>
                  </a:extLst>
                </p14:cNvPr>
                <p14:cNvContentPartPr/>
                <p14:nvPr/>
              </p14:nvContentPartPr>
              <p14:xfrm>
                <a:off x="10453667" y="1728233"/>
                <a:ext cx="42480" cy="221400"/>
              </p14:xfrm>
            </p:contentPart>
          </mc:Choice>
          <mc:Fallback xmlns=""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9AE1FD61-209C-4B4B-A5A0-AA2A0A0E5C9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0444667" y="1719233"/>
                  <a:ext cx="6012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C3F5A712-96EB-455C-B5FA-871E61E67178}"/>
                    </a:ext>
                  </a:extLst>
                </p14:cNvPr>
                <p14:cNvContentPartPr/>
                <p14:nvPr/>
              </p14:nvContentPartPr>
              <p14:xfrm>
                <a:off x="10424147" y="1748033"/>
                <a:ext cx="223920" cy="190080"/>
              </p14:xfrm>
            </p:contentPart>
          </mc:Choice>
          <mc:Fallback xmlns=""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C3F5A712-96EB-455C-B5FA-871E61E67178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0415147" y="1739393"/>
                  <a:ext cx="24156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D4488B56-AF51-423B-A741-6B6F87176BFE}"/>
                    </a:ext>
                  </a:extLst>
                </p14:cNvPr>
                <p14:cNvContentPartPr/>
                <p14:nvPr/>
              </p14:nvContentPartPr>
              <p14:xfrm>
                <a:off x="10004387" y="2287313"/>
                <a:ext cx="384840" cy="363600"/>
              </p14:xfrm>
            </p:contentPart>
          </mc:Choice>
          <mc:Fallback xmlns=""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D4488B56-AF51-423B-A741-6B6F87176BF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995747" y="2278313"/>
                  <a:ext cx="402480" cy="38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3D0B4DC7-53B1-4CBF-AA2B-5B80132006ED}"/>
                    </a:ext>
                  </a:extLst>
                </p14:cNvPr>
                <p14:cNvContentPartPr/>
                <p14:nvPr/>
              </p14:nvContentPartPr>
              <p14:xfrm>
                <a:off x="9994307" y="2171393"/>
                <a:ext cx="119160" cy="226080"/>
              </p14:xfrm>
            </p:contentPart>
          </mc:Choice>
          <mc:Fallback xmlns=""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3D0B4DC7-53B1-4CBF-AA2B-5B80132006E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985307" y="2162393"/>
                  <a:ext cx="13680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D059C148-0C93-4E4B-8AA8-1AF7131E371E}"/>
                    </a:ext>
                  </a:extLst>
                </p14:cNvPr>
                <p14:cNvContentPartPr/>
                <p14:nvPr/>
              </p14:nvContentPartPr>
              <p14:xfrm>
                <a:off x="10276547" y="2088593"/>
                <a:ext cx="18360" cy="130680"/>
              </p14:xfrm>
            </p:contentPart>
          </mc:Choice>
          <mc:Fallback xmlns=""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D059C148-0C93-4E4B-8AA8-1AF7131E371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0267907" y="2079953"/>
                  <a:ext cx="3600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A7A5B649-2A44-474B-BFA9-2033DEC0C752}"/>
                    </a:ext>
                  </a:extLst>
                </p14:cNvPr>
                <p14:cNvContentPartPr/>
                <p14:nvPr/>
              </p14:nvContentPartPr>
              <p14:xfrm>
                <a:off x="10259627" y="2053673"/>
                <a:ext cx="151200" cy="268200"/>
              </p14:xfrm>
            </p:contentPart>
          </mc:Choice>
          <mc:Fallback xmlns=""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A7A5B649-2A44-474B-BFA9-2033DEC0C75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0250627" y="2044673"/>
                  <a:ext cx="16884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77F55FF6-ACC0-4E7F-A82C-000378F8A161}"/>
                    </a:ext>
                  </a:extLst>
                </p14:cNvPr>
                <p14:cNvContentPartPr/>
                <p14:nvPr/>
              </p14:nvContentPartPr>
              <p14:xfrm>
                <a:off x="10332347" y="2632193"/>
                <a:ext cx="70200" cy="126000"/>
              </p14:xfrm>
            </p:contentPart>
          </mc:Choice>
          <mc:Fallback xmlns=""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77F55FF6-ACC0-4E7F-A82C-000378F8A161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0323707" y="2623553"/>
                  <a:ext cx="8784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AF884BF8-379C-4CA6-BC2C-3D0C2129C44A}"/>
                    </a:ext>
                  </a:extLst>
                </p14:cNvPr>
                <p14:cNvContentPartPr/>
                <p14:nvPr/>
              </p14:nvContentPartPr>
              <p14:xfrm>
                <a:off x="10271147" y="3104513"/>
                <a:ext cx="738000" cy="106560"/>
              </p14:xfrm>
            </p:contentPart>
          </mc:Choice>
          <mc:Fallback xmlns=""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AF884BF8-379C-4CA6-BC2C-3D0C2129C44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0262507" y="3095513"/>
                  <a:ext cx="755640" cy="12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6953D9D2-D082-4255-AA74-23B0EC9C3023}"/>
              </a:ext>
            </a:extLst>
          </p:cNvPr>
          <p:cNvGrpSpPr/>
          <p:nvPr/>
        </p:nvGrpSpPr>
        <p:grpSpPr>
          <a:xfrm>
            <a:off x="11084027" y="3013793"/>
            <a:ext cx="606240" cy="331200"/>
            <a:chOff x="11084027" y="3013793"/>
            <a:chExt cx="606240" cy="331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60706F68-AA1C-4F16-B0BC-3A652B9B08BE}"/>
                    </a:ext>
                  </a:extLst>
                </p14:cNvPr>
                <p14:cNvContentPartPr/>
                <p14:nvPr/>
              </p14:nvContentPartPr>
              <p14:xfrm>
                <a:off x="11084027" y="3038633"/>
                <a:ext cx="281160" cy="300600"/>
              </p14:xfrm>
            </p:contentPart>
          </mc:Choice>
          <mc:Fallback xmlns=""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60706F68-AA1C-4F16-B0BC-3A652B9B08B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1075387" y="3029993"/>
                  <a:ext cx="29880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5C50ACFE-44AA-47C9-B841-370BCB2DFCDC}"/>
                    </a:ext>
                  </a:extLst>
                </p14:cNvPr>
                <p14:cNvContentPartPr/>
                <p14:nvPr/>
              </p14:nvContentPartPr>
              <p14:xfrm>
                <a:off x="11471747" y="3013793"/>
                <a:ext cx="218520" cy="331200"/>
              </p14:xfrm>
            </p:contentPart>
          </mc:Choice>
          <mc:Fallback xmlns=""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5C50ACFE-44AA-47C9-B841-370BCB2DFCD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1462747" y="3004793"/>
                  <a:ext cx="236160" cy="348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179024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92442-2AA6-4136-96CC-587F5632E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0570"/>
            <a:ext cx="10515600" cy="732744"/>
          </a:xfrm>
        </p:spPr>
        <p:txBody>
          <a:bodyPr>
            <a:normAutofit fontScale="90000"/>
          </a:bodyPr>
          <a:lstStyle/>
          <a:p>
            <a:r>
              <a:rPr lang="de-DE" sz="4400" b="1" dirty="0"/>
              <a:t>Allgemeine Berechnungen</a:t>
            </a:r>
            <a:br>
              <a:rPr lang="de-DE" sz="4400" b="1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128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5A661181-8872-4CD6-A1B2-D46E1591B23E}"/>
              </a:ext>
            </a:extLst>
          </p:cNvPr>
          <p:cNvSpPr txBox="1">
            <a:spLocks/>
          </p:cNvSpPr>
          <p:nvPr/>
        </p:nvSpPr>
        <p:spPr>
          <a:xfrm>
            <a:off x="914856" y="6881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/>
              <a:t>(a) Nehmen Sie an der FET arbeite im gesättigten</a:t>
            </a:r>
            <a:br>
              <a:rPr lang="de-DE" b="1" dirty="0"/>
            </a:br>
            <a:r>
              <a:rPr lang="de-DE" b="1" dirty="0"/>
              <a:t>      Bereich. Kann das stimmen?</a:t>
            </a:r>
            <a:br>
              <a:rPr lang="de-DE" b="1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2002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4E4B1-A9C8-499B-807C-69F23C11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315" y="63818"/>
            <a:ext cx="9866304" cy="1133415"/>
          </a:xfrm>
        </p:spPr>
        <p:txBody>
          <a:bodyPr/>
          <a:lstStyle/>
          <a:p>
            <a:r>
              <a:rPr lang="de-DE" dirty="0"/>
              <a:t>(b) Berechnen Sie U</a:t>
            </a:r>
            <a:r>
              <a:rPr lang="de-DE" baseline="-25000" dirty="0"/>
              <a:t>DS</a:t>
            </a:r>
            <a:r>
              <a:rPr lang="de-DE" dirty="0"/>
              <a:t>, jetzt im lin. Bereich </a:t>
            </a:r>
          </a:p>
        </p:txBody>
      </p:sp>
    </p:spTree>
    <p:extLst>
      <p:ext uri="{BB962C8B-B14F-4D97-AF65-F5344CB8AC3E}">
        <p14:creationId xmlns:p14="http://schemas.microsoft.com/office/powerpoint/2010/main" val="1032201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75FA74-48B8-4207-B31A-3BEEDC945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267" y="578940"/>
            <a:ext cx="10515600" cy="894272"/>
          </a:xfrm>
        </p:spPr>
        <p:txBody>
          <a:bodyPr/>
          <a:lstStyle/>
          <a:p>
            <a:r>
              <a:rPr lang="de-DE" dirty="0"/>
              <a:t>Warum die neg. Wurzel?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6" name="Freihand 255">
                <a:extLst>
                  <a:ext uri="{FF2B5EF4-FFF2-40B4-BE49-F238E27FC236}">
                    <a16:creationId xmlns:a16="http://schemas.microsoft.com/office/drawing/2014/main" id="{D0710D77-99A1-45BF-A9BE-6CCD37B94597}"/>
                  </a:ext>
                </a:extLst>
              </p14:cNvPr>
              <p14:cNvContentPartPr/>
              <p14:nvPr/>
            </p14:nvContentPartPr>
            <p14:xfrm>
              <a:off x="8048507" y="974393"/>
              <a:ext cx="360" cy="360"/>
            </p14:xfrm>
          </p:contentPart>
        </mc:Choice>
        <mc:Fallback xmlns="">
          <p:pic>
            <p:nvPicPr>
              <p:cNvPr id="256" name="Freihand 255">
                <a:extLst>
                  <a:ext uri="{FF2B5EF4-FFF2-40B4-BE49-F238E27FC236}">
                    <a16:creationId xmlns:a16="http://schemas.microsoft.com/office/drawing/2014/main" id="{D0710D77-99A1-45BF-A9BE-6CCD37B94597}"/>
                  </a:ext>
                </a:extLst>
              </p:cNvPr>
              <p:cNvPicPr/>
              <p:nvPr/>
            </p:nvPicPr>
            <p:blipFill>
              <a:blip r:embed="rId287"/>
              <a:stretch>
                <a:fillRect/>
              </a:stretch>
            </p:blipFill>
            <p:spPr>
              <a:xfrm>
                <a:off x="8039867" y="96539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8">
            <p14:nvContentPartPr>
              <p14:cNvPr id="257" name="Freihand 256">
                <a:extLst>
                  <a:ext uri="{FF2B5EF4-FFF2-40B4-BE49-F238E27FC236}">
                    <a16:creationId xmlns:a16="http://schemas.microsoft.com/office/drawing/2014/main" id="{90284F7E-CBC7-455A-BA19-3D6D50694AE9}"/>
                  </a:ext>
                </a:extLst>
              </p14:cNvPr>
              <p14:cNvContentPartPr/>
              <p14:nvPr/>
            </p14:nvContentPartPr>
            <p14:xfrm>
              <a:off x="4933067" y="930833"/>
              <a:ext cx="360" cy="360"/>
            </p14:xfrm>
          </p:contentPart>
        </mc:Choice>
        <mc:Fallback xmlns="">
          <p:pic>
            <p:nvPicPr>
              <p:cNvPr id="257" name="Freihand 256">
                <a:extLst>
                  <a:ext uri="{FF2B5EF4-FFF2-40B4-BE49-F238E27FC236}">
                    <a16:creationId xmlns:a16="http://schemas.microsoft.com/office/drawing/2014/main" id="{90284F7E-CBC7-455A-BA19-3D6D50694AE9}"/>
                  </a:ext>
                </a:extLst>
              </p:cNvPr>
              <p:cNvPicPr/>
              <p:nvPr/>
            </p:nvPicPr>
            <p:blipFill>
              <a:blip r:embed="rId287"/>
              <a:stretch>
                <a:fillRect/>
              </a:stretch>
            </p:blipFill>
            <p:spPr>
              <a:xfrm>
                <a:off x="4924427" y="92183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24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F69EEB-DF11-4A39-B4CD-8BABF3BA8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141" y="681038"/>
            <a:ext cx="11405416" cy="1123048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Aufg</a:t>
            </a:r>
            <a:r>
              <a:rPr lang="de-DE" dirty="0"/>
              <a:t>. 1: Gegeben sei eine Spannungsquelle </a:t>
            </a:r>
            <a:r>
              <a:rPr lang="de-DE" dirty="0" err="1"/>
              <a:t>U</a:t>
            </a:r>
            <a:r>
              <a:rPr lang="de-DE" baseline="-25000" dirty="0" err="1"/>
              <a:t>Gint</a:t>
            </a:r>
            <a:r>
              <a:rPr lang="de-DE" dirty="0"/>
              <a:t> mit</a:t>
            </a:r>
            <a:br>
              <a:rPr lang="de-DE" dirty="0"/>
            </a:br>
            <a:r>
              <a:rPr lang="de-DE" dirty="0"/>
              <a:t>Innenwiderstand R</a:t>
            </a:r>
            <a:r>
              <a:rPr lang="de-DE" baseline="-25000" dirty="0"/>
              <a:t>G</a:t>
            </a:r>
            <a:r>
              <a:rPr lang="de-DE" dirty="0"/>
              <a:t> und  Ausgangspannung </a:t>
            </a:r>
            <a:r>
              <a:rPr lang="de-DE" dirty="0" err="1"/>
              <a:t>U</a:t>
            </a:r>
            <a:r>
              <a:rPr lang="de-DE" baseline="-25000" dirty="0" err="1"/>
              <a:t>Gext</a:t>
            </a:r>
            <a:r>
              <a:rPr lang="de-DE" dirty="0"/>
              <a:t>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F84831E-6C02-4201-A3F6-6257755221F0}"/>
              </a:ext>
            </a:extLst>
          </p:cNvPr>
          <p:cNvSpPr txBox="1"/>
          <p:nvPr/>
        </p:nvSpPr>
        <p:spPr>
          <a:xfrm>
            <a:off x="615779" y="5807457"/>
            <a:ext cx="107225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/>
              <a:t>Die Quelle wird mit einem Laststrom I</a:t>
            </a:r>
            <a:r>
              <a:rPr lang="de-DE" sz="2400" baseline="-25000" dirty="0"/>
              <a:t>D</a:t>
            </a:r>
            <a:r>
              <a:rPr lang="de-DE" sz="2400" dirty="0"/>
              <a:t> = 1A belastet. Dabei stellt sich U</a:t>
            </a:r>
            <a:r>
              <a:rPr lang="de-DE" sz="2400" baseline="-25000" dirty="0"/>
              <a:t>out</a:t>
            </a:r>
            <a:r>
              <a:rPr lang="de-DE" sz="2400" dirty="0"/>
              <a:t> = 1,2V ein.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F0ACF2A-D18A-457D-9A5C-CCDF4DAF2907}"/>
              </a:ext>
            </a:extLst>
          </p:cNvPr>
          <p:cNvSpPr txBox="1"/>
          <p:nvPr/>
        </p:nvSpPr>
        <p:spPr>
          <a:xfrm>
            <a:off x="8583827" y="4215342"/>
            <a:ext cx="17948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2400" b="1" dirty="0"/>
              <a:t>Transistor:</a:t>
            </a:r>
          </a:p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𝜆 = 0,01/V</a:t>
            </a:r>
          </a:p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de-DE" sz="2400" baseline="-25000" dirty="0"/>
              <a:t>T</a:t>
            </a:r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= 2,3V</a:t>
            </a:r>
            <a:endParaRPr lang="de-DE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E980572-81D7-411F-B925-FFC310A154F3}"/>
              </a:ext>
            </a:extLst>
          </p:cNvPr>
          <p:cNvSpPr txBox="1"/>
          <p:nvPr/>
        </p:nvSpPr>
        <p:spPr>
          <a:xfrm>
            <a:off x="8583827" y="2276350"/>
            <a:ext cx="20254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2400" b="1" dirty="0"/>
              <a:t>Schaltung:</a:t>
            </a:r>
          </a:p>
          <a:p>
            <a:r>
              <a:rPr lang="de-DE" sz="2400" dirty="0"/>
              <a:t>R</a:t>
            </a:r>
            <a:r>
              <a:rPr lang="de-DE" sz="2400" baseline="-25000" dirty="0"/>
              <a:t>Q</a:t>
            </a:r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= 50 m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endParaRPr lang="de-DE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de-DE" sz="2400" dirty="0"/>
              <a:t>R</a:t>
            </a:r>
            <a:r>
              <a:rPr lang="de-DE" sz="2400" baseline="-25000" dirty="0"/>
              <a:t>L</a:t>
            </a:r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= 1 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endParaRPr lang="de-DE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de-DE" sz="2400" dirty="0"/>
              <a:t>U</a:t>
            </a:r>
            <a:r>
              <a:rPr lang="de-DE" sz="2400" baseline="-25000" dirty="0"/>
              <a:t>out</a:t>
            </a:r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= 1,2 V</a:t>
            </a:r>
            <a:endParaRPr lang="de-DE" sz="2400" dirty="0"/>
          </a:p>
          <a:p>
            <a:endParaRPr lang="de-DE" sz="24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EAB7352-C816-4114-82E4-1EC7C8FFC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779" y="2081921"/>
            <a:ext cx="681037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4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3DF070-DFF8-4B32-BB4D-B901FEA97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Berechnen Sie Formel und Wert für 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9417B2-72C2-4BA9-9239-7240BA4FB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7657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/>
              <a:t>die interne Quellenspannung </a:t>
            </a:r>
            <a:r>
              <a:rPr lang="de-DE" dirty="0" err="1"/>
              <a:t>U</a:t>
            </a:r>
            <a:r>
              <a:rPr lang="de-DE" baseline="-25000" dirty="0" err="1"/>
              <a:t>Qint</a:t>
            </a:r>
            <a:r>
              <a:rPr lang="de-DE" baseline="-25000" dirty="0"/>
              <a:t> </a:t>
            </a:r>
            <a:r>
              <a:rPr lang="de-DE" dirty="0"/>
              <a:t>,                                                   (2P)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die Source-Spannung U</a:t>
            </a:r>
            <a:r>
              <a:rPr lang="de-DE" baseline="-25000" dirty="0"/>
              <a:t>S</a:t>
            </a:r>
            <a:r>
              <a:rPr lang="de-DE" dirty="0"/>
              <a:t> des Transistors,                                          (2P)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die Drain-Source-Spannung U</a:t>
            </a:r>
            <a:r>
              <a:rPr lang="de-DE" baseline="-25000" dirty="0"/>
              <a:t>DS</a:t>
            </a:r>
            <a:r>
              <a:rPr lang="de-DE" dirty="0"/>
              <a:t> des Transistors,                             (2P)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Wie messe ich </a:t>
            </a:r>
            <a:r>
              <a:rPr lang="de-DE" dirty="0" err="1"/>
              <a:t>U</a:t>
            </a:r>
            <a:r>
              <a:rPr lang="de-DE" baseline="-25000" dirty="0" err="1"/>
              <a:t>Qint</a:t>
            </a:r>
            <a:r>
              <a:rPr lang="de-DE" dirty="0"/>
              <a:t> in der Praxis?                                                      (2P)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Um wie viel Prozent weicht der Faktor (1 + </a:t>
            </a:r>
            <a:r>
              <a:rPr lang="de-DE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𝜆 </a:t>
            </a:r>
            <a:r>
              <a:rPr lang="de-DE" dirty="0"/>
              <a:t>U</a:t>
            </a:r>
            <a:r>
              <a:rPr lang="de-DE" baseline="-25000" dirty="0"/>
              <a:t>DS</a:t>
            </a:r>
            <a:r>
              <a:rPr lang="de-DE" dirty="0"/>
              <a:t>) von 1 ab?        (4P)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Berechnen Sie die Gate-Spannung U</a:t>
            </a:r>
            <a:r>
              <a:rPr lang="de-DE" baseline="-25000" dirty="0"/>
              <a:t>G</a:t>
            </a:r>
            <a:r>
              <a:rPr lang="de-DE" dirty="0"/>
              <a:t> für ß = 50 A/V</a:t>
            </a:r>
            <a:r>
              <a:rPr lang="de-DE" baseline="30000" dirty="0"/>
              <a:t>2</a:t>
            </a:r>
            <a:r>
              <a:rPr lang="de-DE" dirty="0"/>
              <a:t>.                  (8P)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Berechnen Sie die Gate-Spannung U</a:t>
            </a:r>
            <a:r>
              <a:rPr lang="de-DE" baseline="-25000" dirty="0"/>
              <a:t>G</a:t>
            </a:r>
            <a:r>
              <a:rPr lang="de-DE" dirty="0"/>
              <a:t> für ß = 2  A/V</a:t>
            </a:r>
            <a:r>
              <a:rPr lang="de-DE" baseline="30000" dirty="0"/>
              <a:t>2</a:t>
            </a:r>
            <a:r>
              <a:rPr lang="de-DE" dirty="0"/>
              <a:t>.                 (10P)</a:t>
            </a:r>
          </a:p>
          <a:p>
            <a:pPr marL="514350" indent="-514350">
              <a:buFont typeface="+mj-lt"/>
              <a:buAutoNum type="alphaLcParenR"/>
            </a:pPr>
            <a:endParaRPr lang="de-DE" dirty="0"/>
          </a:p>
          <a:p>
            <a:pPr marL="514350" indent="-514350">
              <a:buFont typeface="+mj-lt"/>
              <a:buAutoNum type="alphaLcParenR"/>
            </a:pPr>
            <a:endParaRPr lang="de-DE" dirty="0"/>
          </a:p>
          <a:p>
            <a:pPr marL="514350" indent="-514350">
              <a:buFont typeface="+mj-lt"/>
              <a:buAutoNum type="alphaLcParenR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779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40C2B-6995-4328-90E5-BA877F549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Berechnung von (a) </a:t>
            </a:r>
            <a:r>
              <a:rPr lang="de-DE" dirty="0" err="1"/>
              <a:t>U</a:t>
            </a:r>
            <a:r>
              <a:rPr lang="de-DE" baseline="-25000" dirty="0" err="1"/>
              <a:t>Qint</a:t>
            </a:r>
            <a:r>
              <a:rPr lang="de-DE" dirty="0"/>
              <a:t> ,   (b) U</a:t>
            </a:r>
            <a:r>
              <a:rPr lang="de-DE" baseline="-25000" dirty="0"/>
              <a:t>S</a:t>
            </a:r>
            <a:r>
              <a:rPr lang="de-DE" dirty="0"/>
              <a:t> ,   (c) U</a:t>
            </a:r>
            <a:r>
              <a:rPr lang="de-DE" baseline="-25000" dirty="0"/>
              <a:t>DS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112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54FD0-88E8-4C70-A701-97BCCF3F2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47" y="2897153"/>
            <a:ext cx="10515600" cy="1145768"/>
          </a:xfrm>
        </p:spPr>
        <p:txBody>
          <a:bodyPr/>
          <a:lstStyle/>
          <a:p>
            <a:r>
              <a:rPr lang="de-DE" dirty="0"/>
              <a:t>(e) Berechnung des Terms (1 + 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𝜆</a:t>
            </a:r>
            <a:r>
              <a:rPr lang="de-DE" dirty="0"/>
              <a:t> U</a:t>
            </a:r>
            <a:r>
              <a:rPr lang="de-DE" baseline="-25000" dirty="0"/>
              <a:t>DS</a:t>
            </a:r>
            <a:r>
              <a:rPr lang="de-DE" dirty="0"/>
              <a:t>)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3F065044-DB97-4193-AFC4-AF8D891F9BC7}"/>
              </a:ext>
            </a:extLst>
          </p:cNvPr>
          <p:cNvSpPr txBox="1">
            <a:spLocks/>
          </p:cNvSpPr>
          <p:nvPr/>
        </p:nvSpPr>
        <p:spPr>
          <a:xfrm>
            <a:off x="711352" y="595908"/>
            <a:ext cx="10515600" cy="9912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(d) Wie messe ich </a:t>
            </a:r>
            <a:r>
              <a:rPr lang="de-DE" dirty="0" err="1"/>
              <a:t>U</a:t>
            </a:r>
            <a:r>
              <a:rPr lang="de-DE" baseline="-25000" dirty="0" err="1"/>
              <a:t>Qint</a:t>
            </a:r>
            <a:r>
              <a:rPr lang="de-DE" dirty="0"/>
              <a:t> in der Praxis</a:t>
            </a:r>
          </a:p>
        </p:txBody>
      </p:sp>
    </p:spTree>
    <p:extLst>
      <p:ext uri="{BB962C8B-B14F-4D97-AF65-F5344CB8AC3E}">
        <p14:creationId xmlns:p14="http://schemas.microsoft.com/office/powerpoint/2010/main" val="287462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411EE-4102-4D34-B7B5-FA6D64358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38" y="113254"/>
            <a:ext cx="10515600" cy="1325563"/>
          </a:xfrm>
        </p:spPr>
        <p:txBody>
          <a:bodyPr/>
          <a:lstStyle/>
          <a:p>
            <a:r>
              <a:rPr lang="de-DE" dirty="0"/>
              <a:t>(f) Berechnung von U</a:t>
            </a:r>
            <a:r>
              <a:rPr lang="de-DE" baseline="-25000" dirty="0"/>
              <a:t>G</a:t>
            </a:r>
            <a:r>
              <a:rPr lang="de-DE" dirty="0"/>
              <a:t> für ß = 50 A/V</a:t>
            </a:r>
            <a:r>
              <a:rPr lang="de-DE" baseline="30000" dirty="0"/>
              <a:t>2</a:t>
            </a:r>
            <a:r>
              <a:rPr lang="de-DE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8103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32E33-33C4-4EAB-8A51-D959A672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164"/>
          </a:xfrm>
        </p:spPr>
        <p:txBody>
          <a:bodyPr/>
          <a:lstStyle/>
          <a:p>
            <a:r>
              <a:rPr lang="de-DE" dirty="0"/>
              <a:t>Weiter Aufgabenteil (f)</a:t>
            </a:r>
          </a:p>
        </p:txBody>
      </p:sp>
    </p:spTree>
    <p:extLst>
      <p:ext uri="{BB962C8B-B14F-4D97-AF65-F5344CB8AC3E}">
        <p14:creationId xmlns:p14="http://schemas.microsoft.com/office/powerpoint/2010/main" val="3346441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4FA16-EE61-4C92-8B4E-AF0E4D670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47" y="441781"/>
            <a:ext cx="10515600" cy="1325563"/>
          </a:xfrm>
        </p:spPr>
        <p:txBody>
          <a:bodyPr/>
          <a:lstStyle/>
          <a:p>
            <a:r>
              <a:rPr lang="de-DE" dirty="0"/>
              <a:t>(g) Berechnung von U</a:t>
            </a:r>
            <a:r>
              <a:rPr lang="de-DE" baseline="-25000" dirty="0"/>
              <a:t>G</a:t>
            </a:r>
            <a:r>
              <a:rPr lang="de-DE" dirty="0"/>
              <a:t> für ß = 2 A/V</a:t>
            </a:r>
            <a:r>
              <a:rPr lang="de-DE" baseline="30000" dirty="0"/>
              <a:t>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854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EAC057B-5326-4F1E-8D7F-391C377B2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(g) weiter: Berechnung von U</a:t>
            </a:r>
            <a:r>
              <a:rPr lang="de-DE" baseline="-25000" dirty="0"/>
              <a:t>G</a:t>
            </a:r>
            <a:r>
              <a:rPr lang="de-DE" dirty="0"/>
              <a:t> für ß = 2 A/V</a:t>
            </a:r>
            <a:r>
              <a:rPr lang="de-DE" baseline="30000" dirty="0"/>
              <a:t>2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693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Breitbild</PresentationFormat>
  <Paragraphs>46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</vt:lpstr>
      <vt:lpstr>Übungsaufgaben zum N-Kanal MOSFET  (Metal Oxide Silicon Field Effect Transistor) </vt:lpstr>
      <vt:lpstr>Aufg. 1: Gegeben sei eine Spannungsquelle UGint mit Innenwiderstand RG und  Ausgangspannung UGext.</vt:lpstr>
      <vt:lpstr>Berechnen Sie Formel und Wert für …</vt:lpstr>
      <vt:lpstr>Berechnung von (a) UQint ,   (b) US ,   (c) UDS </vt:lpstr>
      <vt:lpstr>(e) Berechnung des Terms (1 + 𝜆 UDS)</vt:lpstr>
      <vt:lpstr>(f) Berechnung von UG für ß = 50 A/V2  </vt:lpstr>
      <vt:lpstr>Weiter Aufgabenteil (f)</vt:lpstr>
      <vt:lpstr>(g) Berechnung von UG für ß = 2 A/V2 </vt:lpstr>
      <vt:lpstr>(g) weiter: Berechnung von UG für ß = 2 A/V2 </vt:lpstr>
      <vt:lpstr>(g) weiter: Berechnung von UG für ß = 2 A/V2 </vt:lpstr>
      <vt:lpstr>Aufgabe 2: MOSFET</vt:lpstr>
      <vt:lpstr>Allgemeine Berechnungen </vt:lpstr>
      <vt:lpstr>PowerPoint-Präsentation</vt:lpstr>
      <vt:lpstr>(b) Berechnen Sie UDS, jetzt im lin. Bereich </vt:lpstr>
      <vt:lpstr>Warum die neg. Wurzel?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 zum FET (Feldeffekttransistor) </dc:title>
  <dc:creator>Martin Schubert</dc:creator>
  <cp:lastModifiedBy>Martin Schubert</cp:lastModifiedBy>
  <cp:revision>20</cp:revision>
  <dcterms:created xsi:type="dcterms:W3CDTF">2022-11-15T21:00:43Z</dcterms:created>
  <dcterms:modified xsi:type="dcterms:W3CDTF">2022-11-30T10:31:54Z</dcterms:modified>
</cp:coreProperties>
</file>