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1:53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1680,'-4'11'1,"1"1"-1,0-1 0,-2 17 1,1-6-5,2-6 394,0 0 456,0-15 17,-2 1-760,4-2-104,0 0 1,-1 0-1,1-1 0,0 1 0,0 0 0,0 0 0,0-1 0,0 1 0,0 0 0,0 0 0,0-1 0,0 1 0,0 0 0,0 0 0,0-1 0,0 1 0,0 0 0,0 0 0,0 0 0,0-1 0,0 1 0,0 0 0,0 0 0,0-1 0,0 1 0,0 0 0,1 0 0,-1 0 0,0-1 0,1-2 26,0 2 17,-1-1 0,1 1 0,-1-1 0,0 1 0,0 0 0,1-1 0,-1 1 0,0-4 0,0 1 177,0 0 0,1-1-1,0 1 1,3-8 0,-1 10-502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5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59 8338,'-4'-20'1480,"-10"3"-88,24 7-87,0 1-9,-3 7-256,13 2-256,7 7-64,6 3 81,13 2-249,5-3-248,7-5-224,-6-2-32,-2-2-32,-1 0-88,-1 0-1528,1 2-1473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14 101 7778,'-14'-27'3432,"16"0"-2415,8-1 295,5 15-648,-3 7-416,2 6-144,13 19-8,4 1-64,-2-12-8,25-5-8,20 5 0,32-8 8,14-4 136,-2-2-192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02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73 154 1536,'11'-18'840,"-5"6"163,9-18 0,-14 26-738,0 0 0,0 0 0,0 0 0,0 0 0,0 0 0,-1 0 0,0 0 0,0 0 0,0-6 0,-1 6 99,1 0 1,-1 0-1,0 0 0,0 1 1,-1-1-1,1 0 0,-3-4 1,4 7-265,-1 0-1,1 1 1,-1-1 0,0 0 0,1 0 0,-1 0 0,0 1-1,1-1 1,-1 0 0,0 1 0,0-1 0,1 1 0,-1-1 0,0 1-1,0-1 1,0 1 0,0-1 0,0 1 0,0 0 0,0 0-1,0-1 1,0 1 0,0 0 0,0 0 0,0 0 0,0 0 0,0 0-1,0 0 1,0 1 0,0-1 0,0 0 0,0 0 0,-1 1 0,0 0-21,0 1 1,-1-1 0,1 0 0,1 1 0,-1 0 0,0-1 0,0 1-1,1 0 1,-1 0 0,0 0 0,1 0 0,0 0 0,0 0 0,-2 3 0,0 1 19,-3 5-2,1 1 0,1 0-1,0 0 1,0 0 0,1 0 0,-3 22 0,2 8-16,1 1 1,3 67-1,20 83-52,-6-103-10,8 71 5,-21-141-23,10 74-12,-7-69-12,12 43 0,-11-54 5,-1-1 1,2-1-1,0 1 1,13 20-1,-13-25 1,0 0 0,1 0 1,0 0-1,0-1 0,1 0 0,0 0 0,12 7 0,-16-12-7,0 1 0,0-1 0,0 0 0,1 0-1,-1 0 1,1 0 0,-1-1 0,1 0 0,0 0 0,9 1 0,-11-3 6,1 1 0,0 0 0,0-1 0,-1 0-1,1 0 1,0 0 0,-1 0 0,1 0 0,-1-1 0,0 0 0,1 1 0,-1-1 0,0-1 0,4-2 0,7-7-3,-1-2 1,0 1-1,0-1 1,14-23-1,-10 9-28,-1-1 0,24-58 0,-6 5-100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04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267 222 1752,'-1'-7'795,"0"0"0,1-10-1,1 10 18,-1 0-1,-1-1 1,-1-9-1,2 15-636,-1 1-1,1-1 1,-1 0-1,1 0 1,-1 1-1,0-1 1,0 0-1,0 1 1,0-1-1,0 1 1,0-1-1,0 1 1,0 0-1,-1-1 1,1 1 0,-1 0-1,-2-2 1,3 3-139,1-1 1,-1 1 0,1 0-1,-1 0 1,0 0 0,1 0 0,-1-1-1,0 1 1,1 0 0,-1 0-1,0 0 1,1 1 0,-1-1-1,0 0 1,1 0 0,-1 0 0,0 0-1,1 1 1,-1-1 0,1 0-1,-2 1 1,0 0 18,-8 2-9,0 0 0,0 1 0,-10 6 0,15-7-43,0 0-1,1 1 1,0-1 0,0 1-1,0-1 1,0 1-1,0 1 1,-4 5-1,-7 15-7,-23 50 1,24-40-12,1 0 0,1 0 0,-8 50 0,11-34-23,-3 94 0,11-107 23,2 1 0,2-2 0,1 1 0,2 0 0,2-1 0,17 54 0,-7-45 27,2-2-1,32 54 0,-41-81-4,1 1 1,0-1-1,2-1 0,0 0 0,1-1 0,28 23 1,-31-30 2,0 0 0,0 0 1,1-1-1,0-1 1,0 0-1,0-1 0,1 0 1,0-1-1,0-1 0,27 4 1,-40-7-9,13 1 21,1 0-1,21-2 1,-31 1-14,0-1-1,0 0 1,0 0-1,0 0 1,-1-1 0,1 0-1,0 0 1,-1 0-1,0 0 1,1-1 0,6-5-1,-4 1 4,0 0 0,-1 0 1,0 0-1,0-1 0,-1 0 0,0 0 0,-1 0 0,0-1 0,6-14 0,0-10 24,9-44-1,18-119-7,18-79 0,2 117-22,-41 121-1,-6 6 10,0-1 0,-2 0-1,-2 0 1,5-65 0,17-74-13,-10 79-11,-18 92 12,0 0 0,0 1 0,0-1 0,0 0 0,0 0 0,0 0 0,0 0 0,0 0 0,0 0 0,0 0-1,0 0 1,0 0 0,0 0 0,0 0 0,0 0 0,0 0 0,0 0 0,0 0 0,-1 0 0,1 0 0,0 0 0,0 0 0,0 0 0,0 0 0,0 0 0,0 0 0,0-1 0,0 1 0,0 0 0,0 0 0,0 0 0,0 0 0,0 0 0,0 0 0,0 0 0,0 0 0,0 0-1,0 0 1,0 0 0,0 0 0,0 0 0,0 0 0,0 0 0,0 0 0,0 0 0,0 0 0,0 0 0,0 0 0,0 0 0,0 0 0,0 0 0,0-1 0,-2 3 11,0-1-1,0 1 1,0-1 0,1 1 0,-1-1-1,0 1 1,1 0 0,-1 0 0,1 0 0,0 0-1,0 0 1,0 0 0,0 0 0,-1 3-1,-1 2 5,-13 27 10,2 2 0,-11 44-1,-9 79-23,23-81 3,3 2 0,4-1 1,8 107-1,8 18 33,-9-161-20,0 8 51,-4-11 330,0-14-252,4 47-1,-2-66-140,0 0-1,1 0 0,0 0 1,0 0-1,0 0 0,1 0 0,0 0 1,0-1-1,1 0 0,0 1 1,5 5-1,-7-10-29,-1 0 1,1 0-1,0 0 1,0-1-1,0 1 1,0-1-1,0 1 0,0-1 1,1 0-1,1 1 1,1 0-343,0-1-1,0 0 1,0-1 0,8 1-1,-13-1 356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05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 6969,'-6'-1'415,"5"1"-177,2-1 244,4-1 664,-4 2-1088,-1 0 0,1 0 0,0 0 0,-1-1 0,1 1 0,0 0 0,-1 0 0,1 0 0,0 0 0,-1 0 0,1 0 0,-1 0 0,1 1 0,0-1 0,-1 0 0,1 0 1,0 0-1,-1 1 0,1-1 0,-1 0 0,1 1 0,-1-1 0,1 0 0,-1 1 0,1-1 0,-1 1 0,1-1 0,-1 1 0,1 0 0,1 1 36,-1 0-1,0 0 1,0 0 0,0 1 0,0-1-1,0 0 1,0 1 0,1 3 0,2 14 253,2 5 17,3 36-1,-10 27-142,-1-23-146,2-58-68,1 52 71,-8 63 0,5-107-63,1-5 0,0-1 0,0 1 0,1 14 0,0-23-32,0 0-1,0 0 1,0 0 0,1 1 0,-1-1-1,0 0 1,1 0 0,-1 0 0,0 0 0,1 0-1,-1 0 1,1 1 0,0-1 0,-1-1-1,1 1 1,1 2 0,1-1-138,-3-2 136,0 1 0,0-1 0,0 0 1,0 0-1,0 0 0,0 0 0,0 0 1,0 0-1,0 0 0,0 1 0,0-1 0,0 0 1,0 0-1,0 0 0,0 0 0,0 0 0,1 0 1,-1 0-1,0 0 0,0 0 0,0 0 1,0 1-1,0-1 0,0 0 0,0 0 0,0 0 1,1 0-1,-1 0 0,0 0 0,0 0 0,0 0 1,0 0-1,0 0 0,0 0 0,0 0 1,1 0-1,-1 0 0,0 0 0,0 0 0,0 0 1,0 0-1,0 0 0,0 0 0,0 0 1,1 0-1,-1 0 0,0-1 0,0 1 0,0 0 1,0 0-1,0 0 0,0 0 0,0 0 0,0 0 1,0 0-1,1 0 0,-1 0 0,0 0 1,0-1-1,1-7-753,-1 6 500,2-19-1834,0-6-1803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05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83 4153,'1'-1'118,"-1"0"0,1 0 0,-1 1-1,1-1 1,-1 0 0,1 0 0,-1 0 0,0 0 0,1 0 0,-1 0 0,0 0 0,0-1-1,0 1 1,0 0 0,0 0 0,0 0 0,0 0 0,0 0 0,0 0 0,0 0 0,-1 0-1,1 0 1,-1-2 0,-1-4 420,1 6-476,1 0 0,0 1-1,0-1 1,0 0 0,0 0-1,0 0 1,0 0-1,0 0 1,0 1 0,0-1-1,0 0 1,1 0 0,-1 0-1,0 0 1,1 1 0,-1-1-1,0 0 1,1 0 0,-1 1-1,1-1 1,-1 0-1,1 0 1,1 0 0,0-1 96,1 0 1,-1 0 0,1 0-1,4-2 1,-5 3-46,3-2 26,0 1 0,0 0 1,0 0-1,1 0 0,-1 1 0,0-1 0,1 1 0,-1 1 1,1-1-1,-1 1 0,1 0 0,-1 0 0,0 1 0,1-1 1,-1 1-1,9 3 0,-5-1-100,0 0-1,-1 0 1,1 1-1,-1 1 1,0-1-1,0 1 1,0 0-1,-1 1 1,0 0 0,12 13-1,-6-5 21,-1 2-1,-1-1 0,0 1 1,9 20-1,-12-19-26,-1 0 0,0 0 0,-1 1 0,-1 0-1,-1 1 1,0-1 0,-1 1 0,-1-1 0,-1 32 0,-2-40-17,0 1 1,0-1-1,-1 0 1,0-1-1,-1 1 1,0 0-1,-1-1 1,-5 11-1,0-3 16,-1-1 0,-1 0 0,-14 18 0,15-23-16,0 0 0,-1 0 0,0-2 0,-1 1 0,0-1 0,0-1 0,-1 0 0,0-1 1,-16 7-1,9-7 3,0 0 1,0-1 0,0-1 0,0-1 0,-42 2 0,49-5-13,-1-2-1,1 0 1,-1 0 0,1-2 0,0 1 0,-16-6 0,24 6-6,-2 0 2,0-1-1,-8-3 1,14 5-3,-1 0 0,1 0 0,0 1 0,0-1 0,-1 0 0,1 0 0,0 0 0,0 0 0,0 0 0,0 0 0,0-1 0,0 1 0,1 0 0,-1-1 0,0 1 0,0-2 0,0 2-2,1 0 1,0 0-1,0 0 1,0 0-1,0 0 1,0 0-1,0 0 1,0 1-1,0-1 0,1 0 1,-1 0-1,0 0 1,0 0-1,1 0 1,-1 1-1,0-1 1,1 0-1,-1 0 0,1 0 1,-1 1-1,2-2 1,0-1-30,1 1 1,0-1 0,6-3 0,-7 4 9,15-10-638,1 1 0,28-13 0,5 2-1618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06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41 3825,'0'-5'476,"0"3"-96,0 0 0,0-1 0,0 1 0,0 0 0,-1 0 0,1-1 0,-2-3 0,2 5-237,-1 0-1,1 1 1,-1-1 0,0 0 0,1 0 0,-1 0 0,0 1-1,1-1 1,-1 0 0,0 1 0,0-1 0,0 1 0,1-1-1,-1 1 1,0-1 0,0 1 0,0-1 0,0 1 0,0 0-1,0 0 1,0-1 0,0 1 0,0 0 0,-2 0 0,-10 0 156,0 0 1,0 1 0,0 0 0,-13 3-1,-54 17 104,67-17-375,1 1-1,-22 11 1,29-13-31,1 0 1,-1 1 0,1-1 0,-1 1-1,1-1 1,0 1 0,0 1 0,1-1 0,-4 6-1,6-8 1,0 0 0,0 0-1,0 0 1,0 0 0,0 0-1,0 0 1,1 1 0,-1-1-1,1 0 1,0 1-1,0-1 1,0 0 0,0 1-1,0-1 1,0 0 0,0 0-1,1 1 1,-1-1 0,1 0-1,0 0 1,0 1-1,0-1 1,0 0 0,0 0-1,0 0 1,2 2 0,4 5-2,0-1 1,1 0 0,0 0 0,12 9-1,-12-11 4,26 21-3,40 22 0,-20-14 11,-37-23-5,-6-4 4,23 12-1,-26-16-2,-2-1-2,0 0 0,-1 0 0,1 0 0,5 5 0,-10-7 0,0 0-1,0 0 0,0 0 1,0 0-1,0 0 0,0 0 0,0 0 1,-1 0-1,1 0 0,0 0 1,-1 0-1,1 0 0,-1 1 0,1-1 1,-1 0-1,0 0 0,1 1 1,-1-1-1,0 0 0,0 1 0,0-1 1,0 0-1,0 1 0,0-1 1,0 0-1,-1 2 0,-1 3 3,-1-1 1,0 0-1,0 0 1,0 0-1,0-1 0,-1 1 1,0-1-1,-6 6 1,9-9-5,-16 15 10,0 0 0,-1-1 0,-1-1 0,0-1 0,-1 0 0,-35 15-1,46-23-7,-38 17 22,-81 27 0,115-46-16,-19 2-1,25-4 3,-2 2-241,6-1-1132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2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359 149 688,'15'-14'658,"-11"11"-301,0-1 0,0 1 0,0-1 0,-1 0 0,0 0 0,0 0 0,0 0 0,0-1 0,0 1 0,-1-1 0,3-7 1,-3 7 69,-2 4-313,0 1 0,1-1-1,-1 0 1,0 1 0,1-1-1,-1 0 1,0 1-1,0-1 1,0 0 0,0 0-1,0 0 1,0 1-1,0-1 1,0 0 0,0 0-1,0 1 1,0-1 0,0 0-1,-1 1 1,1-1-1,0 0 1,0 0 0,-1 1-1,1-1 1,-1 0 0,1 1-1,-1-1 1,1 1-1,-1-1 1,0 0 0,-9-10 457,9 10-519,0-1 1,-1 1 0,1 0 0,0 0 0,-1 0 0,1 0 0,-1 0 0,0 0 0,-1 0 0,-8-6 78,9 6-85,0-1 0,0 1 0,-1-1 0,1 1 0,-1 0 1,1 0-1,-1 0 0,1 0 0,-1 1 0,-2-1 0,-8-3 155,10 4-161,0-2 11,0 1 0,0 0 0,-1 0 0,1 1 0,0-1 0,-1 1-1,1 0 1,-1 0 0,1 0 0,-5 0 0,-1 2-27,0-1 0,0 1-1,1 1 1,-1-1 0,1 1 0,-1 1 0,1 0 0,-9 5-1,8-3-19,1 1-1,-1 0 1,2 0-1,-1 0 0,1 1 1,0 0-1,-7 11 0,4-5-5,-45 68 62,45-64 41,0 0-1,-13 35 0,16-33-35,2 0 0,0 1-1,1 0 1,1 0 0,1 0 0,1 0-1,1 0 1,5 40 0,0-32-46,1 0 1,18 48 0,-21-68-18,2 0 1,-1 0 0,1 0 0,0 0 0,1-1-1,11 12 1,-3-5 10,2 0-1,17 12 1,-27-22-6,1-1 1,-1 0-1,1 0 0,0 0 1,-1-1-1,2 0 0,-1-1 1,11 4-1,-14-6-2,0 1 0,0 0 0,0-1 0,0 0 0,0 0 0,0 0 0,0-1-1,0 1 1,0-1 0,0 0 0,0 0 0,0 0 0,-1-1 0,1 1 0,0-1 0,-1 0 0,5-3 0,-1-1 8,-1 0 1,1-1 0,-1 0 0,0 0 0,0 0 0,5-11 0,-8 14-9,11-18 25,-1 0 0,-1-1-1,12-31 1,-19 39-17,0-1 1,0 0-1,-2-1 0,0 1 1,-1-1-1,0-19 0,-2 27-6,0 0 1,-1 0-1,-1 0 0,0 0 0,0 1 0,-5-15 0,5 19-3,1 0 1,-1 0-1,0 0 1,-1 0-1,1 1 1,0-1-1,-1 1 1,0-1-1,0 1 1,0 0-1,0 0 1,-1 0-1,1 1 1,-1-1-1,-4-2 1,1 3-1,1 0 0,-1 0 0,0 1 0,1-1 0,-1 1 0,0 1 1,0 0-1,0-1 0,-13 3 0,14-1-4,0 1 1,0-1-1,1 1 0,-1 0 0,0 0 1,1 1-1,-1 0 0,1 0 0,0 0 1,0 1-1,0-1 0,0 1 0,1 0 1,0 1-1,0-1 0,0 1 1,0 0-1,0 0 0,-2 6 0,4-8-2,0 0 1,1 0-1,0 0 0,0 1 0,-2 4 0,3-6 1,0-1 0,0 1-1,-1-1 1,1 1 0,0-1 0,0 1 0,0-1-1,0 1 1,1-1 0,-1 1 0,0-1 0,1 0 0,0 3-1,-1-4 1,0 0-1,1 0 1,-1 0 0,0 1-1,0-1 1,0 0-1,1 0 1,-1 0-1,0 0 1,0 0 0,1 0-1,-1 1 1,0-1-1,1 0 1,-1 0 0,0 0-1,0 0 1,1 0-1,-1 0 1,0 0-1,1 0 1,-1 0 0,0 0-1,0 0 1,1-1-1,-1 1 1,0 0-1,1 0 1,11-4-31,23-9-1,-26 9 27,0 1 1,-1 0-1,1 0 1,0 1-1,1 0 1,10-1-1,-5 3-2,1 0 0,-1 1 0,28 5 0,44 18 27,-70-19-1,-1 1 0,1 1 0,-2 1 0,17 10 0,8 9-479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24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97 1400,'1'0'53,"-1"0"-1,0 0 1,1 0-1,-1 0 1,0 0-1,1 0 1,-1-1-1,0 1 0,1 0 1,-1 0-1,0 0 1,1-1-1,-1 1 1,0 0-1,0 0 1,1 0-1,-1-1 1,0 1-1,0 0 1,0-1-1,1 1 1,-1 0-1,0-1 0,0 1 1,0 0-1,0-1 1,0 1-1,0 0 1,1-1-1,-1 1 1,0 0-1,0-1 1,0 1-1,0 0 1,0-1-1,0 1 1,-1 0-1,1-1 0,0 1 1,0 0-1,0-1 1,0 1-1,0 0 1,0-1-1,-1 1 1,1 0-1,0-1 1,-1 0 39,1 0 0,0 0 0,-1 0 0,1 0 0,0 0 0,0 1 0,-1-1 0,1 0 0,0 0 0,0 0 0,0 0 0,0 0 0,1 0 1,-1 0-1,0 0 0,0 0 0,0 0 0,1-1 0,0 1 23,-1 0 0,1 0 0,-1 1 0,1-1 1,-1 0-1,0 0 0,1 0 0,-1 0 0,0 0 0,0 0 0,0-1 1,0 1-32,0 0 0,-1 0 0,1 1 0,-1-1 0,1 0 0,-1 1 0,1-1 0,-1 0 0,1 1 0,-1-1 0,0 1 0,1-1 0,-2 0 0,-4-3 356,0 0-1,-1 0 1,1 0 0,-1 1 0,0 0-1,-12-3 1,0 2 137,-25-4 1,33 7-509,0 0 0,0 1-1,-1 0 1,1 0 0,0 1 0,0 1 0,0 0 0,0 0 0,0 1 0,1 1 0,-1 0 0,-14 8 0,20-10-65,1 1-1,0-1 1,1 1 0,-1 0-1,0 0 1,1 0 0,0 1-1,0-1 1,0 1 0,0 0 0,0 0-1,1 0 1,0 0 0,0 0-1,0 1 1,0-1 0,-1 7 0,2-7 1,1-1 1,0 1-1,-1 0 1,1 0-1,1 0 1,-1 0-1,0-1 1,1 1-1,0 0 1,0 0 0,0-1-1,0 1 1,1-1-1,2 6 1,-2-5-3,6 15 23,1 0 0,1 0 0,0-1-1,1 0 1,21 24 0,-16-25-13,2 0 0,0-1 0,1-2 0,37 24-1,-11-13 34,58 23-1,-99-46-42,10 3 10,-1 2 1,13 7 0,-22-12-5,0 1 0,-1 0 0,1 0 0,-1 0 0,0 0 1,0 0-1,0 0 0,0 1 0,-1 0 0,1-1 0,1 5 0,-4-7-6,1 0 1,-1 0 0,0 0-1,0 0 1,1 0-1,-1 0 1,0 0-1,0 0 1,0 0-1,0 0 1,0 0-1,0 0 1,0 0-1,-1 0 1,1 0-1,0 0 1,-1 0-1,1 0 1,0 0-1,-1 0 1,1 0-1,-1 0 1,0 0-1,1 0 1,-1 0-1,0-1 1,1 1-1,-2 1 1,-3 5 21,2-4-15,1 1-2,0 0 0,0-1 1,0 0-1,-1 1 1,0-1-1,0 0 0,0 0 1,0 0-1,0-1 1,0 1-1,-6 3 0,-23 11 15,0-1-1,0-1 0,-1-2 1,-1-1-1,0-2 0,-1-1 1,-54 6-1,82-14-13,-1-1 1,1 0-1,0-1 0,0 1 1,-1-1-1,1 0 0,-10-4 1,13 4-34,0-1 0,-1 0 0,1 0 1,0 0-1,0 0 0,0-1 0,0 0 1,1 0-1,-1 0 0,1 0 0,-6-6 0,8 7-125,0 1 0,0-1 0,0 0-1,0 0 1,0 0 0,0 0 0,1 0 0,-1 0-1,0-4 1,0-19-2661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2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19 144 424,'-1'-3'123,"0"1"-1,1-1 0,-1 0 1,0 0-1,1 0 1,-1 0-1,1 0 1,0 0-1,0 0 1,0 0-1,1-5 0,0 1 384,1-68 2674,-3 73-3033,1 1 0,0-1 0,-1 1 0,1 0 1,-1-1-1,1 1 0,-1 0 0,1-1 1,-1 1-1,-1-2 0,-3-1 437,5 4-573,0 0 0,0 0-1,0 0 1,0 0-1,-1 0 1,1 0 0,0 0-1,0 0 1,0 0-1,0 0 1,0 0-1,0 0 1,-1 0 0,1 0-1,0 0 1,0 0-1,0 0 1,0 0 0,0 1-1,0-1 1,0 0-1,-1 0 1,1 0-1,0 0 1,0 0 0,0 0-1,0 0 1,0 0-1,0 1 1,0-1 0,0 0-1,0 0 1,0 0-1,0 0 1,0 0-1,0 1 1,0-1 0,0 0-1,0 0 1,-1 4 82,0 1 0,1-1 1,-1 1-1,1 4 0,0 3 78,1 36 100,2 0 0,10 50-1,-11-71-245,0 0 0,-4 41-1,1-36 1,1-26-18,0 1 0,0-1-1,0 0 1,3 9 0,-3-12-2,1-1 0,0 0 0,0 0 0,0 0 0,0 0 0,0 0 0,0 0 0,0 0 0,0 0 0,1-1 0,-1 1 0,1 0 0,0-1-1,-1 1 1,3 1 0,-3-3-54,-1 0-1,1 1 0,-1-1 1,0 0-1,1 0 0,-1 0 1,1 0-1,-1 0 0,1 0 1,-1 0-1,1 0 0,-1 0 0,1 0 1,-1 0-1,0 0 0,1 0 1,-1 0-1,1-1 0,0 1-283,7-3-2568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2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1664,'-4'1'4457,"13"1"-2892,15 0-467,-18-2-1031,-1 1-1,0-1 1,0 1-1,7 1 1,13 6 36,17 5-6,44-1-1,-57-7 1,0 2 1,-1 2 0,40 16 0,-55-19-70,-1 0 0,0 1 1,0 0-1,0 1 1,-1 1-1,0 0 0,-1 0 1,0 1-1,12 15 0,-17-19-4,-1 1-1,-1-1 1,1 0-1,-1 1 0,0 0 1,-1 0-1,4 14 1,-4-10 7,0 1 0,-1-1 1,-1 1-1,0 14 1,0-21-24,-1 0 1,0 0 0,0 0-1,0 0 1,0 0 0,-1 0 0,0 0-1,0-1 1,0 1 0,0 0-1,-1-1 1,0 0 0,0 0-1,0 0 1,0 0 0,-5 4 0,-7 6 19,0 0 0,-1-1 0,-1-1 0,-21 12 1,1-3 4,-40 15 1,-71 40 44,146-75-77,-40 22 20,35-21-16,1 1 0,-1-1 0,0 0 0,-10 2 0,16-4-5,0 0 1,0 0-1,0 1 1,0-1-1,0 0 1,0 0-1,0 0 0,0 0 1,0-1-1,0 1 1,0 0-1,0 0 1,0 0-1,0-1 1,0 1-1,0-1 0,0 1 1,0-1-1,0 1 1,1-1-1,-1 1 1,0-1-1,0 0 0,0 1 1,1-1-1,-1 0 1,0 0-1,1 0 1,-1 1-1,1-1 0,-1 0 1,1 0-1,-1 0 1,1 0-1,0 0 1,-1 0-1,1 0 1,0 0-1,0 0 0,0 0 1,0 0-1,0 0 1,0 0-1,0 0 1,0-2-1,3-10-455,4 6-1685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30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86 568,'-1'-2'89,"1"1"-1,-1-1 1,0 1-1,1 0 1,-1-1 0,0 1-1,0 0 1,0 0-1,0 0 1,0 0-1,0 0 1,-1 0 0,1 0-1,0 0 1,0 0-1,-1 0 1,1 1-1,-1-1 1,1 0 0,0 1-1,-1-1 1,1 1-1,-1 0 1,1 0-1,-1-1 1,1 1 0,-1 0-1,-1 0 1,1 0 28,1 0-1,0 0 1,-1 0 0,1 0 0,0 0 0,0-1 0,-1 1-1,1-1 1,0 1 0,0-1 0,0 1 0,-1-1 0,1 1-1,0-1 1,0 0 0,0 0 0,-1-1 0,1 2-93,1-1 0,0 1 0,0 0 1,0 0-1,0 0 0,0 0 0,0-1 0,-1 1 1,1 0-1,0 0 0,0 0 0,0-1 0,0 1 1,0 0-1,0 0 0,0 0 0,0-1 0,0 1 1,0 0-1,0 0 0,0 0 0,0-1 0,0 1 1,0 0-1,0 0 0,0 0 0,0-1 0,0 1 1,1-1 23,-1 1 1,0-1-1,0 1 1,0-1-1,0 1 1,0-1-1,0 0 1,0 1 0,0-1-1,0 1 1,0-1-1,0 1 1,0-1-1,-1 1 1,1-1-1,0 0 1,-2-2 100,-1-4 145,0 0 0,0 1-1,-6-8 1,8 14-249,1 0-1,-1 0 1,0 0 0,0 1-1,0-1 1,1 0 0,-1 0-1,0 0 1,0 1-1,0-1 1,1 1 0,-1-1-1,0 0 1,1 1 0,-1-1-1,-1 2 1,1 0-22,-1-1 1,1 1-1,0 0 1,0 0-1,0 0 0,0 0 1,0 0-1,0 0 1,0 1-1,0 2 1,-4 24 108,4-20-93,-2 33 87,2 69-1,16 44-53,-9-111-41,2-2 0,24 75 0,-30-110-46,1 0 0,7 11 0,-10-18 4,0 1 0,0-1-1,0 0 1,0 0 0,0 0 0,0 0-1,0 0 1,0 0 0,0 0 0,1 0-1,-1 0 1,0 1 0,0-1 0,0 0 0,0 0-1,0 0 1,0 0 0,0 0 0,1 0-1,-1 0 1,0 0 0,0 0 0,0 0-1,0 0 1,0 0 0,0 0 0,1 0-1,-1 0 1,0 0 0,0 0 0,0 0 0,0 0-1,0 0 1,0 0 0,1 0 0,-1 0-1,0 0 1,0 0 0,0-1 0,0 1-1,0 0 1,0 0 0,0 0 0,1 0-1,2-5-748,5-12-1967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3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41 7370,'-2'-5'269,"0"1"2,1 0 0,-1 0 0,0 1-1,-1-1 1,-3-4 0,6 7-208,-1 0 0,0 1 0,0-1 0,1 0 0,-1 1 0,0-1 0,0 1 0,0-1-1,0 1 1,0-1 0,0 1 0,0 0 0,0-1 0,0 1 0,0 0 0,0 0 0,0 0 0,0 0 0,0 0 0,0 0 0,0 0 0,0 0-1,0 0 1,0 0 0,0 1 0,0-1 0,0 0 0,0 1 0,-3 1 42,1 0 0,-1 0-1,1 0 1,0 0 0,0 0 0,0 1-1,0-1 1,1 1 0,-4 4 0,-3 5 82,-8 15 0,16-25-167,-11 18 150,1 1 0,1 1 1,-11 37-1,-13 74 75,32-127-240,-12 58 14,-11 128 0,24-115-7,14 144 0,-10-199-9,2 1 0,0-1 0,10 25 0,-10-34-3,1 0 0,0 0 0,14 21 0,-15-27-3,0-1 1,0 0-1,1 0 0,0 0 0,0-1 0,0 0 0,13 8 1,-14-10 0,0-1 0,0 1 0,0-1 0,1 0 0,-1-1 0,1 1 0,-1-1 0,1 0 1,-1-1-1,1 1 0,-1-1 0,1 0 0,0-1 0,-1 1 0,11-3 0,2-2 5,0-2-1,0 1 0,22-14 1,-34 18-2,31-16 15,-1-2 1,36-25-1,-56 33-8,0-2-1,-1 1 0,0-2 1,-1 0-1,-1 0 1,15-23-1,120-213 64,-136 226-64,-1 0 0,-1-1 1,-1 0-1,-1 0 0,6-39 1,1-127 50,-14 127-42,-1 61-10,0 0 0,-1 1 0,1-1 0,-1 1 0,-2-7 0,3 9-1,-1 0 0,1 1 0,0-1 0,-1 1 0,1-1-1,0 1 1,-1-1 0,1 1 0,-1-1 0,1 1 0,-1-1 0,1 1 0,-1-1 0,1 1 0,-1 0 0,1-1 0,-1 1 0,1 0 0,-1 0 0,0-1 0,1 1 0,-1 0 0,1 0 0,-1 0 0,0 0 0,1 0 0,-1 0 0,0 0 0,1 0-1,-1 0 1,0 0 0,1 0 0,-2 0 0,-2 2 29,1-1 0,0 1-1,-1-1 1,1 1 0,0 0-1,0 0 1,0 0 0,-4 4-1,-2 3 96,-13 16-1,2 0-61,2 1 0,1 1-1,1 1 1,1 0-1,1 1 1,2 0-1,1 1 1,-12 51-1,12-29-52,-16 81 3,20-89-8,-1 47 1,7-69 42,1 1 1,1-1-1,8 40 1,-7-52-196,1 1 0,0 0 1,1-1-1,0 0 0,1 0 0,0 0 0,1 0 1,0-1-1,11 14 0,-7-13-1644,1 1 0,15 10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3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98 2601,'0'-1'72,"-1"0"1,0 0-1,1 0 0,-1 0 1,1 0-1,0 0 1,-1 0-1,1 0 1,0 0-1,-1-1 1,1 1-1,0 0 1,0 0-1,0 0 1,0 0-1,0-1 1,1-1-1,0 1-56,0-1 0,0 1 0,1-1 0,-1 1 1,0 0-1,3-3 0,-1 2 31,-1-1 105,1 0 0,0 1 0,1-1 0,-1 1 0,0 0 0,1 0 0,0 0 0,7-3 0,-1-1 243,-8 5-268,-1 1 1,1-1 0,0 1-1,0 0 1,0 0-1,1 0 1,-1 0 0,0 0-1,0 0 1,1 1-1,2-1 1,19 1 225,-1 1 0,0 1 0,41 8 0,-55-7-305,1 0 1,-1 0-1,0 0 0,15 9 1,31 23 368,-22-13-228,8 4-112,42 28 29,-66-42-84,0 1 8,23 21 0,-35-29-22,-1 0 0,1 0 0,-1 1-1,0 0 1,0-1 0,-1 1 0,0 0-1,5 13 1,-5-11 6,-1 0 0,2 15 0,-3-20-10,-1 0 0,0 0 0,0 0 0,0 0 0,0 0 0,-1 0 0,1 0 0,-1 0 0,0 0 0,0 0-1,-2 5 1,0-4 3,0 0 0,0 0-1,-1-1 1,1 1 0,-1-1-1,0 0 1,0 1 0,-8 3-1,1 0 5,-2 3 2,2-2-2,-1 0 0,0 0 0,-15 6 1,1-4 7,0-1 1,-52 11 0,-56-2 342,110-16-268,0-1 1,0-2-1,-1 0 1,1-2-1,0 0 1,-37-11-1,58 13-101,3 1 1,0 0 0,0 0 0,0 0 0,1 0 0,-1 0 0,0 0 0,0 0 0,0 0 0,0 0 0,0 0 0,0 0 0,0 0 0,0 0-1,0 0 1,0 0 0,0 0 0,0-1 0,0 1 0,0 0 0,0 0 0,0 0 0,0 0 0,0 0 0,0 0 0,0 0 0,0 0 0,0 0 0,0 0-1,0 0 1,0 0 0,0-1 0,0 1 0,0 0 0,0 0 0,0 0 0,0 0 0,0 0 0,0 0 0,0 0 0,0 0 0,0 0 0,0 0 0,0 0-1,0 0 1,0-1 0,0 1 0,0 0 0,0 0 0,0 0 0,0 0 0,0 0 0,0 0 0,-1 0 0,1 0 0,0 0 0,0 0 0,0 0 0,0 0-1,0 0 1,0 0 0,0 0 0,0 0 0,0 0 0,0 0 0,0 0 0,0 0 0,-1 0 0,1 0-7,7-9-1135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34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9 173 1536,'0'-1'80,"-1"0"0,0 1 0,0-1 0,1 0 0,-1 0 1,1 0-1,-1 0 0,1 0 0,-1 0 0,1 1 0,-1-1 0,1 0 0,0 0 0,-1 0 0,1-1 0,0 1 0,0-1 0,0 0 17,0 0 1,1 1-1,-1-1 0,1 1 1,-1-1-1,1 1 0,0-1 1,-1 1-1,1-1 0,0 1 1,2-2-1,-2 0 92,1 1 1,-1-1-1,0 1 0,0-1 1,0 1-1,1-6 0,-1 5-20,0 0 0,0 0 0,0 0 0,0 0 0,1 0 0,1-3 0,-1 3-54,6-10 550,-8 12-640,1 1 0,-1 0-1,0-1 1,0 1 0,0 0-1,0-1 1,0 1 0,0 0 0,0-1-1,0 1 1,0 0 0,0-1-1,0 1 1,0 0 0,0 0 0,0-1-1,-1 1 1,1 0 0,0-1-1,0 1 1,0 0 0,0-1 0,-1 1-1,1 0 1,0 0 0,0-1-1,0 1 1,-1 0 0,1 0 0,0 0-1,0-1 1,-1 1 0,1 0-1,0 0 1,-1 0 0,1 0 0,0-1-1,-1 1 1,1 0 0,0 0-1,0 0 1,-1 0 0,0 0-1,-2 0 249,-1 0-1,1 0 0,-1 1 1,0-1-1,-5 2 0,9-2-271,0 0 0,0 0 0,0 0 0,0 0 0,0 0 0,0 0 0,0 0 0,0 0 0,0 0 0,0 0 0,0 0 0,0 1 0,0-1-1,0 0 1,0 0 0,0 0 0,0 0 0,0 0 0,0 0 0,0 0 0,0 0 0,-1 0 0,1 0 0,0 0 0,0 0 0,0 0 0,0 0 0,0 0 0,0 0 0,0 0 0,0 0 0,0 0 0,0 0-1,0 0 1,0 0 0,0 0 0,0 0 0,0 0 0,0 1 0,0-1 0,0 0 0,0 0 0,0 0 0,1 0 0,-1 0 0,0 0 0,0 0 0,0 0 0,0 0 0,0 0 0,0 0 0,0 0 0,0 0-1,0 0 1,0 0 0,0 0 0,0 0 0,0 0 0,0 0 0,0 0 0,5 3 8,-4-2-10,0-1 0,1 1 0,-1-1 0,1 1 0,-1-1 0,1 0 0,1 1 0,40-7 29,1 2-9,34-4-5,52-2 6,-54 6-6,-58 3-9,30-2 4,1-2 0,68-17 0,-104 19-5,-1 1 1,1 0-1,-1 0 1,1 1-1,20 2 1,-24-1-2,-1 1 0,0 1-1,0-1 1,1 2 0,-1-1 0,-1 1 0,1 0 0,0 0 0,10 8 0,23 18 5,-35-25-5,0 1 0,0-1 0,0 0 0,0 0 0,1-1 0,0 0 0,-1 0 0,9 2 1,-13-4-4,-1 0 0,1-1 0,0 0 0,0 1 1,-1-1-1,1 0 0,0 0 0,-1 0 1,1 0-1,0 0 0,-1 0 0,1 0 0,2-1 1,5-1-2,-8 2 1,0 1 0,-1-1 0,1 0 0,0 0 0,-1 1 0,1-1 0,0 0 0,-1 1-1,1-1 1,-1 1 0,1-1 0,0 1 0,-1-1 0,1 1 0,-1-1 0,1 1 0,-1-1 0,0 1 0,1 0 0,-1-1-1,0 1 1,1 0 0,-1-1 0,0 1 0,1 1 0,5 22-4,-5-23 4,0 8-1,0-1 1,0 1 0,-1 15 0,0-13 3,1 21 0,11 22-1,-8-39-3,-1 1 1,3 31 0,18 152-8,-20-175 8,20 143-108,-12-3-317,-11-154 94,-1 0-1,-1 1 1,0-1 0,-3 15-1,-1-5-997,4-9-1025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35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26 280,'66'-15'2075,"-59"14"-1680,-6 1-275,0 0 1,0 0-1,0 0 1,1 0-1,-1-1 0,0 1 1,0 0-1,0-1 1,0 1-1,1 0 1,-1-1-1,0 1 0,0-1 1,0 0-1,0 1 1,1-2-1,-2 2-23,0 0 0,0-1 0,0 1 0,0 0 0,1 0 0,-1 0 0,0-1 0,0 1 0,0 0 0,1 0 0,-1 0 0,0 0 0,0 0 0,1 0 0,-1-1 0,0 1 0,0 0 0,1 0 0,-1 0 0,0 0 0,0 0 0,1 0 0,-1 0-39,0 1 0,0-1 0,0 0 0,0 0 0,0 1 0,0-1 0,-1 0 0,1 0 0,0 1 0,0-1 0,0 0 0,0 0 0,0 1 0,0-1 0,-1 0 0,1 0 0,0 0 0,0 0 0,0 1 0,0-1 0,-1 0 0,1 0 0,0 0 0,-1 0 0,1 1-24,-1 0 1,0 0-1,1-1 1,-1 1 0,0 0-1,1 0 1,-1 0-1,1 0 1,0 0-1,-1 0 1,1 0-1,0-1 1,-1 1-1,1 0 1,0 0-1,0 2 1,-2 5 33,-4 11-37,-1 0 1,0-1-1,-13 23 1,-2 3-18,14-24-7,-9 39 0,5-14 4,-19 35 6,3-7-10,24-60-5,1 0-1,0 1 1,-2 23 0,5-36-2,-1 8 0,0 0-1,1-1 0,0 1 1,1-1-1,2 13 0,-2-19 3,-1 0-1,1 0 0,0 0 0,0 0 1,0 0-1,0 0 0,0-1 1,0 1-1,0 0 0,0-1 0,1 1 1,-1-1-1,1 1 0,-1-1 0,1 1 1,-1-1-1,1 0 0,0 0 0,0 0 1,0 0-1,0 0 0,-1 0 0,1-1 1,0 1-1,0-1 0,0 1 0,1-1 1,2 0-1,3 1 29,-1-2-1,1 1 1,-1-1 0,1 0-1,13-4 1,40-16 110,-39 12-114,9-3 4,34-20 0,-23 12-178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3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2489,'-13'0'2504,"9"7"-1296,-6 3-319,3 9-25,3 10-208,-2-3-176,4 10-328,12 3-80,1-6-40,-7 0 8,2-2 0,-2-2 0,4-10 0,-1-1-152,-7-1-1968,-2-1-1849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36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3225,'0'0'27,"0"0"0,0-1 0,0 1 1,0 0-1,-1-1 0,1 1 1,0 0-1,0-1 0,0 1 0,0 0 1,0-1-1,0 1 0,0 0 0,0-1 1,0 1-1,0 0 0,0-1 1,0 1-1,0-1 0,0 1 0,1 0 1,-1-1-1,0 1 0,0 0 0,0-1 1,0 1-1,1 0 0,-1 0 1,0-1-1,0 1 0,1 0 0,-1 0 1,0-1-1,0 1 0,1 0 0,-1 0 1,0 0-1,1-1 0,-1 1 0,1 0 1,18-7 571,-6 2-57,5-6 270,-14 9-719,-1-1-1,1 1 1,-1 0 0,5-1 0,56-17 417,-56 18-502,0 0 0,1 1 1,0 0-1,-1 0 1,1 1-1,0 0 0,-1 1 1,1 0-1,-1 0 1,1 1-1,-1 0 1,1 0-1,-1 1 0,0 0 1,12 7-1,-17-8-2,1 0 0,-1 0 0,0 0 0,0 1 0,0 0 0,0-1 0,0 1 0,-1 0 0,1 0 0,-1 1 0,0-1 0,0 0 0,0 1 0,0 0 0,0-1 0,-1 1 0,0 0 0,0 0 0,0 0 0,0 0 0,-1-1 0,1 1 0,-1 0 0,0 0 0,0 0 0,0 0 0,-1 0 0,1 0 0,-1 0 0,0 0 0,0 0 0,-3 5 0,-2 5 12,-1 0 0,0 0 0,-1 0 0,0-1 0,-1-1 0,-13 15 0,-2-8-2,19-16-13,1 0 0,-1 1 1,1-1-1,0 1 0,0 0 0,0 0 0,-5 8 1,9-11-3,-1 0 0,0 1 0,1-1 0,0 0 1,-1 1-1,1-1 0,0 1 0,-1-1 0,1 0 1,0 1-1,0-1 0,0 1 0,0-1 0,1 1 0,-1-1 1,0 1-1,1-1 0,-1 0 0,0 1 0,1-1 1,0 0-1,-1 1 0,1-1 0,0 0 0,0 0 0,0 0 1,-1 1-1,1-1 0,0 0 0,1 0 0,0 1 1,4 3 2,0-1 0,1 1 0,0-1 1,9 4-1,-8-4-6,3 2 6,0 0 0,-1 0 1,1 1-1,-1 0 0,-1 1 0,15 14 0,-15-12 2,0 1 0,-1 1-1,0 0 1,-1 0 0,0 0-1,7 19 1,-11-24-1,-1-1 0,0 1 0,0 0 0,-1 0 0,0 0 1,0 0-1,-1 0 0,0 0 0,0 0 0,0 0 0,-1 0 0,0-1 0,-1 1 0,1 0 1,-4 7-1,3-8 3,-1 0 0,0-1 0,0 1 1,0-1-1,-1 1 0,0-1 0,0 0 1,-1-1-1,-7 8 0,8-9 0,0 0 1,0 0-1,0-1 1,-1 0-1,1 0 1,-1 0-1,1 0 0,-1 0 1,1-1-1,-1 0 1,0 0-1,0 0 0,-8-1 1,10 0-1,-1 0 1,0-1 0,0 1 0,0-1-1,1 0 1,-1-1 0,0 1 0,-5-3-1,-2-3 52,-14-8-1,14 7-2,4 3-28,1 2-5,1 0 0,0-1-1,0 0 1,-5-5 0,8 7-27,1 1 0,0-1 0,0 1-1,0-1 1,0 0 0,0 1 0,0-1 0,1 0 0,-1 0 0,0 1 0,1-1-1,0 0 1,-1 0 0,1 0 0,0 0 0,0 0 0,0 0 0,0-3-1,1 3-145,-1-1 0,1 0-1,0 0 1,-1 0 0,4-5-1,-2 5-586,0 0-1,1-1 1,4-4-1,-7 8 716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37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 1704,'-10'2'769,"2"6"39,-5-1 464,-9 1 80,5 8-15,-1 3-185,-3 6-408,8 8-160,-1 4-272,-3 4-96,-1 3-128,10-3-24,1-10-16,-1-8-8,10-11-24,-2-11-8,11-12 24,7-8-256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47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188 116 944,'-28'-4'87,"28"4"-58,-1 0 0,1 0 0,0-1 0,-1 1 0,1 0 0,0 0 0,-1-1 0,1 1 0,0 0 0,0-1 0,0 1 0,-1 0 0,1-1-1,0 1 1,0 0 0,0-1 0,0 1 0,0-1 0,-1 1 0,1 0 0,0-1 0,0 1 0,0 0 0,0-1 0,0 1 0,0-1 0,0 1 0,0 0 0,1-1 0,-1-3 346,-1-1-182,1-1-1,1 0 0,-1 1 1,1-1-1,0 0 1,0 1-1,2-6 1,-1 4 141,-2 5-254,0 1-1,0-1 1,0 1 0,0-1-1,0 1 1,0-1 0,0 1-1,-1-1 1,1 1 0,0-1-1,-1 1 1,1 0 0,-1-1-1,0 1 1,1 0 0,-1-1 0,0 1-1,0 0 1,-2-2 0,2 2-16,0 0 0,1 0 1,-1 0-1,0 0 1,0 1-1,0-1 1,0 0-1,0 1 1,0-1-1,0 1 1,-1-1-1,1 1 1,0-1-1,0 1 0,0 0 1,0-1-1,-1 1 1,1 0-1,0 0 1,0 0-1,-3 0 1,-1 1 23,0 0 1,-1 0-1,-8 4 1,4-2-40,6-2-20,0 1 0,0-1 0,0 0 0,0 1-1,0 0 1,1 0 0,-1 0 0,1 0 0,-1 1-1,1-1 1,0 1 0,0 0 0,0 0 0,1 0 0,-1 0-1,1 1 1,-4 5 0,2-2 14,0 1 1,1-1-1,0 0 1,1 1-1,0 0 0,0 0 1,0-1-1,1 1 0,0 0 1,1 0-1,0 0 1,0 0-1,0 0 0,1 0 1,1 0-1,-1 0 0,1 0 1,1-1-1,-1 1 0,1 0 1,0-1-1,7 11 1,-8-15-44,1 0 1,-1 1 0,1-1 0,0 0 0,-1-1 0,1 1-1,1 0 1,-1-1 0,0 0 0,0 1 0,1-1-1,5 2 1,-3-2 4,0 0 0,1 0 0,-1 0 1,1-1-1,-1 0 0,1-1 0,7 1 0,-4-1 6,-1-1 0,1 0 1,-1 0-1,1-1 1,-1 0-1,1-1 0,-1 0 1,0-1-1,-1 1 0,14-9 1,-19 10 4,0 0 1,0-1 0,0 1 0,0-1 0,-1 0-1,1 0 1,-1 0 0,0 0 0,0 0-1,0 0 1,0 0 0,-1-1 0,1 1 0,-1-1-1,0 1 1,0-1 0,0 1 0,0-1 0,-1 0-1,0 0 1,1 1 0,-1-1 0,-1-6-1,-1 1 105,1 1 0,-6-13-1,6 18-100,0 0 0,0 0 0,-1 0-1,1 0 1,-1 1 0,0-1-1,0 1 1,0-1 0,0 1-1,-3-3 1,0 1-5,0 1 0,0 1 0,0-1-1,0 1 1,-11-4 0,9 4-4,-1-1 1,-8-5-1,9 4-6,5 3-5,0 0 0,0-1 0,0 1 0,-1 0 0,1 0 0,0 1 0,0-1 0,0 0 0,-1 1 0,1-1 0,0 1 0,-5-1 0,7 1-1,-1 0 0,1 0 0,0 0 0,-1 0 0,1 0 0,0 0 0,-1 0 0,1 0 0,0 1 0,-1-1 0,1 0 0,0 0 0,-1 0 0,1 0 0,0 0 0,0 0 0,-1 1 0,1-1 0,0 0 0,0 0 0,-1 0 0,1 1 0,0-1 0,0 0 0,-1 0-1,1 1 1,0-1 0,0 0 0,0 0 0,0 1 0,0-1 0,-1 1 0,2 9 5,0-5 18,-4 4 18,3-8-37,-1 0 0,1 0-1,0-1 1,0 1 0,-1 0 0,1 0-1,0 0 1,0 0 0,0 0 0,0 0-1,0 0 1,0 0 0,0 0 0,0 0-1,1 2 1,14 27 45,-14-28-44,0 0-1,1 0 0,-1-1 0,0 1 1,0 0-1,1-1 0,-1 1 1,1-1-1,0 1 0,-1-1 1,1 0-1,0 0 0,0 0 1,0 0-1,0 0 0,0 0 1,0 0-1,0-1 0,0 1 1,0-1-1,0 1 0,0-1 0,0 0 1,0 0-1,4 0 0,-2 0 6,0 0 0,0-1 0,0 0-1,0 0 1,-1 0 0,1 0-1,0 0 1,0-1 0,-1 0-1,1 1 1,-1-1 0,1-1 0,3-2-1,-7 5-6,1 0 1,-1-1-1,0 1 0,1 0 0,-1 0 0,0-1 0,0 1 0,1 0 1,-1 0-1,0-1 0,0 1 0,1 0 0,-1-1 0,0 1 0,0-1 1,0 1-1,0 0 0,0-1 0,1 1 0,-1 0 0,0-1 0,0 0 0,-1 1 0,1 0 0,0 0 0,0 0 0,0-1 0,0 1 0,-1 0 0,1 0 0,0 0 0,0 0 0,0 0 0,-1-1 0,1 1 0,0 0 0,0 0-1,-1 0 1,1 0 0,0 0 0,0 0 0,-1 0 0,1 0 0,0 0 0,-1 0 0,0 0 2,-1 0 1,0 0-1,0 0 0,1 0 1,-1 1-1,1-1 1,-1 0-1,0 1 0,-1 0 1,-8 5 7,7-4-10,0 1-1,-1-1 0,1 1 1,1-1-1,-1 1 1,-7 7-1,11-10-2,0 0 1,1 0-1,-1-1 0,0 1 0,0 0 0,0 0 0,0 0 0,0 0 0,0 0 1,0-1-1,0 1 0,0 0 0,0 0 0,-1 0 0,1 0 0,0 0 0,0 0 1,0-1-1,0 1 0,0 0 0,0 0 0,0 0 0,0 0 0,0 0 1,0 0-1,0-1 0,0 1 0,-1 0 0,1 0 0,0 0 0,0 0 0,0 0 1,0 0-1,0 0 0,0 0 0,-1 0 0,1 0 0,0 0 0,0 0 0,0 0 1,0 0-1,0 0 0,0 0 0,-1 0 0,1 0 0,0 0 0,0 0 0,0 0 1,0 0-1,0 0 0,-1 0 0,32-14-10,-14 5 17,0 1 1,0 1-1,1 1 0,26-6 0,-36 11-11,0 0 1,0 1-1,1 0 0,-1 0 1,0 1-1,0 0 0,0 0 1,9 3-1,14 2-6,20 2-1,0-2 1,55-1-1,201-10-19,-119 12 6,-19 1 18,-129-8 5,182-8 511,-45-18-34,-163 24-408,1 1 1,-1 0 0,19 2-1,-28 0-48,1-1 0,-1 1 0,0 1-1,1-1 1,-1 1 0,0-1 0,0 2 0,0-1-1,0 0 1,-1 1 0,7 5 0,2 2 25,-6-3-16,1-1 0,0 0 0,14 8-1,-20-13-20,1 0 0,-1 0 0,1 0 0,0 0 0,0 0 0,-1-1 0,1 1 0,0-1 0,0 1 0,0-1 0,0 0 0,-1 0 0,1-1 0,0 1 0,0-1 0,0 1 0,2-2 0,0 1 3,-1-1 0,0 0 0,0 0 0,7-5 0,-10 6-7,1 0 0,-1 0 0,0 0 0,0 0 0,0 0 0,0 0 0,0-1 0,0 1 0,0 0 0,0 0 0,0-1 0,-1 1 0,1-1 0,-1 1 0,2-3 0,-2 4-3,0 0 1,0 0 0,0 0 0,0 0-1,0 0 1,0 0 0,0 0 0,0 0 0,0 0-1,0 0 1,0 0 0,0 0 0,1 0-1,-1 0 1,0 0 0,0 0 0,0 0-1,0 0 1,0 0 0,0 0 0,0 0-1,0 0 1,0 0 0,0 0 0,0 0-1,1 0 1,-1 0 0,0 0 0,0 0-1,0 0 1,0 0 0,0 0 0,0 0-1,0 0 1,0 0 0,0 0 0,0 0 0,0 0-1,0 0 1,1 0 0,-1 0 0,0 0-1,0 0 1,0 0 0,0-1 0,0 1-1,0 0 1,0 0 0,0 0 0,0 0-1,0 0 1,0 0 0,0 0 0,0 0-1,0 0 1,0 0 0,0 0 0,0 0-1,0-1 1,0 1 0,0 0 0,0 0-1,0 0 1,0 0 0,0 0 0,0 0 0,0 0-1,0 0 1,0 0 0,0 0 0,0 0 1,0 0-1,0 1 1,0-1-1,0 0 1,0 0-1,1 1 0,-1-1 1,0 0-1,0 0 1,0 1-1,0-1 1,0 0-1,0 0 1,0 1-1,0-1 1,0 0-1,0 0 0,-1 1 1,1-1-1,0 0 1,0 0-1,0 1 1,-7 7 32,5-7-50,1 0 1,0 1-1,0-1 0,0 0 0,-1 1 0,1-1 0,-1 3 1,-1 12-677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52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146 723 1888,'-10'5'583,"1"0"-1,0 1 1,0 0-1,-10 9 1,8-6 429,-17 10-1,25-17-804,-24 16 1230,24-16-1241,1 0 0,0 0 1,0 0-1,0 0 0,0 0 0,0 1 1,0-1-1,-1 4 0,3-6-179,0 0 0,0 0 1,0 0-1,0 0 0,0 0 0,0 1 0,0-1 0,0 0 0,0 0 0,0 0 0,0 0 1,0 0-1,0 0 0,0 0 0,0 0 0,0 1 0,0-1 0,0 0 0,0 0 1,0 0-1,0 0 0,0 0 0,0 0 0,0 0 0,0 0 0,0 1 0,0-1 1,0 0-1,0 0 0,0 0 0,0 0 0,0 0 0,0 0 0,1 0 0,-1 0 0,0 0 1,0 0-1,0 0 0,0 0 0,0 0 0,0 0 0,0 1 0,0-1 0,0 0 1,1 0-1,-1 0 0,0 0 0,0 0 0,0 0 0,0 0 0,0 0 0,0 0 0,0 0 1,1 0-1,6-1 259,-5 1-166,1 0-69,1-1-1,-1 1 1,0 0-1,0-1 1,0 0-1,0 0 1,0 0-1,0 0 1,0 0-1,3-3 1,106-74 198,-99 68-230,11-7 3,-1-2 1,0-1-1,-2 0 1,0-2-1,21-27 1,27-55 20,-33 54-20,49-73 13,-50 62-15,-2-1 1,27-72-1,-44 95 19,-15 27 5,-1 10 158,1 3 359,1 7-530,0 0 0,0 0 0,1 13 0,3 14-15,1-9-4,-2 0 1,-1 0 0,-1 0 0,-1 1-1,-4 49 1,-6 103 26,8-173-30,-10 198 17,10-192-14,1 0-1,0 0 1,0 0 0,4 13 0,-4-20-12,1-1 1,-1 0-1,1 1 1,0-1 0,0 0-1,1 0 1,-1 0-1,1 0 1,0-1 0,0 1-1,0-1 1,0 1-1,5 2 1,-7-5-106,0 0 0,1 0 0,-1 0-1,0 0 1,1 0 0,-1 0 0,1 0 0,-1-1 0,1 1 0,-1-1 0,1 1 0,-1-1-1,1 0 1,-1 1 0,1-1 0,0 0 0,-1 0 0,1 0 0,-1 0 0,1-1 0,0 1-1,1-1 1,-1 0-415,0 0 1,0-1-1,0 1 0,0-1 0,0 0 0,1-2 0,0 2-138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52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2 244 2465,'-2'-25'2736,"2"23"-2627,0 0 0,0 1 0,1-1 0,-1 0 0,0 1 0,1-1-1,0 0 1,-1 1 0,1-1 0,0 1 0,1-4 0,1-1 931,-3 5-977,0 1 1,0 0-1,0 0 1,1 0-1,-1-1 1,0 1-1,0 0 1,0 0 0,0 0-1,0 0 1,0-1-1,0 1 1,0 0-1,0 0 1,0 0-1,0 0 1,1-1-1,-1 1 1,0 0-1,0 0 1,0 0-1,0 0 1,0 0-1,1 0 1,-1 0-1,0-1 1,0 1-1,0 0 1,1 0-1,-1 0 1,0 0 0,0 0-1,0 0 1,0 0-1,1 0 1,-1 0-1,0 0 1,0 0-1,0 0 1,1 0-1,-1 0 1,0 0-1,0 0 1,0 0-1,0 0 1,1 1-1,-1-1 1,0 0-1,0 0 1,0 0-1,0 0 1,1 0-1,-1 0 1,0 0 0,0 1-1,1-1-16,-1 0-1,1 1 0,0-1 1,-1 1-1,1-1 1,-1 1-1,1-1 1,-1 1-1,1-1 1,-1 1-1,1-1 1,-1 1-1,0 0 1,1-1-1,-1 1 1,0-1-1,0 1 1,1 0-1,-1-1 1,0 1-1,0 0 1,0 0-1,0-1 1,0 1-1,0 1 1,0 2-1,-1-1-1,1 1 1,-1 0 0,-1 3 0,-2 9 60,4-7-72,1 1 0,0 0-1,2 10 1,0 0-11,3 35 8,18 106 7,-11-107-27,4 21 1,-13-44-8,-3-22-2,0 0 0,1 0 0,0 0 0,0 0 0,4 9 0,7 6 3,-9-17-3,0 0 1,-1 1 0,0-1 0,3 10-1,-3 0 9,-2-13-8,-1-1 0,1 1 0,0-1 0,0 1 0,0-1 1,0 0-1,0 1 0,1-1 0,0 0 0,-1 0 0,1 0 0,3 3 0,9 10 2,-13-15-3,-1 0-1,1 0 0,0 0 0,0 0 0,0 0 0,0 0 0,0 0 0,0 0 1,1 0-1,-1-1 0,0 1 0,0 0 0,1-1 0,-1 1 0,2 0 0,4 1 1,-7-2-1,1 1-1,1 0 1,-1-1-1,1 1 0,-1-1 1,1 1-1,0-1 1,-1 0-1,1 1 1,-1-1-1,1 0 1,0 0-1,-1 0 1,1 0-1,0 0 1,-1-1-1,1 1 1,-1 0-1,3-1 1,6-1 5,-8 1-4,-1 1 0,1 0-1,-1 0 1,1-1 0,-1 1 0,1-1-1,-1 1 1,1-1 0,-1 1-1,3-3 1,3-11 19,-4 10-17,-1 0 0,1 1-1,0-1 1,5-3-1,8-11 7,-12 12-5,0-1 0,0 0 0,-1 0 0,0 0 0,0 0 0,2-13 0,-2 10-2,5-18 6,30-116 22,-7 3-18,18-114 28,-48 222-33,-1 22 0,0 11-8,0-1 0,0 0-1,0 1 1,0-1-1,1 1 1,-1-1 0,0 1-1,0-1 1,0 0-1,1 1 1,-1-1 0,0 1-1,1-1 1,-1 1-1,0-1 1,1 1 0,-1 0-1,1-1 1,0 0-1,2-3-3,5-6 2,-1 1-4,15-17 0,-5 7-430,17-24-1,-24 29-13,-5 9 8,-1-1-1,9-7 1,-11 11-20,0 1 1,1-1-1,-1 0 1,1 1-1,3-2 1,-6 3 459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38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38 393 1000,'1'-38'2040,"0"-17"136,-1 35-1370,0 13-404,0 0 1,-1 0 0,0 0-1,-1-8 1,-6-8 647,6 22-775,1 1-232,0 0-32,1 0-1,-1 0 0,1 0 0,-1 1 0,1-1 1,-1 0-1,1 0 0,-1 0 0,1 1 1,-1-1-1,1 0 0,-1 1 0,1-1 1,-1 0-1,1 1 0,0-1 0,-1 1 0,1-1 1,0 0-1,-1 1 0,1-1 0,-1 2 1,0 0 21,0 1 0,0-1 1,0 1-1,0-1 0,0 4 1,0 3 93,0 1 1,0 10 0,-1 54 164,0-33-240,5 58-1,-3-96-46,2 19 37,0 0 0,2 0 0,11 37 0,-5-34-5,0-1 0,23 41 1,-24-52-10,0 1 0,1-2 1,1 1-1,0-1 1,21 18-1,-8-12-2,0-2 1,1 0-1,1-2 0,54 23 0,-72-34-10,-4-1-3,1 0 1,-1-1-1,1 1 0,0-1 1,0 0-1,0 0 0,-1 0 0,1-1 1,0 0-1,6 0 0,2-1 12,1-1 0,-1 0 0,18-6 0,-25 6-17,-5 2-5,0 0 0,1-1 0,-1 1 0,0 0 0,0-1-1,0 1 1,0-1 0,0 1 0,0-1 0,0 0 0,0 1 0,0-1 0,0 0-1,0 1 1,0-1 0,-1 0 0,1 0 0,0 0 0,-1 0 0,1 0 0,0-2-1,5-4 16,-6 7-17,1-1 1,0 1-1,-1-1 1,1 1-1,-1-1 1,0 0-1,1 1 1,-1-1-1,1 0 1,-1 1-1,0-1 1,0 0-1,1 1 1,-1-1-1,0 0 1,0 0-1,0-1 1,0-2 1,0 3-2,0 0 1,0-1-1,0 1 0,0 0 1,0-1-1,1 1 0,-1 0 1,0-1-1,1 1 0,-1 0 1,1 0-1,0-3 0,1 2 1,-1-1 0,0 0-1,1 0 1,-1 1 0,0-1-1,-1 0 1,1 0 0,-1 0-1,1-5 1,-1 8-1,1-3 0,-1 1 0,1 0 0,0-1 1,0 1-1,0-1 0,0 1 0,0 0 0,0 0 0,3-4 0,16-16 4,-15 17-2,0 0 1,-1 0-1,5-7 1,-5 4-3,1 0 1,-2-1 0,5-14 0,2-5 0,6-4 4,7-21 4,-12 21-4,-1-1 0,-2 0 0,-1 0 0,-1 0 0,1-60 0,-7 63-3,5-235 0,-4 223-12,-1 42 10,0 0-1,0 0 1,0-1-1,0 1 1,0 0-1,0 0 0,0 0 1,0 0-1,0-1 1,0 1-1,0 0 0,0 0 1,0 0-1,0 0 1,0 0-1,0-1 0,0 1 1,0 0-1,0 0 1,0 0-1,0 0 0,-1 0 1,1-1-1,0 1 1,0 0-1,0 0 1,0 0-1,0 0 0,0 0 1,0 0-1,0 0 1,-1-1-1,1 1 0,0 0 1,0 0-1,-3 2-10,0 2 7,1 1 0,-1 0 0,1 0 0,0 0 0,-3 10 0,1-3 11,-3 8 32,1 1 1,1 0-1,-3 22 0,6-15-12,2 48-1,10 32-17,17 86 6,-20-167-1,0 0 0,21 46 1,-26-69-12,0 2-139,1 0 0,0 0 0,0 0-1,0 0 1,1 0 0,5 5 0,3 0-2070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264 158 6409,'0'-1'72,"0"-1"-1,0 1 0,0-1 0,1 0 1,-1 1-1,0-1 0,1 0 0,0 1 1,-1-1-1,1 1 0,0 0 1,0-1-1,0 1 0,0-1 0,2-1 1,-2 1 50,1 0 0,-1 0 0,1 0 0,-1 0 0,2-3 0,-3 2-28,1 1 0,-1-1 1,1 0-1,-1 1 1,0-1-1,0-2 0,1-11 473,0 9-41,1 0-1,2-9 1,-3 16-500,-1 0 0,0 0 0,0 0 0,0-1 0,1 1-1,-1 0 1,0 0 0,0 0 0,0-1 0,0 1 0,0 0-1,0 0 1,0-1 0,0 1 0,1 0 0,-1 0 0,0-1-1,0 1 1,0 0 0,0 0 0,0-1 0,0 1 0,0 0 0,-1 0-1,1-1 1,0 1 0,0 0 0,0 0 0,0-1 0,0 1-1,0 0 1,0 0 0,0-1 0,-1 1 0,1 0 0,0 0-1,0 0 1,0 0 0,0-1 0,-1 1 0,1 0 0,0 0-1,0 0 1,-1 0 0,1 0 0,0-1 0,0 1 0,-1 0-1,1 0 1,0 0 0,0 0 0,-1 0 0,1 0 0,0 0 0,0 0-1,-1 0 1,1 0 0,0 0 0,-7-2 284,4 1-166,0 0 0,0 0 0,0 0 0,-1 0 0,1 1 0,-6 0-1,-23 3 468,32-3-603,-14 2 86,0 0 0,1 1-1,0 1 1,-1 0 0,1 1 0,1 0-1,-1 1 1,1 1 0,-13 8 0,16-9-85,1 1-1,-1 0 1,1 0 0,1 1 0,-13 16 0,17-20-10,1 0 0,0-1 0,0 1 0,0 1 0,0-1 0,1 0 0,-1 0 0,1 1 0,0-1 0,1 0 0,-1 1 0,1-1 0,0 1 0,0-1 0,0 1 0,2 7 0,0-2-4,1-1 1,0 1 0,0-1 0,1 0 0,0-1-1,1 1 1,-1-1 0,2 1 0,-1-2 0,1 1-1,1-1 1,11 12 0,-13-15 2,0 0 0,0-1 1,1 0-1,-1 0 0,1 0 0,0 0 0,10 2 0,-5-2 1,-1-1-1,0-1 0,19 1 1,-13-2 2,-1-1 0,1 0 0,-1-2 1,0 0-1,28-9 0,-18 3 7,0-1 0,35-21 1,-44 22 3,0-2 1,-1 0-1,0 0 1,26-28-1,-36 34-5,0-1 0,-1-1 0,0 1 0,0-1 0,0 1 0,5-15 0,-5 8 15,0-1-1,3-26 1,-6 36-15,-1 0 1,0 0-1,0-1 1,0 1 0,0 0-1,-1 0 1,0-1-1,0 1 1,0 0-1,0 0 1,-1 0 0,0 0-1,1 0 1,-1 1-1,-1-1 1,1 0 0,-1 1-1,1 0 1,-1-1-1,0 1 1,-3-3-1,3 5 6,1-1 0,0 1 0,0 0 0,0 0 0,-1 0 0,1 0 0,-1 0-1,1 0 1,-1 1 0,-2-1 0,-24 0 114,27 1-112,-1 0-3,0 0-1,0 0 1,0 0-1,1 0 0,-1 1 1,0-1-1,1 1 0,-1 0 1,0 0-1,1 0 0,-1 0 1,1 0-1,-1 1 1,1-1-1,0 1 0,0-1 1,-1 1-1,1 0 0,0 0 1,1 0-1,-1 0 0,-3 5 1,-14 18 42,12-15-36,-1 0-1,-5 12 1,11-19-17,1 0 1,0 0-1,0 1 0,0-1 1,1 0-1,-1 0 1,1 1-1,-1-1 1,1 1-1,0-1 1,1 0-1,-1 1 1,0-1-1,1 0 1,0 1-1,0-1 1,0 0-1,2 5 1,2 1-2,-1 0 0,2-1 0,-1 1 0,12 12 0,-14-17 0,0-1 0,0 1 0,1-1 0,-1 0 0,1 0 1,0-1-1,0 1 0,6 3 0,-3-4 2,0 1 0,0-1 0,0-1-1,12 2 1,-3 0 4,-1-2 1,1 0-1,0-1 0,-1-1 1,1 0-1,23-5 0,-4-4 10,-1-2 0,0-1-1,-2-1 1,45-27 0,-55 28-9,-1 0 1,0-2-1,18-17 0,-35 29-2,-1 0 0,1-1 0,-1 0-1,0 0 1,0 0 0,-1 0 0,1 0-1,-1 0 1,0-1 0,0 0 0,2-7 0,-3 11-3,-1 0 1,0 0 0,0 0-1,0 0 1,0 0 0,0 0-1,0 0 1,-1 0 0,1 1-1,0-1 1,0 0 0,-1 0-1,1 0 1,0 0 0,-1 0-1,1 1 1,-1-1 0,1 0-1,-1 0 1,1 1 0,-1-1-1,0 0 1,1 1 0,-1-1-1,0 1 1,0-1 0,1 1-1,-1-1 1,0 1-1,0-1 1,0 1 0,0 0-1,1-1 1,-3 1 0,-1-1 2,0 0 1,1 1-1,-1 0 0,0 0 1,0 0-1,-7 1 0,5 0-5,-1 0 0,0 1 0,0 0-1,0 0 1,1 1 0,-1-1 0,1 1-1,0 1 1,0 0 0,0-1 0,0 2-1,1-1 1,0 1 0,-6 6 0,7-7-4,1 0 0,0 0 0,0 0 0,0 1 0,1-1 0,-1 1 0,1-1 0,1 1 1,-1 0-1,0 0 0,1 0 0,0 0 0,0 0 0,1 0 0,-1 1 0,1-1 0,0 0 1,1 0-1,-1 0 0,2 7 0,0-7 1,0 1 1,0-1-1,0 1 0,0-1 1,1 0-1,0 1 1,0-1-1,1-1 0,-1 1 1,1 0-1,0-1 0,0 0 1,1 0-1,6 5 1,-3-4 1,0 0 0,0 0 0,0-1 0,0-1 0,1 1 0,-1-1 0,1-1 0,0 0 0,11 2 0,-3-3 1,0 0 0,0-1 0,0 0 0,0-2 0,19-3 0,-8-1 8,0-2-1,35-13 0,-50 16-3,0-1 0,0-1 0,-1 0 1,0 0-1,0-1 0,12-13 0,-16 15 3,-1-2 1,0 1-1,0-1 1,-1 0 0,0-1-1,-1 1 1,0-1-1,0 0 1,5-14-1,-9 17 2,1 0 0,-1 0-1,0 0 1,0-1 0,-1 1-1,0 0 1,0 0 0,0 0-1,-3-11 1,3 15-7,0 1-1,-1-1 1,1 1 0,-1-1-1,1 1 1,-1-1 0,0 1-1,1 0 1,-1-1 0,0 1 0,0 0-1,0-1 1,0 1 0,0 0-1,0 0 1,0 0 0,-3-2-1,3 2-1,0 1 0,-1-1-1,1 1 1,-1-1 0,1 1 0,0 0-1,-1-1 1,1 1 0,-1 0-1,1 0 1,-1 0 0,1 0-1,-1 0 1,1 1 0,-3-1-1,1 1-1,0 0 0,1 0 0,-1 0-1,0 0 1,1 1 0,-1-1-1,1 1 1,-1 0 0,1-1 0,0 1-1,0 0 1,-1 0 0,2 0-1,-1 1 1,0-1 0,-2 4 0,2-1-3,1-1 1,-1 1-1,0 8 1,0-4-1,-1 6-2,-2 0 0,-6 15 1,7-19 3,0-1 0,0 2-1,1-1 1,0 0 0,-1 18 0,4-17 2,1 0-1,1-1 1,0 1-1,0 0 1,1 0-1,6 14 1,-8-22-106,1 1 1,0-1 0,0 0-1,1 0 1,-1 0-1,1 0 1,0 0 0,0 0-1,0-1 1,1 1 0,-1-1-1,1 0 1,0 0 0,-1 0-1,2-1 1,-1 1 0,0-1-1,0 0 1,1 0-1,-1-1 1,1 1 0,-1-1-1,8 1 1,-1-1-1261,15 0-1,-26-1 1358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3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4241,'-6'7'960,"2"15"-72,2 28 161,0 8-401,4 10-272,4 7-40,8 7-208,-5-5-56,1-5 0,4 3-648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39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54 6841,'-4'-6'482,"-1"0"0,1 0 0,-1 0 1,-1 1-1,-5-6 0,9 10-373,0-1 0,-1 1 0,1 0 0,0-1 0,0 1 1,-1 0-1,1 0 0,0 0 0,-1 1 0,1-1 1,-1 1-1,1-1 0,-1 1 0,1 0 0,-1 0 0,1 0 1,-1 0-1,1 0 0,-4 1 0,0 1-12,0 0-1,0 1 0,1-1 1,-9 6-1,-23 17 123,30-20-186,-2 2 4,-1 1 1,-12 12 0,19-16-31,-1 0-1,1 0 1,0 0 0,1 0-1,-1 0 1,1 1 0,0-1-1,-4 10 1,4-5-8,1-1 0,-1 1 0,1-1 0,0 1 0,1 0-1,0-1 1,0 1 0,1 0 0,0-1 0,3 10 0,-1-7-1,1 0-1,0 0 1,1 0-1,0-1 1,1 0 0,12 19-1,-6-15 2,1 0 1,-1 0-1,2-1 0,0 0 0,1-2 0,0 0 0,1 0 0,0-1 1,20 9-1,-16-11 5,28 7 1,0 0 26,-45-13-27,0-1 1,1 1 0,-1-1-1,0 1 1,4 3 0,-7-5-3,1 1 0,-1-1 0,1 1 0,0-1 1,-1 1-1,1-1 0,-1 1 0,1 0 0,-1-1 0,0 1 1,1 0-1,-1 0 0,0-1 0,1 1 0,-1 0 0,0 0 0,0-1 1,0 1-1,1 0 0,-1 0 0,0-1 0,0 1 0,0 0 1,0 0-1,-1 0 0,1-1 0,0 1 0,0 1 0,-2 2 7,0-1-1,0 1 1,-1-1-1,1 0 1,-1 0-1,1 1 1,-1-2-1,0 1 1,0 0-1,-1-1 1,1 1-1,-5 2 1,-3 1 6,1 0 1,-1-1-1,-14 4 0,17-6-129,-4 1 218,0 0 0,-22 4 0,32-8-202,-1 1 1,0-1 0,1 0 0,-1 0 0,1 0 0,-1 0 0,0 0-1,1-1 1,-1 1 0,1-1 0,-1 1 0,1-1 0,-1 0 0,1 0-1,-1 0 1,1-1 0,0 1 0,0 0 0,-4-4 0,-9-15-3293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3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10026,'-25'6'784,"15"-4"-136,2-2 201,12 6-169,23 8-232,3-5-72,18-3-216,10 6-64,2-8-40,2-1-16,-16-1 0,-7 2 16,0 4 0,-2-4-392,1-4-2697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8994,'15'0'1160,"-1"0"-528,17-6 433,19 6-33,1 2-264,1-2-184,8 2-280,-14-2-104,1-8-104,7 3-16,-6-1-928,-3 4-1913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0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297 273 3873,'-1'-13'1102,"-1"4"-813,1 0 1,0-1 0,1 1-1,0 0 1,1-1 0,0 1 0,2-10-1,1 6 110,-2 10-124,-1 0 0,0 0 0,0 0 0,0 0 1,-1 0-1,1-6 0,-2 1 917,0 8-603,0 5-8,-5 64 842,-5 105-393,12-46-809,-13 228-12,5-303-180,-3 45 37,12-49-20,-2-45-35,0 0-1,0 0 0,-1 7 1,1-10-8,0-1 0,0 1 1,0 0-1,-1-1 1,1 1-1,0 0 0,-1-1 1,1 1-1,0-1 0,-1 1 1,1-1-1,0 1 0,-1-1 1,1 1-1,-1-1 0,1 1 1,-1-1-1,1 1 0,-1-1 1,0 1-1,1-1 1,-2 0-1,2 1 1,0-1 0,-1 0 0,1 0 0,-1 0 0,1 0 0,0 0 0,-1 0 0,1 0 0,-1 0 0,1 0 1,0 0-1,-1 0 0,1 0 0,-1 0 0,1 0 0,0-1 0,-1 1 0,1 0 0,-1 0 0,1 0 0,0-1 0,-1 1 0,1 0 0,-3-3 11,0 1-1,0-1 0,0 1 1,0-1-1,1 0 0,0 0 1,-1 0-1,1 0 0,-2-5 1,-3-6 4,-5-16 0,6 13-3,-72-225 48,14-4-52,64 246-12,-17-71 1,-10-85 0,25 138-7,1 0-1,2-26 1,0 35 0,0 0 0,1 0 0,0 1 1,1-1-1,0 1 0,7-16 0,-3 12-7,0 0-1,1 0 0,1 1 0,0 0 1,1 0-1,19-17 0,-25 25 6,1-1-1,-1 1 0,1 0 0,0 0 1,0 0-1,0 0 0,0 1 1,0 0-1,11-2 0,-12 3 2,0 1 0,1-1 0,-1 1-1,1 0 1,-1 1 0,1-1 0,-1 1 0,0 0 0,1 0-1,-1 0 1,0 1 0,0-1 0,1 1 0,3 3 0,8 5-5,0 0 0,-1 1 0,24 23 0,41 49-7,-35-30 31,-1 2 0,-3 1 0,36 69 0,-65-103 8,-2 0 0,-1 1 0,8 29 0,-17-50-20,1 1 9,0 0 0,0 0 0,-1 0 0,1 0 0,-1 6 0,0-8-5,0 0 0,0-1 0,0 1 0,0 0 0,0 0 1,-1 0-1,1-1 0,0 1 0,-1 0 0,1-1 0,-1 1 0,1 0 0,-1-1 0,1 1 0,-1 0 0,1-1 0,-1 1 0,1-1 0,-1 1 0,0-1 0,1 1 1,-1-1-1,0 1 0,1-1 0,-1 0 0,0 1 0,0-1 0,-1 0 0,-6 2 13,0-1 0,0 0 0,0-1 0,0 0 0,0 0 0,-1 0 0,-10-3 0,9 1-14,-1 1-1,0 0 0,-20 2 0,24 0-3,1 0-1,0 0 0,0 1 0,-12 4 1,15-4-2,0-1 0,0 1 0,0 0 0,0 0 0,1 0 0,-1 0 0,1 1 0,-1-1 0,1 1 0,0-1 0,-3 5 0,2-1-6,-1 0 0,2 1 0,-1 0-1,1-1 1,0 1 0,0 0 0,1 0 0,-1 0-1,2 0 1,-1 0 0,1 0 0,0 1-1,1-1 1,1 12 0,0-8 1,1-1 0,0 1 0,1-1 0,-1 1 0,2-1 0,0 0 0,0-1 0,13 18 0,-7-13 5,1 0-1,1-1 1,22 18 0,-24-23 3,0 0 0,0-1-1,0 0 1,1-1-1,20 7 1,37 5 23,-48-14 44,-1 1-1,27 10 1,-45-14-242,0 0 0,0-1 1,0 1-1,0 1 0,0-1 1,0 0-1,-1 0 1,1 1-1,0-1 0,-1 1 1,1-1-1,-1 1 0,1 0 1,-1-1-1,0 1 1,0 0-1,2 4 0,4 15-3396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 7642,'-21'6'617,"0"1"0,1 1 0,0 0 0,0 2 0,-32 21 0,48-27-502,-1-1 0,1 1 1,0 0-1,0 0 0,0 1 0,0-1 1,-5 11-1,8-13-86,0 0 0,0 1 0,0-1 0,0 0 0,0 1-1,0-1 1,1 1 0,-1-1 0,1 1 0,0 0 0,0-1 0,0 1 0,0-1 0,0 1 0,0 0-1,1-1 1,-1 1 0,1-1 0,1 4 0,0-2-26,0-1 0,0 1 1,1-1-1,-1 0 0,1 0 0,0 1 1,0-2-1,5 6 0,4 0-2,14 9-1,-20-14 2,64 32 15,-3-1 12,-57-28-24,0 0 0,-1 1 0,0 0 0,12 12 0,-18-16-1,0 0 0,-1 0 0,1 0 0,-1 1 0,0-1 0,0 0 0,0 1 0,0 0 0,-1-1 0,0 1 0,1 0 0,-1 0 0,-1-1 0,1 1 0,0 0 1,-1 0-1,0 0 0,0 0 0,0 0 0,-1 0 0,1 0 0,-1 0 0,0 0 0,0-1 0,0 1 0,0 0 0,-3 4 0,0 1 10,-1 0 0,-1 0 0,0 0 0,0 0 0,0-1 0,-1 0 0,-9 8 0,12-13-5,0 0-1,-1 0 1,1-1 0,0 1-1,-1-1 1,0-1-1,1 1 1,-1 0 0,0-1-1,0 0 1,0 0-1,0-1 1,0 1 0,0-1-1,0 0 1,-8-2 0,7 2-12,1-1 0,-1 0 1,1 0-1,0-1 0,0 0 1,-1 0-1,1 0 0,1 0 1,-1-1-1,0 0 0,0 0 1,1 0-1,0-1 0,-7-6 1,7 6-177,1-1 1,1 1 0,-5-10-1,-7-14-1432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24 8226,'-21'-2'5849,"19"4"-4689,-6-4-464,-9-2-256,13 2-351,2 1-25,2-1-32,-4 0-16,0 0-24,12 0-40,13 2-1969,-5-6-5296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24 6129,'4'-18'856,"2"12"665,-3 6 47,-4 18-544,-5 13-135,0 21-217,-6 14-136,-3 19-328,5 6-120,6-4-48,12-2 0,-10-5 8,-2-7 0,12-22-24,0-16-176,1-6-896,-7-2-529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2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6 152 8258,'-6'-2'1368,"12"-4"-400,4-6 481,9 3-185,2 1-208,7 4-336,1-2-152,7 4-256,7 8-112,7-8-136,5-4-8,10-1 0,1-7-16,-2-1-448,2-7-760,-2-20-6513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2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10306,'-18'4'584,"7"-6"289,11 6 399,2 0-264,11-2-96,13 0-48,26 4-392,19-1-159,17 13-209,5 3-32,-14 0 8,-4 5 0,11 3-913,-17 0-1159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4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35 8770,'-4'-6'231,"-8"-12"208,11 17-409,0 0 1,0 0-1,1 0 0,-1 1 0,0-1 1,0 0-1,0 1 0,0-1 0,0 1 0,0-1 1,0 1-1,0-1 0,0 1 0,0 0 1,0-1-1,-1 1 0,0 0 44,0 0 1,0 1-1,0-1 0,0 0 0,0 1 0,0 0 1,0-1-1,0 1 0,0 0 0,0 0 0,0 0 1,1 1-1,-4 2 0,-1 0 105,0 2 0,1-1 0,-8 11 0,0 3 13,-17 33-1,15-22-109,-17 50 0,8 0-42,-17 95 0,-3 95-22,42-256-17,-20 126 2,-14 101 16,13-11-51,24-87-133,2-99 70,15 78-1,-8-78 115,-10-42-16,0 0 0,1-1 0,-1 1 0,0 0 0,0-1 0,0 1 0,0 0 0,-1-1 0,1 1 0,-1 2 0,1-3-1,-1-1 0,1 1 1,0 0-1,-1-1 0,1 1 0,0-1 1,-1 1-1,1-1 0,-1 1 1,1-1-1,-1 1 0,0-1 1,1 1-1,-1-1 0,1 1 1,-1-1-1,-1 1 0,0-1 5,0 0 0,1 1-1,-1-1 1,0 0 0,0 0-1,0 0 1,0 0 0,0-1-1,0 1 1,0-1 0,0 1-1,1-1 1,-1 1 0,0-1 0,-2-1-1,-5-3 15,0-1 0,1 0 0,0 0-1,0-1 1,0 0 0,-9-11 0,4 2 2,1 0-1,0 0 1,1-1 0,1-1 0,1 0 0,0 0 0,-11-38 0,11 27 66,2 0 1,1 0-1,2-1 1,-2-49-1,6 65-37,0 0-1,1 0 1,1 0-1,0 0 1,1 0-1,7-22 1,-9 33-39,0-1 0,1 1 1,-1 0-1,1 0 1,-1-1-1,1 1 0,0 0 1,0 1-1,1-1 1,-1 0-1,0 0 0,1 1 1,0 0-1,-1-1 1,1 1-1,0 0 0,0 1 1,1-1-1,-1 0 1,4-1-1,9-3-52,1 1 0,-1 0 1,1 1-1,0 1 0,0 0 0,1 1 0,-1 1 1,0 1-1,0 0 0,1 2 0,17 3 0,43 11-835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86 243 6041,'1'-1'158,"1"-1"0,-1 1-1,1 0 1,0-1-1,0 1 1,-1 0 0,1 0-1,0 0 1,0 0-1,4-1 1,2 0 777,-6 1-720,0 0 0,0 0 0,0 0 0,0 1 0,0-1 0,1 1-1,-1 0 1,0-1 0,1 1 0,-1 0 0,0 0 0,0 1 0,1-1 0,-1 0 0,0 1 0,0-1 0,0 1 0,3 1 0,-3-1-138,0 1 0,1-1 0,-1 1 0,0 0 1,0-1-1,-1 1 0,1 0 0,0 0 0,0 0 0,-1 0 1,0 0-1,1 1 0,-1-1 0,0 0 0,0 1 1,1 2-1,3 8-33,-1 1 0,-1 0 0,0-1 0,-1 1 0,0 0 0,-1 1 0,-2 26 0,-7 8 0,-2 12 1,8-27-23,-7 55 8,7-81-225,3-9-208,1-9-298,-1 3 533,0 0-1,0 1 1,-1-1 0,-1 0-1,1 1 1,-3-13-1,-13-40 117,6 23 27,-18-63 67,-15-72 7,41 159-16,1 0 0,0 0 1,0 0-1,3-23 1,-1 30 9,0-1 1,0 0 0,1 1 0,-1-1 0,1 1 0,1-1 0,-1 1 0,1 0 0,0 0-1,0 0 1,0 1 0,5-6 0,-3 5-11,0 0 1,1 1-1,-1 0 0,1 0 0,0 0 1,0 0-1,0 1 0,0 0 0,1 0 0,-1 1 1,1 0-1,0 0 0,0 0 0,-1 1 1,1 0-1,0 1 0,0-1 0,0 1 1,0 1-1,0-1 0,0 1 0,0 0 1,0 1-1,0-1 0,10 6 0,-10-4-26,1 1-1,-1 0 0,0 1 0,0 0 1,6 6-1,30 32 14,-31-28-15,0 1 0,-1 0 0,-1 1 0,10 19 0,28 77 44,-15-16 16,-29-80-45,0-1-1,-1 1 0,-1 0 0,0 17 1,-2-27-8,-1 1 1,0 0 0,0-1 0,-1 1-1,0-1 1,0 0 0,-4 10 0,-2-2 16,0 1 0,-10 14 0,13-22-17,-1 0-1,0-1 1,0 0 0,-1 1-1,0-2 1,0 1 0,-1-1-1,1 0 1,-1-1 0,0 0-1,-1 0 1,1-1 0,-1 0-1,0 0 1,-12 2 0,7-3 3,0-1 0,0-1 0,0 0 0,0-1 0,0-1 0,0 0 0,1-1 0,-1 0 0,0-1 0,1-1 0,-17-6 0,14 4 1,1-1 0,0-1 0,1 0 0,-19-15 0,25 17-236,0-1 0,0 0 0,0-1 0,1 0 0,0 0 0,1-1 0,0 1-1,-6-12 1,-7-24-2447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3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6145,'-33'0'1393,"10"2"-49,11 2-176,-1-4-144,11 4-311,2 1-113,17 3 96,14 8-40,14-3-296,7-1-160,4-8-144,0-4 0,10 4-8,10-6-16,5 0 8,-4 2 0,-9-2-432,-6 0-800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4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 8138,'-7'1'414,"4"-1"-180,1 0 1,0 0 0,0 0-1,-1 1 1,1 0 0,0-1-1,0 1 1,-2 1 0,-20 4 2383,24-6-2602,0 0 1,0 0 0,0 0 0,0 0 0,-1 0 0,1 0 0,0 0 0,0 0 0,0 0 0,0 0 0,0 0 0,0 0 0,0 0 0,0 0-1,0 0 1,-1 0 0,1 0 0,0 0 0,0 0 0,0 0 0,0 0 0,0 0 0,0 0 0,0 0 0,0 0 0,0 0 0,0 0 0,0 0 0,0 1-1,0-1 1,0 0 0,0 0 0,-1 0 0,1 0 0,0 0 0,0 0 0,0 0 0,0 0 0,0 0 0,0 0 0,0 1 0,0-1 0,0 0-1,0 0 1,0 0 0,0 0 0,0 0 0,0 0 0,0 0 0,0 0 0,0 0 0,1 1 0,-1-1 0,5 3 311,1-1-243,0 0-1,-1-1 0,1 0 0,0 0 1,1 0-1,11 0 0,42-6 204,-50 4-239,42-5 48,148-11 87,-151 15-144,1 2 0,51 7-1,-87-5-46,0 0 0,17 6 0,-26-7-357,0 1 1,0 0-1,-1 0 1,1 1 0,0-1-1,-1 1 1,0 0-1,8 6 1,-9-6-864,-1 0 0,1 1 0,-1-1 0,2 4 0,-4-7 1172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6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81 615 2681,'-21'23'2150,"15"-19"-1670,1 2-1,0-1 0,1 0 0,-1 1 0,1 0 0,0 0 0,0 0 0,-4 12 0,-5 26 2020,13-44-2461,-1 0 0,1 1 0,0-1 0,0 1-1,0-1 1,0 1 0,0-1 0,0 1-1,0-1 1,0 1 0,0-1 0,0 1-1,0-1 1,0 1 0,1-1 0,-1 0-1,0 1 1,0-1 0,0 1 0,1-1-1,-1 1 1,0-1 0,0 0 0,1 1-1,-1-1 1,0 0 0,1 1 0,-1-1-1,0 0 1,1 1 0,-1-1 0,1 0-1,-1 0 1,0 1 0,1-1 0,-1 0-1,1 0 1,-1 0 0,1 0 0,-1 0 0,1 0-1,-1 0 1,1 0 0,0 0 0,3 0 73,0-1 0,0 0 0,-1 0 1,1 0-1,0 0 0,0-1 0,0 1 1,-1-1-1,1 0 0,4-4 0,5-4 185,16-16 0,-20 18-200,150-149 917,36-34-545,-147 150-414,-8 6 0,37-41 0,-21 5 0,-17 20-8,-23 32-24,-8 11-5,-2 0 0,1 0 0,6-12 0,-12 19-15,-1 1 0,0 0 0,0 0 0,0-1 0,1 1 0,-1 0 0,0-1-1,0 1 1,0 0 0,0-1 0,0 1 0,0 0 0,0-1 0,0 1 0,0 0-1,0-1 1,0 1 0,0-1 0,0 1 0,0 0 0,0-1 0,0 1 0,0 0 0,0-1-1,0 1 1,0 0 0,-1-1 0,1 1 0,0 0 1,-1 0-1,1-1 1,0 1-1,-1 0 0,1 0 1,0 0-1,-1 0 1,1 0-1,-1 0 0,1 0 1,0 0-1,-1 0 1,1 0-1,0 0 0,-1 0 1,1 0-1,0 1 0,-1-1 1,1 0-1,-1 0 1,-1 2 2,0-1 0,0 0 0,-1 1 0,1-1 1,0 1-1,1 0 0,-1 0 0,0 0 0,-2 3 0,-13 23 9,12-19-11,0 3-5,-1 0 0,2-1 0,0 2 0,0-1 0,-4 25 1,0 64-11,8-63 15,0-13-2,-5 36 0,3-49-2,-4 37 0,6-42 3,1 0-1,-1 0 1,1 0 0,0-1 0,3 11-1,-4-16-1,6 18 6,8 20 1,-12-34-11,1 0 1,-1 0-1,1 0 0,0-1 1,1 1-1,-1-1 1,1 0-1,6 6 0,-7-7-153,0-1 0,0 1 0,0-1 0,0 0 0,1 0 0,-1 0-1,1-1 1,0 1 0,-1-1 0,1 0 0,0 0 0,0 0 0,0 0 0,-1-1-1,1 0 1,5 1 0,7-5-2319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6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15 784 9570,'-1'0'170,"-1"-1"0,1 1-1,-1-1 1,1 0 0,0 0 0,-1 0-1,1 0 1,0 0 0,-1-1 0,34 12 2904,-8-1-2672,31 16 1,10 4-215,111 29-61,-159-53-105,0-1-1,1 0 1,30 1-1,-42-5-14,0 0-1,0 0 0,0 0 0,0-1 1,-1 0-1,1 0 0,0-1 0,-1 1 1,1-1-1,-1-1 0,1 1 0,-1-1 1,0 0-1,7-5 0,-11 7-5,1 0 1,-1 0-1,0 0 1,0-1-1,0 1 1,0 0-1,0-1 1,0 1-1,-1-1 0,1 0 1,0 1-1,-1-1 1,1 1-1,-1-1 1,1 0-1,-1 1 1,0-1-1,0 0 1,0 0-1,0-2 0,0 0 0,-1 0-1,0-1 1,0 1-1,0 0 0,0 0 1,-1 0-1,-2-4 0,-2-2 3,0 1 0,-1 0 0,0 0 0,0 0 0,-14-11 0,12 11 2,-91-83 18,-1-1 5,81 73-23,2-1 0,-29-40-1,43 54-7,-1 0 0,1 0-1,0-1 1,1 0 0,0 0 0,0 0-1,1 0 1,0 0 0,0 0-1,1-1 1,0 1 0,0 0-1,1-1 1,0 1 0,1-1 0,-1 1-1,2-1 1,-1 1 0,1 0-1,6-16 1,-3 12 0,0 1 1,1 0-1,0 0 0,1 1 1,0 0-1,1 0 1,0 0-1,0 1 0,1 0 1,0 1-1,13-10 0,6-1 2,0 1-1,58-26 1,21 0-13,-88 38 13,-1 0-1,2 2 0,33-4 0,-47 8 1,0 0 0,0 0 0,0 0 0,0 1 0,1 0 0,-1 0 0,0 0 0,0 1-1,-1 0 1,1 0 0,0 1 0,-1-1 0,1 1 0,-1 0 0,7 5 0,-7-2 0,1-1 0,-1 0 0,0 1 0,0 0-1,0 0 1,-1 1 0,0-1 0,0 1 0,-1 0-1,0 0 1,4 12 0,-3-3 3,0-1-1,-2 0 1,0 1-1,0-1 1,-2 1 0,-2 28-1,-21 96 15,13-91-14,-21 119 0,25-142-1,-9 55 5,13-69-9,1 1 0,0-1 0,1 0 0,2 17 0,-1-27 2,-1 0 0,1 0 0,-1 0 0,1 0 0,-1 0 1,1 0-1,0-1 0,0 1 0,0 0 0,0 0 0,1-1 0,-1 1 0,0-1 1,1 1-1,-1-1 0,1 1 0,-1-1 0,1 0 0,3 2 0,1 0 0,0 0-1,1 0 0,-1-1 0,10 2 0,-7-2 2,2 1-2,12 3 0,41 16 1,44 28-78,-100-46-212,-1-1 1,0 0-1,1-1 1,0 0-1,-1 0 1,1 0-1,14 0 0,20-4-3564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22 11362,'-29'-15'5138,"6"16"-4514,9-2-448,0-5 40,7 12-104,1 1-24,-4-9-56,6-2-16,10 4-24,2 4-120,2 4-1849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47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42 927 5465,'-3'2'316,"-4"2"643,0 0 1,1 0-1,-11 11 0,15-13 142,6-5-614,10-10-108,60-71 667,48-26-702,-84 77-311,63-52-1,101-93 312,-41 10 344,-41 17-204,-80 97-292,-24 33 4,16-29-1,-29 43 175,-7 9-40,-2 5-275,1 0-1,-1 0 1,2 0-1,-1 1 1,1-1-1,-4 11 1,-28 92-4,26-73-41,4-18-6,-51 206 21,53-199-24,1 0 1,1-1-1,0 1 0,3 0 1,0 0-1,1 0 1,6 27-1,-6-47-92,0 1 0,0 0 1,1 0-1,-1-1 0,1 1 0,1-1 0,6 10 0,-9-15-68,0 0-1,0 1 1,1-1 0,-1 0-1,0-1 1,0 1-1,1 0 1,-1 0-1,1 0 1,1 0 0,16 5-2625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54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298 247 656,'6'-6'367,"6"-6"423,-11 11-740,-1 1 1,0-1 0,1 0 0,-1 1 0,0-1 0,1 1 0,-1-1-1,0 0 1,0 1 0,1-1 0,-1 0 0,0 0 0,0 1 0,0-1-1,0 0 1,0 1 0,0-1 0,0 0 0,0 1 0,-1-2 0,0-1 214,1 0 0,-2 1 1,1-1-1,0 0 1,0 1-1,-1-1 0,0 1 1,1 0-1,-4-4 1,3 5-214,1 0-18,0 1 1,0 0 0,0-1 0,1 1 0,-1-1 0,0 1 0,0-1 0,1 1-1,-1-1 1,0 0 0,1 1 0,-1-1 0,1 0 0,-1 1 0,1-1 0,-1 0-1,1 0 1,0 1 0,-1-1 0,1 0 0,0 0 0,-1 0 0,1 0 0,0 0-1,0 1 1,0-1 0,0 0 0,0 0 0,0 0 0,0 0 0,0 0 0,1-1-1,-1-9 321,0 8-259,0 0 0,0 0-1,0 0 1,0 0-1,1 0 1,0-3 0,7-15 387,-5 14-185,0 0 0,-1 0 0,0 0 0,2-14 0,-3 14 97,-1 1 0,0-1 0,-1 1 0,1 0 0,-1-1 0,-2-5 0,3 11-370,0 1 0,-1 0-1,1 0 1,0 0 0,0 0 0,0-1 0,0 1-1,-1 0 1,1 0 0,0 0 0,0 0-1,-1 0 1,1 0 0,0 0 0,0 0 0,0-1-1,-1 1 1,1 0 0,0 0 0,0 0-1,-1 0 1,1 0 0,0 0 0,0 0 0,-1 0-1,1 1 1,0-1 0,0 0 0,0 0 0,-1 0-1,1 0 1,0 0 0,0 0 0,-1 0-1,1 0 1,0 1 0,0-1 0,0 0 0,0 0-1,-1 1 1,-3 2 62,1 0 0,-1 1 0,1 0 0,0 0 0,0 0 0,-5 9 0,8-13-85,-13 22 76,2 0-1,0 0 1,1 1 0,1 1 0,2 0-1,-7 33 1,-97 363 54,102-389-125,4-17-4,1 0 0,-10 19 0,8-24 0,-8 12 1,9-15-1,1 0 0,0 1 0,0-1 0,-3 9 0,5-11-18,1-1 0,0 1 0,0 0 0,0-1 0,0 1 0,0 0 0,1 0 0,0 0 0,0 7 0,0-10-42,0-1 0,0 0 0,0 1-1,0-1 1,0 1 0,0-1 0,1 1-1,-1-1 1,0 1 0,0-1 0,0 0 0,1 1-1,-1-1 1,0 0 0,1 1 0,-1-1 0,0 0-1,1 1 1,-1-1 0,0 0 0,1 1 0,-1-1-1,0 0 1,1 0 0,-1 0 0,1 1 0,-1-1-1,1 0 1,-1 0 0,1 0 0,-1 0 0,0 0-1,1 0 1,-1 0 0,1 0 0,-1 0 0,2 0-1,7-3-2049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55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85 7122,'-19'7'1596,"12"-5"-780,11-4 478,34-9-451,-25 8-724,0 0 0,0-2 1,12-5-1,4-5-23,32-14-5,-52 25-85,-1 1 0,1 1 0,0 0 0,0 0 0,12 0 0,-18 1-5,-1 1 0,1 0 1,0 0-1,-1 0 0,1 1 0,-1-1 1,1 1-1,-1-1 0,1 1 1,-1 0-1,1 0 0,-1 0 1,1 0-1,-1 0 0,3 3 1,-3-2-1,1 0 1,-1 1 0,0 0-1,0-1 1,0 1 0,0 0-1,-1 0 1,1 0 0,-1 0-1,1 0 1,-1 1 0,1 2-1,2 14 42,0-1 0,-1 1 0,0-1 0,-2 35-1,-10 85 671,7-120-607,-15 239 381,23 0-385,-6-245-96,2-1 1,0 0-1,0 0 1,1 0-1,5 13 1,-8-23-40,1 1 0,0-1 0,1 0 0,-1-1 0,0 1 0,0 0 0,3 3 0,-3-5-31,-1 0 1,0 1-1,1-1 1,-1 0 0,1 1-1,-1-1 1,0 0 0,1 0-1,-1 0 1,1 1-1,-1-1 1,1 0 0,-1 0-1,0 0 1,1 0 0,-1 0-1,1 0 1,-1 0-1,1 0 1,-1 0 0,1 0-1,-1 0 1,1 0-1,-1 0 1,0 0 0,1 0-1,-1 0 1,1-1 0,-1 1-1,1 0 1,-1 0-1,0 0 1,1-1 0,-1 1-1,1 0 1,-1-1 0,0 1-1,1 0 1,-1-1-1,1-1-455,0 0 0,0 1 1,0-1-1,0 0 0,0 0 0,0-2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55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22 5121,'-50'0'2745,"23"2"-1177,15-4-144,6 2-439,8 10 111,4-20-616,21 10-112,18-4 40,-5-13-56,21 21-216,0 9-48,-2-7 48,1-6-456,4 8-3649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4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9 5265,'-31'-2'5945,"28"0"-5096,8 0-97,15 0 144,24 4-472,1 4-136,13 3-224,2-3-24,29 0 168,14-4-920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5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18 10074,'-20'-5'784,"15"1"16,3 0 153,11 4-649,20 2-80,8-4 144,4 0 32,13 0-248,2 4-80,-1 0-24,1 0 0,10-2-792,-10-6-1361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5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10 156 7770,'-8'-14'2336,"6"12"-1912,6-7 809,8-1 47,13 16-448,-6-14-56,5 6-208,3 10-128,9-12-288,9 0-80,11-6-48,4-7 0,21-2-232,5-12-792,7-8-3537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5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49 778 6441,'0'1'28,"-24"23"1250,22-21-1178,0-1-1,0 1 0,1-1 1,-1 1-1,0 0 1,1 0-1,0 0 0,-2 3 1,-4 28 1672,7-34-1732,0 1 0,0-1 0,-1 1 1,1-1-1,0 1 0,0-1 0,0 1 0,0-1 0,0 1 0,0-1 0,0 1 0,0 0 0,0-1 0,0 1 0,0-1 0,0 1 1,0-1-1,0 1 0,1-1 0,-1 1 0,0-1 0,0 1 0,1-1 0,-1 0 0,0 1 0,0-1 0,1 1 0,-1-1 1,0 0-1,1 1 0,-1-1 0,1 0 0,-1 1 0,1-1 0,-1 0 0,0 1 0,2-1 0,0 1 42,0-1 0,1 1 0,-1-1 0,0 1-1,1-1 1,-1 0 0,3 0 0,0-1 5,-1 1 0,0 0-1,0-1 1,0 0 0,1 0 0,-1 0-1,0-1 1,-1 1 0,7-4 0,-2 0 116,-1-1 0,1 0 0,12-12 0,6-9 17,160-165 277,-43 26-383,44-36-59,-127 139-40,6-13 9,-55 61 4,-1 0 0,0 0 0,10-23 0,-14 24 48,-6 13-28,1-1 0,-1 1 0,1-1 0,-1 1 0,1-1 0,0 1 0,1-2 0,-6 6 79,-4 3-2,0 1 0,-9 8 0,-15 22-31,29-34-89,-40 46 67,36-40-60,0 1 0,1-1 0,-9 22 0,1 6 18,-14 66 0,23-84-26,-5 24 2,2 0 0,2 0 0,-1 88 0,11-43-4,-3-75-3,1 1 0,3 15 0,-3-23-2,0 1 0,0-1 0,1 1 0,0-1 0,8 11 1,-1-1-18,-5-7-128,13 15 1,-15-20-17,1-1 0,-1 0 1,7 5-1,-7-7-115,-1 1-1,1 0 0,-1 0 1,0-1-1,0 1 1,0 1-1,0-1 0,0 0 1,0 0-1,2 6 1,-2 4-2658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57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8 170 7786,'-1'-3'711,"0"1"1,0 0 0,0 0 0,0-1-1,0 1 1,1 0 0,-1-1 0,1 1-1,-1-4 1,6 11 736,-3 0-1366,0 0-1,0 0 0,0 0 0,2 10 1,-1-2-36,17 57 51,24 104-17,-27-81-148,8 138 0,-24-193-60,6 72-89,-7-106 217,0-1 0,1 1 0,0-1 0,0 0 0,0 1 0,2 5 0,-3-9-1,0 0 1,1 0-1,-1 1 1,0-1-1,0 0 1,1 0 0,-1 0-1,0 1 1,0-1-1,1 0 1,-1 0 0,0 0-1,0 0 1,1 0-1,-1 0 1,0 0 0,1 0-1,-1 0 1,0 0-1,0 0 1,1 0 0,-1 0-1,0 0 1,1 0-1,-1 0 1,0 0-1,0 0 1,1 0 0,-1 0-1,0 0 1,1 0-1,-1-1 1,0 1 0,0 0-1,0 0 1,1 0-1,-1 0 1,0-1 0,2 0-3,-1-1 0,1 1 1,-1-1-1,0 0 1,0 1-1,0-1 1,0 0-1,1-2 1,4-7-7,25-41-20,35-62-44,-29 36-8,67-133-243,14-8 204,-70 133 148,-36 64-6,0 1 0,2 0 0,19-24 0,-28 39-12,10-12 28,-14 17-33,0-1 1,0 1-1,0 0 0,0-1 1,-1 0-1,1 1 0,-1-1 0,1 1 1,-1-4-1,0 3 23,0 3-29,-2 6-82,-3 10-286,3-13 57,-1 1 1,1-1-1,-6 6 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3:59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81 175 1544,'0'-22'2378,"-1"16"-2022,0 1 0,1 0 0,0-1 0,1 1-1,-1 0 1,1-1 0,0 1 0,0 0 0,0 0 0,3-6-1,7-8 399,-9 14-514,1 1-1,-1 0 0,0 0 0,0-1 0,0 0 0,0 1 0,1-10 1,1-11 3287,-5 27-3404,0 0 1,0-1-1,-1 1 1,1 0-1,-1-1 1,-1 2-1,-8 9 259,6-5-229,0 1 1,0 0 0,0 1 0,-4 13-1,-10 36 86,16-47-221,-5 16 21,-2 6-12,-8 47 1,7 103 1,11-141-29,2 0 1,2 0 0,2 0-1,12 42 1,-5-34-2,3-2 1,43 93-1,-41-107-4,1-2 0,38 51-1,-49-74 3,-1 0 0,1 0 0,1-1 0,-1 0 0,1-1 0,18 11 0,-23-15 1,1-1 0,0 1 0,0-1 0,0-1 0,0 1-1,0-1 1,1 0 0,-1 0 0,0 0 0,1-1 0,-1 1 0,0-1 0,1-1 0,-1 1 0,11-3-1,-8 1-1,0-1 0,-1 0-1,1 0 1,0-1 0,8-5-1,-1-1-4,18-17-1,-14 11 8,-1-2-1,-1 0 1,21-28-1,-17 14-36,30-54 0,-18 15-45,37-113 0,-57 144 89,-2 0 0,-2-1 0,-2 0 1,-1-1-1,0-68 0,-6 93 6,-1-1 1,-3-20 0,3 32-6,0 1 0,-1 0 0,1 0 1,-1 0-1,0 0 0,0 0 0,-1 0 0,0 0 1,0 1-1,0-1 0,-4-4 0,6 8-4,1 1-1,-1-1 1,0 0 0,0 0-1,0 0 1,0 1-1,0-1 1,0 0-1,0 1 1,0-1 0,0 1-1,0-1 1,0 1-1,-1-1 1,1 1 0,0 0-1,0 0 1,0 0-1,-1-1 1,1 1 0,0 0-1,0 1 1,0-1-1,-1 0 1,1 0 0,0 0-1,0 1 1,0-1-1,0 1 1,-1-1 0,1 1-1,0-1 1,0 1-1,0-1 1,0 1 0,0 0-1,0 0 1,1 0-1,-1-1 1,-1 2-1,2-1-1,-1-1-1,1 1 1,-1-1-1,1 1 1,0-1-1,-1 1 1,1-1-1,0 1 1,-1 0-1,1-1 1,0 1-1,0-1 1,0 1-1,-1 0 1,1-1-1,0 1 0,0-1 1,0 1-1,0 0 1,0-1-1,0 1 1,1 0-1,5 14-20,-1-5 14,-1 3 41,3 19 0,2 8 55,13 20-9,-10-27-67,11 45 0,-13-19 0,-2 1 1,-1 61-1,-1-22 11,4-19-5,-3-29-4,-6-36-114,0-6-17,-1-1-1,2 0 1,-1 0 0,1-1-1,0 1 1,0 0 0,1-1-1,7 14 1,-7-25-3656,-3-5 924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578 122 5825,'-9'-8'1283,"-11"-16"0,11 14-149,-10-10 1,6 7-179,5 5-180,-1 0 0,-11-7 0,17 13-611,-1 0-1,1 0 1,-1 0 0,1 1 0,-1-1 0,0 1-1,0 0 1,0 0 0,0 0 0,-5 0 0,-3 1 13,0 0 1,0 1-1,0 1 1,0 0 0,0 0-1,0 2 1,0-1-1,1 1 1,-20 10-1,11-4-78,2 1 0,0 1 0,0 1 0,-25 23 1,27-20-87,0 0 1,2 0-1,0 1 1,1 1-1,0 1 1,2 0-1,0 0 1,1 1-1,-13 39 1,15-30-23,1 0 0,2 1 0,1-1 0,1 1 0,2 0 0,4 56 0,-2-75 3,1 0 0,0 1 1,1-1-1,0 0 0,1 0 1,6 14-1,-6-18 1,0 0 0,0 0 0,1-1 0,0 1 0,0-1 0,0 0 0,1-1 0,0 1 0,13 8 0,-13-10-1,2 0 0,-1 0 0,0-1 0,1 0 0,0 0 0,0-1 1,-1 0-1,1-1 0,11 2 0,-5-3-1,-1 1 1,1-2-1,0 0 1,24-5 0,-16 1 3,0-2 1,0 0 0,34-18 0,58-41 3,-103 59 0,-6 4 0,1 0-1,7-8 1,-11 10-2,-1 0 1,1-1 0,-1 1 0,0-1 0,0 0 0,0 1 0,0-1-1,0 0 1,0 0 0,0 1 0,-1-1 0,1 0 0,0-2 0,-1 2 2,1 0 1,-1 0 0,0 0 0,0 0 0,0 0 0,0 0 0,0 0 0,-1 1 0,1-1 0,0 0 0,-1 0 0,1 0 0,-1 0 0,0 0 0,0 1 0,0-1 0,0 0 0,0 1 0,0-1 0,0 0-1,0 1 1,-1 0 0,1-1 0,-1 1 0,1 0 0,-3-2 0,-2-2 3,1 1 0,-1 0-1,0 0 1,0 0 0,0 1-1,-1 0 1,1 0 0,-1 1-1,-7-3 1,-26-1 12,-12-2-5,-28-7-7,76 15-9,0-1 0,0 1 0,0 0 0,0 0 0,0 0 0,0 0 0,-5 2 0,2 1-11,7-3 12,0 0 0,0 0 0,0 0 0,0 0 0,0 0 0,0 0 0,0 0 0,0 0 1,0 0-1,0 0 0,0 0 0,0 0 0,0 0 0,0 0 0,0 1 0,0-1 1,0 0-1,0 0 0,0 0 0,0 0 0,0 0 0,0 0 0,0 0 0,0 0 1,0 0-1,0 0 0,0 0 0,0 0 0,0 1 0,0-1 0,0 0 0,0 0 1,0 0-1,0 0 0,0 0 0,0 0 0,0 0 0,0 0 0,0 0 0,0 0 0,0 0 1,0 0-1,14 7-77,-10-5 73,0-1 0,-1 0 0,1-1 0,0 1 0,-1 0 0,1-1 1,0 0-1,0 0 0,5-1 0,2-1-5,21-6 0,-14 3 8,55-9-6,-53 12 11,1-2-1,25-8 1,-33 8 0,1 0 0,-1 0 0,0 2 1,15-2-1,-4 1 4,29-9 1,15-2-2985,-30 10-4183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0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45 8522,'-2'-3'295,"0"0"0,0 0 0,0 0 0,0 1 0,-1-1 0,1 1 0,-1-1 1,1 1-1,-1 0 0,0 0 0,0 0 0,0 0 0,0 0 0,0 1 0,0-1 0,0 1 0,-1 0 0,1 0 1,-6-1-1,3 1-149,0 0 0,0 1 0,0 0 0,1 0 0,-1 0 1,0 1-1,0 0 0,0 0 0,0 1 0,-8 2 0,-9 7 54,-32 19-1,47-25-187,-7 4 13,-23 19 0,31-22-25,0 0 0,1 1 1,0 0-1,0-1 1,-5 10-1,9-13-3,1-1-1,0 0 1,0 0 0,0 0-1,0 1 1,0-1-1,0 4 1,1-5 0,0 0 0,0 1-1,0-1 1,0 0 0,0 0 0,0 1 0,0-1-1,0 0 1,1 0 0,-1 0 0,1 1 0,-1-1 0,1 0-1,-1 0 1,1 0 0,1 2 0,3 3-12,0 0-1,1-1 1,12 11 0,24 13 2,-33-23 13,186 121-14,-173-115 13,46 31 15,-57-35-10,0 0 0,0 2 0,14 14 0,-22-21-1,0 1-1,0-1 0,-1 1 1,1 0-1,2 5 1,-5-7-26,1-1 1,0 1 0,-1 0 0,1 0 0,-1-1 0,0 1-1,0 0 1,1 0 0,-1 0 0,0-1 0,-1 1-1,1 0 1,0 0 0,0 0 0,-1-1 0,0 4-1,-1-2-28,1 1 0,-1-1 0,1 0 0,-1 0 0,0 0-1,0-1 1,-1 1 0,1 0 0,0-1 0,-1 1 0,0-1-1,1 0 1,-1 0 0,0 0 0,0 0 0,0-1 0,0 1-1,-5 1 1,-11 3 45,11-2 9,-1-2-1,1 1 1,0-1-1,-1 0 1,0-1 0,1 0-1,-14 0 1,-117-16 52,116 11-275,1-1 0,0-1 0,0-2-1,-24-10 1,-3-9-1311,49 26 1509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8346,'-29'3'1640,"1"7"-968,9-6 136,9 8 201,7-5-65,3-3-256,23 2-168,4 0 88,14 0-88,13 1-112,16 5-240,5-6-71,6-2-49,3 0 8,-13-2 48,-9-2-385,-8-8-2231,-3 4-2161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1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9562,'-22'9'2567,"-34"20"0,55-29-2545,1 0 0,0 0 0,-1 0 0,1 0 0,0 1 0,-1-1 0,1 0 0,0 0 0,0 0 0,-1 1 0,1-1-1,0 0 1,0 0 0,-1 1 0,1-1 0,0 0 0,0 1 0,-1-1 0,1 0 0,0 1 0,0-1 0,0 0 0,0 1-1,0-1 1,0 0 0,0 1 0,0-1 0,0 0 0,0 1 0,0-1 0,0 1 0,0-1 0,0 0 0,0 1-1,0-1 1,0 0 0,0 1 0,0-1 0,0 0 0,1 1 0,-1-1 0,0 0 0,0 1 0,0-1 0,1 0 0,-1 1-1,0-1 1,0 0 0,1 0 0,-1 1 0,2 1 75,0-1-1,1 1 0,-1-1 1,0 0-1,3 2 1,-1-1-1,0-1 1,1 0-1,-1 0 1,1 0-1,-1 0 1,0 0-1,9-1 1,-4 0-29,97 2 272,-3-1-271,231 14-453,-290-13-1111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3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11 217 2713,'14'-36'2888,"-1"0"0,12-61 1,-21 82-2252,-2-3 306,-2 17-890,0 1 1,1-1-1,-1 1 1,0-1-1,0 1 0,0-1 1,0 1-1,0-1 1,0 1-1,-1-1 1,1 0-1,0 1 0,0-1 1,0 1-1,0-1 1,-1 1-1,1-1 0,0 1 1,-1 0-1,1-1 1,0 1-1,-1-1 0,1 1 1,0-1-1,-1 1 1,1 0-1,-1-1 1,1 1-1,-1 0 0,0-1 1,1 1-20,0 1-1,-1-1 1,1 0 0,-1 0-1,1 0 1,-1 0 0,1 1 0,0-1-1,-1 0 1,1 0 0,0 1-1,-1-1 1,1 0 0,0 1 0,-1-1-1,1 0 1,0 1 0,-1-1 0,1 0-1,0 1 1,-4 5 104,1 0 1,1 0 0,-1 0-1,1 0 1,0 0-1,-2 13 1,1-7-17,-8 37 139,3 1 0,-3 78 0,10-56-222,9 81-1,-3-109-28,1-1 0,19 64 0,-18-86-9,0 0 1,2 0-1,0-1 0,1 0 0,1 0 1,24 30-1,-30-44-3,0 1 0,1-1 0,-1-1 0,1 1 0,0-1 1,1 0-1,0-1 0,-1 1 0,1-1 0,1-1 0,-1 1 0,0-1 0,1-1 0,0 1 0,12 1 0,-7-3-4,0 0-1,1-1 1,-1-1-1,0 0 1,1-1-1,-1-1 1,0 0-1,0 0 1,14-7-1,-16 4-19,0 0 1,-1 0-1,16-13 0,6-8-91,-1-1-1,-1-2 0,-2 0 0,0-2 1,-3-2-1,27-44 0,-40 58 108,0-1 0,-2-1 0,-1 0-1,-1 0 1,-1-1 0,0 0 0,-2-1 0,-1 1-1,-1-1 1,1-37 0,-5 22 22,0 0-1,-3 0 1,-1 0-1,-13-46 0,17 82-10,-2-8 7,-1-1 0,-5-12 0,8 22-4,0-1-1,0 1 0,-1 0 0,1 0 1,0 0-1,-1 0 0,1 0 1,-1 0-1,0 0 0,0 1 0,1-1 1,-1 1-1,0-1 0,0 1 1,-1 0-1,1 0 0,-3-2 0,5 3-2,-1 0 0,0 0 0,0 0-1,1 0 1,-1 0 0,0 0-1,0 0 1,1 0 0,-1 0 0,0 0-1,1 1 1,-1-1 0,0 0-1,0 0 1,1 1 0,-1-1 0,0 0-1,1 1 1,-1-1 0,1 1-1,-1-1 1,0 1 0,1-1 0,-1 1-1,0 0 1,-1 2-1,0 1 1,-1-1-1,-2 7 0,-3 7 12,1 1 0,0 1 0,1 0 0,-5 31 0,6-14 55,-1 62 0,8-38-40,3 0 1,2 0-1,16 60 0,-17-90-24,2 0-1,1-1 0,23 50 1,-23-60-64,2 0 0,0 0 1,25 32-1,-34-49-81,0 0 1,-1 0-1,1 0 0,0 0 1,0 0-1,1 0 0,-1 0 1,0-1-1,1 1 0,-1-1 1,1 0-1,-1 0 0,1 0 1,-1 0-1,1 0 0,0 0 1,-1-1-1,1 1 0,0-1 1,0 0-1,4 0 0,23-1-3636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5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5609,'-7'1'782,"0"1"0,1 0 0,-1 0 0,1 1 0,-9 4 0,10-4-580,0 1 0,0-1 0,1 1 0,0 0 0,-1 0 0,-5 8-1,1 0 67,1 0 0,0 1-1,-6 14 1,-16 43 471,30-69-731,-18 47 326,3 2 0,-13 69 1,-4 106-155,27-170-169,2-1-1,2 1 0,3 0 1,2 0-1,12 57 1,-10-81-9,18 51 1,-21-73-8,1 0 0,0-1 1,0 1-1,0-1 0,1 1 0,12 13 0,-13-18-6,0 0-1,0-1 1,0 0 0,0 0-1,1 0 1,-1 0-1,1-1 1,0 1-1,-1-1 1,1 0 0,0-1-1,1 1 1,-1-1-1,6 1 1,-1-1-7,1 0 0,-1-1 1,1 0-1,-1-1 0,1 0 0,-1-1 1,1 0-1,-1 0 0,0-1 0,0-1 1,16-7-1,0-2 9,-1-2 0,0-2 1,24-19-1,48-44-18,-74 60 25,-2-2-1,23-29 0,-13 7 15,32-63 0,-33 54 1,4-5 6,26-46 9,-45 75-18,19-52-1,-23 48 6,-2-1-1,10-63 1,-16 78-8,-2 1 0,-1-1 0,0 0 0,-1 1 0,-1-1 0,-9-36 0,10 50-2,-1-2 2,0-1 0,-1 1 0,-4-10-1,6 16 5,0-1 0,0 0 0,0 1 0,0-1 0,-1 1 0,1-1 0,0 1-1,-1-1 1,1 1 0,-1 0 0,1 0 0,-1 0 0,0 0 0,0 0 0,1 0-1,-1 0 1,-3-1 0,3 2 6,0 0 0,0-1 1,1 1-1,-1 0 0,0 0 0,0 0 0,1 0 0,-1 1 1,0-1-1,1 0 0,-1 1 0,0-1 0,1 1 0,-1-1 0,0 1 1,1 0-1,-1 0 0,-1 1 0,-2 2 47,0 1 1,0-1-1,-6 10 1,9-13-51,-12 16 37,2 1 1,0 0 0,1 0-1,-14 31 1,10-12 6,-16 59 0,17-35-55,2 1 0,-7 118-1,14 36 27,6-179-67,2 0 0,2 0-1,16 61 1,-16-79-326,2-1-1,12 26 1,21 22-1723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4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293 124 8530,'6'-12'263,"-2"3"200,0 0 0,0 0-1,-1-1 1,2-11 0,-4 20-351,-1-1-1,0 0 0,1 0 1,-1 1-1,0-1 0,0 0 1,0 0-1,0 0 1,-1 1-1,1-1 0,0 0 1,-1 1-1,1-1 0,-1 0 1,0 1-1,0-1 1,1 0-1,-1 1 0,0-1 1,0 1-1,0-1 0,-1 1 1,1 0-1,0 0 1,0-1-1,-1 1 0,1 0 1,-1 0-1,-2-1 0,1 0 51,0 1-1,-1 0 0,1 0 0,-1 1 0,1-1 0,-1 1 0,0-1 0,1 1 1,-1 0-1,-3 1 0,0-1 15,0 0-64,0 1 1,-1-1-1,1 1 1,0 0-1,0 1 1,0 0-1,0 0 1,0 0-1,1 1 1,-1 0-1,1 0 0,-1 1 1,1 0-1,-8 7 1,-25 27 80,-3 1-110,38-36-81,0 1 1,0-1-1,1 1 1,0 0-1,0 1 1,0-1-1,-4 8 1,4-4-4,0-1 1,1 1-1,0-1 1,-1 10-1,-2 19-17,-3 49 0,8-74 13,0 0 0,0-1 1,2 1-1,-1 0 0,1-1 0,1 1 1,0-1-1,0 0 0,7 13 0,-6-15 1,0 0 1,1 0-1,0-1 0,1 0 0,11 12 0,-13-15 0,0-1 0,1 1 1,-1-1-1,1 0 0,0-1 0,-1 1 0,1-1 0,0 0 1,1 0-1,9 2 0,-7-3-2,0 0 0,-1 0 0,1-1 0,0 0 0,0 0 0,-1-1 0,16-4 0,-12 2-9,0 0 0,0-2 1,0 1-1,16-11 1,0-2-283,49-40 0,-63 44 188,-13 13 108,0 0 1,0 0-1,0 0 1,0 0-1,1-1 0,-1 1 1,0 0-1,0 0 1,0 0-1,0-1 1,0 1-1,0 0 1,0 0-1,0-1 0,0 1 1,1 0-1,-1 0 1,0-1-1,0 1 1,0 0-1,0 0 1,-1-1-1,1 1 1,0 0-1,0 0 0,0 0 1,0-1-1,0 1 1,0 0-1,0 0 1,0-1-1,0 1 1,-1 0-1,1 0 1,0 0-1,0-1 0,0 1 1,0 0-1,-1 0 1,1 0-1,0 0 1,0 0-1,0-1 1,-1 1-1,1 0 0,0 0 1,0 0-1,0 0 1,-1 0-1,1 0 1,0 0-1,-1 0 1,-14-2 8,12 2-11,-3-1 2,-1 0 0,1 0 0,0 0 0,0-1-1,0 0 1,1 0 0,-1-1 0,0 0 0,1 0 0,0 0 0,-1 0 0,1-1 0,-7-6 0,4 1 1,0 0-1,1 0 1,0-1 0,0 1-1,1-2 1,-6-12-1,11 22 0,1 0 0,0-1 0,-1 1 0,1 0 0,0 0 0,0 0 0,0 0 0,0-1-1,0 1 1,0 0 0,0 0 0,0 0 0,1-1 0,0-1 0,-1 3 1,0-1-1,0 1 1,0-1 0,1 1 0,-1-1 0,0 1 0,0-1-1,1 1 1,-1 0 0,1-1 0,-1 1 0,0-1 0,1 1-1,-1 0 1,1-1 0,-1 1 0,0 0 0,1 0 0,-1-1-1,1 1 1,-1 0 0,1 0 0,-1 0 0,1 0 0,-1 0 0,1 0-1,0-1 1,-1 1 0,1 0 0,-1 0 0,1 1 0,-1-1-1,1 0 1,-1 0 0,1 0 0,0 0 0,1 1 2,1 1 1,-1-1 0,1 0 0,-1 1 0,4 2-1,8 6 4,-10-8-4,0-1-1,0 0 0,0 0 1,7 0-1,6 2 8,-4 0-156,1-2-1,-1 1 0,0-1 0,0-1 1,1-1-1,-1 0 0,0 0 0,17-5 1,16-6-2259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27 6889,'-14'2'1249,"4"2"-265,7 4 152,3 0-104,9 1-415,14-3-81,18-6 8,4-2-96,9-2-296,8-3-80,4-7-32,1 0 0,-3 3-88,8-1-928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5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32 8202,'1'-3'229,"-1"1"-75,1-1-1,-1 1 1,0-1-1,0 1 0,0-4 1,0 5-123,0 1 0,-1-1 0,1 1 0,0-1 0,0 1 0,0-1 0,-1 1 0,1 0 0,0-1 0,0 1 0,-1-1 0,1 1 0,0 0 0,-1-1 0,1 1 0,0 0 0,-1-1 0,1 1 0,-1 0 0,1-1 0,-1 1 0,1 0 0,0 0 0,-1 0 0,1-1 0,-1 1 0,1 0 0,-1 0 0,1 0 0,-1 0 0,0 0 0,0 0 27,0 0 0,-1 0 1,1 0-1,0 0 1,0 1-1,0-1 1,0 0-1,0 1 0,0-1 1,0 1-1,0-1 1,0 1-1,0-1 1,0 1-1,0-1 0,0 1 1,1 0-1,-1 0 1,0-1-1,0 1 1,0 1-1,-2 3 202,-1 0 0,1 1-1,-2 5 1,-4 6 399,2-5-327,-2 3 111,1-1 0,-10 25-1,11-22-316,1 1-1,0 0 1,2 0 0,-5 37-1,9-20-86,6 53 0,-2-40-27,-1 28-2,4 40 6,0-80-12,1-1 0,2-1 0,16 41 0,-21-62-6,0 1-1,2-2 1,-1 1-1,1-1 0,10 12 1,-13-19-1,0 0 1,0-1-1,1 0 1,-1 0 0,1 0-1,0 0 1,0-1-1,0 0 1,1 0 0,-1 0-1,1-1 1,-1 0-1,12 3 1,-6-3-12,0-1 0,0 0 0,0-1 0,0 0 0,0 0 0,0-1 0,21-5 0,-19 2-63,-1 1 0,1-2 0,-1 0 0,1 0 0,-1-1 0,-1-1-1,1 0 1,-1-1 0,-1 0 0,12-10 0,11-14-455,45-58 0,-52 60 336,136-175-481,-106 119 664,-47 69 18,-2 0 0,0 0-1,8-27 1,-9 17 14,0 1 1,-2-1 0,2-52-1,-6 71-5,0 1-1,-1 0 0,0 0 0,0 0 1,-1 0-1,0 0 0,0 0 0,-4-8 1,4 11 29,0 0-1,-1 1 1,1-1 0,-1 1 0,0-1 0,0 1 0,0 0 0,0 0 0,0 0 0,-1 1 0,1-1 0,-1 1 0,0 0 0,0 0 0,-4-2 0,4 2 12,0 1 1,0 0-1,0 0 0,0 1 0,0-1 0,0 1 1,-1 0-1,1 0 0,0 0 0,0 0 1,0 1-1,0-1 0,0 1 0,0 0 0,0 1 1,0-1-1,0 1 0,1-1 0,-1 1 0,1 0 1,-6 4-1,2-1 30,1 1 0,0-1 0,0 1 0,1 0 0,-1 1 0,1-1 0,1 1 0,-1 0 0,-6 15 0,7-13-54,1 1 1,0 0 0,0 0-1,1 0 1,0 0 0,0 15-1,1-5-28,2 1 0,4 26-1,-3-34-1,31 193 10,8-19 10,-28-131-13,37 100 0,-47-146-20,1-1 0,0 0 0,1 0 0,7 10 0,-9-15-73,0-1 1,-1 0-1,1 0 1,0 0-1,1 0 1,-1-1 0,0 1-1,1-1 1,0 0-1,-1 0 1,1 0-1,0-1 1,5 3-1,-2-3-626,-1 0 0,13 1 0,-18-2 637,29 2-3565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6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50 7730,'-14'-34'1717,"13"33"-1652,1 0 0,-1 0 0,0 0 0,1 0 0,-1 0 0,0 0 0,0 0 0,0 0 0,0 1 0,0-1 0,0 0 0,0 1 0,0-1 0,0 0 0,0 1 0,0-1 0,0 1 0,-1 0 0,1-1 0,0 1 0,0 0 0,0 0 0,-1 0 0,-1 0 0,-2 0 85,0 0 1,1 1-1,-1-1 1,-7 3-1,3 0 134,-1 1 0,1 0 0,0 0 0,0 1 1,-10 7-1,9-6-78,-3 2 0,0 1 0,1 1 0,0 0 0,0 0 0,-10 13 0,15-15-147,0 1 0,1 0-1,0 0 1,0 1 0,1 0 0,0 0 0,-6 20 0,9-26-53,1 0 0,1 0-1,-1 0 1,0 1 0,1-1 0,0 0-1,0 0 1,0 0 0,1 0 0,-1 1 0,3 7-1,-1-7-7,0 0-1,0-1 0,1 1 1,0 0-1,0-1 0,0 1 1,0-1-1,1 0 0,5 5 1,1 0-1,1-1 0,0 1 1,1-2-1,-1 1 0,2-2 1,-1 0-1,1 0 0,0-1 1,13 3-1,20 4 10,60 6 0,-96-16-5,5 0 1,0 1 0,0 0 0,25 10 0,-34-10 2,1 0 0,-1 1-1,0 0 1,0-1 0,0 2 0,0-1-1,-1 1 1,1 0 0,-1 0-1,5 7 1,-9-11-3,0 1 0,0 0 0,0-1 1,0 1-1,0 0 0,0 0 0,0 0 0,0 0 0,-1-1 1,1 1-1,-1 0 0,1 0 0,-1 0 0,0 1 1,0-1-1,0 0 0,0 0 0,0 2 0,-1-1 2,0 0 1,0 1-1,-1-1 0,1 0 0,-1 0 1,1-1-1,-1 1 0,0 0 0,0 0 1,-4 3-1,-14 17 24,15-16-20,1-2 1,-1 1-1,0 0 1,0-1 0,-1 0-1,0 0 1,0-1-1,0 1 1,-12 5-1,9-6-20,-1-1-1,0 0 0,0-1 1,0 0-1,0-1 0,-1 0 1,1 0-1,0-1 0,-1 0 0,1-1 1,0-1-1,0 1 0,0-1 1,0-1-1,0 0 0,0 0 1,0-1-1,1 0 0,0-1 1,0 0-1,0-1 0,1 0 0,-1 0 1,1 0-1,1-1 0,-1 0 1,1-1-1,-7-9 0,11 12-227,0 0 0,0-1 0,0 1 0,1 0 0,0-1 0,0 1 0,0-1 0,1 0 0,0 1 0,0-1 0,0 0 0,1-10 0,-1-41-2585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30 5561,'-33'-20'1961,"12"11"-977,17 9 128,0 1-120,4 7-40,-6-4-111,16 0-257,15 8-32,14 1-80,9-3-96,16 5-248,4-1-64,-8-10-16,0 0 0,-8 5 0,-3 3-56,-16 1-1504,-4-1-1689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6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11394,'14'-13'945,"-1"-1"-273,14 1 352,12 3-96,-2 10-240,-14 0-80,0 8-239,20 3-169,36-3-136,-7-2-16,-1-4-288,9-2-961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298 115 2817,'64'-98'4255,"-63"97"-4145,-1 1-1,1-1 1,-1 0 0,0 1-1,1-1 1,-1 1 0,0-1-1,0 0 1,1 1 0,-1-1-1,0 0 1,0 0 0,0 1-1,0-1 1,0 0 0,0-1-1,0 2-47,0 0 1,-1 0-1,1-1 0,0 1 0,0 0 0,0 0 0,-1-1 0,1 1 1,0 0-1,0 0 0,-1 0 0,1-1 0,0 1 0,0 0 1,-1 0-1,1 0 0,0 0 0,0 0 0,-1 0 0,1 0 0,0-1 1,-1 1-1,1 0 0,0 0 0,-1 0 0,-2 0 181,0 1-1,1-1 0,-1 0 1,0 1-1,-4 1 1,-9 4 466,0 1 0,-25 16 0,39-22-668,-33 21 417,1 2 0,2 1-1,-31 30 1,51-44-401,0 1-1,2 0 1,-16 21-1,21-25-52,-1 1 1,2 0-1,-1 0 0,1 1 1,1-1-1,-5 19 0,7-23-9,0 0 0,0 1-1,1-1 1,0 0 0,0 1-1,0-1 1,1 0 0,0 0-1,0 1 1,0-1 0,1 0 0,-1 0-1,5 8 1,-2-6-2,0-1 0,0 1 0,1-1 1,0 0-1,0 0 0,1 0 0,-1-1 0,1 0 0,8 6 0,32 18-10,50 23 0,-48-29 12,1-2 0,1-2 1,82 19-1,-6-11-16,28 6-10,-147-31 30,9 2 1,14 6 0,-27-9 2,0 0-1,0 1 0,0-1 0,0 1 1,-1-1-1,1 1 0,0 0 1,-1 0-1,0 0 0,1 0 0,1 3 1,-3-3 1,0 0 0,0 0 0,0 0 0,-1 0 0,1 1 0,0-1 0,-1 0 0,0 0 0,1 0 0,-1 0 0,0 1 0,0-1 0,0 0 0,-1 0 0,1 0 1,0 0-1,-1 1 0,0-1 0,1 0 0,-3 3 0,0 0 5,-1 0-1,0-1 1,0 1 0,-1-1 0,-4 4-1,-6 4 4,-1-1 0,0 0 1,0-1-1,-1-1 0,-1 0 0,1-2 0,-21 7 0,-3-3 9,-1-1 1,-46 5 0,41-8-6,0-2-1,-67-2 0,96-4-12,1-1-1,0-1 0,0 0 1,-16-6-1,21 5 0,1-1-1,0 0 1,0 0 0,0-1-1,1-1 1,-16-12 0,15 10-174,1-1 0,-1-1 0,2 0 0,-11-14 0,14 17-111,1-1 0,0 0 1,0 0-1,1-1 0,0 1 0,-4-18 1,5 12-643,0-17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7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 11923,'-8'-12'2232,"33"6"-2256,10 3 88,7 6 120,9 1-72,5 0-72,12 2-16,17-4-8,12 2 8,-6 4 16,-6-1-40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8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8034,'0'-9'552,"2"0"0,-1 0 1,1 0-1,6-15 1,-8 23-419,0-1 1,1 1 0,0 0-1,-1 0 1,1 0 0,0 0-1,-1 0 1,3-1 0,-3 2-90,0-1 0,1 1 1,-1 0-1,0 0 0,0 0 1,1 0-1,-1-1 0,0 1 1,1 0-1,-1 0 1,0 0-1,0 0 0,1 0 1,-1 0-1,0 0 0,1 0 1,-1 0-1,0 0 0,1 0 1,-1 0-1,0 0 1,1 0-1,0 0 0,0 1 50,0 0 0,0 1 0,1-1-1,-1 0 1,0 0 0,0 1 0,0-1-1,0 0 1,0 1 0,0-1 0,-1 1-1,1-1 1,0 1 0,0 3 0,3 7 222,-1 0 0,3 25 1,0 37 187,20 189-204,-5-76-240,22 95-141,-41-269 49,-1-7 12,1 1 0,-1-1 0,4 10 0,-4-15 15,0 1 0,-1-1 0,1 1 0,0-1 0,0 1 0,0-1 0,0 0 0,1 1 0,-1-1 0,0 0 0,0 0 0,1 0 0,-1 0 0,1 0 0,-1 0 0,1 0 0,2 1 0,-2-2 2,0 1-1,1-1 1,-1 1 0,0-1-1,0 0 1,0 0-1,0 0 1,1 0 0,-1 0-1,0-1 1,0 1 0,0 0-1,0-1 1,0 0-1,0 1 1,0-1 0,0 0-1,0 0 1,0 0-1,0-1 1,0 1 0,0 0-1,1-2 1,2-2-3,0 0-1,-1-1 1,0 1 0,0-1-1,0 0 1,5-10-1,78-171 4,-66 135 60,24-94 0,-7-35 242,-8 32 31,-10 50-127,-17 81-176,-2 16-145,0 10-242,-1 9-506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8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90 6385,'-22'-6'1297,"14"5"-834,0-1-1,0-1 1,1 1 0,-1-1 0,0 0-1,1-1 1,-10-5 0,17 8-408,-1 1 1,1-1-1,-1 1 1,1-1 0,-1 1-1,1-1 1,0 1-1,-1-1 1,1 1-1,0-1 1,-1 1-1,1-1 1,0 1 0,0-1-1,0 0 1,-1 1-1,1-1 1,0 1-1,0-1 1,0 0-1,0 1 1,0-1 0,0 0-1,0 1 1,0-1-1,1 1 1,-1-1-1,0 0 1,0 1-1,0-1 1,1 1 0,-1-1-1,0 1 1,1-1-1,2-2 107,1 1 0,0 0 1,0 0-1,0 1 0,0-1 0,0 1 0,8-1 0,3-3 139,4 1-130,1-1 1,0 2-1,0 1 1,27 0-1,82 9 12,-65 2-100,97 27 1,-127-27-30,39 17 1,-21-7-766,-39-11-593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5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55 11891,'-9'-9'290,"-21"-14"1,26 20-251,-1 0 0,0 1 0,0-1 0,0 1 1,0 0-1,-1 1 0,-7-2 0,3 1-30,1 1-1,-1 1 1,0-1-1,1 2 1,-1-1-1,0 1 1,1 1-1,-1 0 1,-16 5-1,20-4 33,0-1-1,0 1 0,0 0 1,0 0-1,1 1 0,0-1 1,0 1-1,0 0 0,0 1 1,0-1-1,1 1 0,0 0 1,0 0-1,0 1 0,-5 10 1,5-9 43,2 0 1,-1 1 0,1-1-1,1 1 1,-1-1 0,1 1 0,0 0-1,1 0 1,0-1 0,0 1 0,1 0-1,0 0 1,0-1 0,0 1 0,1-1-1,4 9 1,-2-5-57,1 0 1,0 0-1,1 0 0,0-1 1,1 0-1,0 0 1,0-1-1,1 0 0,17 15 1,65 41 49,-62-46-64,94 62 49,-109-73-53,0 1 1,0 1-1,-1 0 0,0 0 0,16 20 0,-27-28-9,4 3 6,-1 1 0,0-1 0,0 1 0,5 9 0,-8-13-5,0 0 1,-1 1-1,1-1 0,0 0 0,-1 0 1,0 1-1,0-1 0,1 0 0,-1 0 1,0 1-1,-1-1 0,1 0 0,0 0 1,-1 1-1,1-1 0,-1 0 0,0 0 1,-1 3-1,-1 1 8,0 0 0,-1-1 0,0 1 1,0-1-1,0 0 0,-8 7 0,-32 25 61,41-34-67,-22 16 11,-1 0 0,0-2 1,-2-1-1,0-1 0,0-1 1,-1-2-1,-55 16 0,-27-10-412,65-12-82,-27 6-880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9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51 919 8234,'-7'1'491,"-20"2"914,25-3-1258,1 0 1,-1 1 0,1-1 0,-1 0 0,0 0-1,1 0 1,-1-1 0,-2 0 0,6 1-50,-1 0 0,1 0 0,-1-1 0,0 1 0,1-1 0,-1 1 0,0-1 0,1 1 1,-1-1-1,2-1 0,-1 0 17,1 1 0,0-1 0,0 0 0,5-5-1,5-18 457,32-32 43,-10 15-328,103-120 166,-52 63-177,-70 80-213,141-161 518,13 11-45,-148 150-468,72-67 275,-64 55-125,-22 21-48,-8 7-28,-4 5 184,0 1-244,-1 0 0,1 1 0,-1-1 0,1 1 0,0 0 0,1 1 0,-5 5 0,-17 32 149,-3-6-83,15-19-94,-5 5-2,1 2 0,1 0 0,2 1-1,-17 38 1,12-15-38,1 1 0,4 0-1,1 1 1,2 0 0,-7 93-1,18-120-11,0 1 1,1-1-1,2 1 0,6 26 0,-8-45-2,0-1 0,0 0 0,0 1 0,1-1 0,0 0 0,0 0 0,0 0 0,1 0 0,-1 0 0,5 4 0,-6-6-34,1-1 1,0 0 0,-1 1-1,1-1 1,0 0-1,0 0 1,0 0 0,0-1-1,0 1 1,0 0-1,0-1 1,0 1 0,0-1-1,0 0 1,1 1-1,-1-1 1,0 0-1,0 0 1,0-1 0,4 0-1,1 0-305,-1 0-1,0-1 0,0 0 1,6-4-1,30-17-3278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0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31 7906,'-2'-4'628,"-11"-19"2423,13 22-3013,0 1 0,0 0 0,0 0 0,-1 0 0,1 0-1,0-1 1,0 1 0,0 0 0,0 0 0,0 0 0,0 0 0,0 0 0,-1-1 0,1 1 0,0 0-1,0 0 1,0 0 0,0 0 0,0 0 0,-1 0 0,1 0 0,0 0 0,0-1 0,0 1-1,0 0 1,-1 0 0,1 0 0,0 0 0,0 0 0,0 0 0,-1 0 0,1 0 0,0 0-1,0 0 1,0 0 0,-1 0 0,1 0 0,0 1 0,0-1 0,-1 0 0,-3 9 924,4-8-917,0 0-25,-5 10 392,2 1 0,0 0-1,-3 18 1,4 66 110,3-68-475,12 171 22,-4-108-58,-5-26 0,9 80 18,11-1 6,-14-105-14,7 69 1,-17-107-23,0 0 0,0 0 0,0 0 0,0 0 0,0 0 0,1 0 0,-1 0 0,0 0 0,0-1 0,1 1 0,-1 0 0,1 0 0,-1 0 0,1 0 0,0 1 0,-1-2 0,1 0-1,-1 0 1,0 0 0,0 0 0,1 0-1,-1 0 1,0 0 0,1 0 0,-1 0 0,0 0-1,1 0 1,-1 0 0,0 0 0,1 0 0,-1 0-1,0 0 1,1 0 0,-1 0 0,0 0-1,0 0 1,1 0 0,-1-1 0,0 1 0,1 0-1,-1 0 1,0 0 0,0-1 0,1 1 0,2-3-11,0-1 1,0 1-1,0-1 1,4-6 0,43-83-7,-3 4-14,-3 25 23,6-9 9,-15 9 5,13-21 6,10 6 2,2-3-18,4-23-1282,-54 87 219,-5 7-275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0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34 5729,'-3'-2'280,"1"-1"-1,-1 1 1,1 0 0,-1 0-1,0 0 1,0 0-1,0 1 1,0-1 0,0 1-1,-5-2 1,-2 0 796,-20-3-1,21 5-298,0 0 1591,11 2-1338,12 4-586,25 6-182,1-2-1,0-1 0,79 3 1,-63-11-305,-1-2 1,75-11-1,-90 7-1309,-3 5-1330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6665,'0'-13'2465,"8"3"-1337,25 2 64,9-2 57,20 7 39,8-3-152,2 6-288,1 8-167,-5-3-369,-4-5-128,4 4-112,-2 0 0,1-12-280,5 1-985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1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92 6329,'0'-4'465,"0"0"-1,0-1 1,0 1-1,1 0 1,-1-1-1,1 1 1,0 0-1,0 0 1,1 0-1,3-7 0,15-24 689,-18 32-997,-1 3 33,-3 4 261,-2-2-308,1 1 0,0-1 0,-1 1 1,-4 5-1,-4 5-4,-12 8 108,13-12-124,0 1 0,1 1 0,-12 14 0,-26 48 139,9-11-197,31-50-58,-32 50 15,30-42-21,1 0 1,1 1 0,0 0 0,2 0-1,1 0 1,-3 24 0,5-20-10,1 1 0,1 0 0,1 0 1,7 46-1,-6-64 4,1 0 1,0 0-1,0 0 1,0 0-1,1 0 0,0 0 1,1 0-1,0-1 1,0 0-1,1 0 0,0 0 1,0 0-1,0-1 1,1 0-1,0 0 1,0 0-1,0-1 0,1 0 1,0 0-1,0-1 1,0 0-1,1 0 0,-1 0 1,17 4-1,-8-4 29,1 0 0,-1-1-1,1-1 1,0 0 0,0-2-1,0 0 1,27-3 0,3-4 216,65-19 0,11-13-30,-85 26-170,-17 7-20,-11 3-9,0 0 0,0-1 0,-1 0 0,1 0 0,-1-1 1,16-11-1,-19 11-45,-1 2-163,0-1 0,-1 0-1,0 0 1,6-7 0,-7 4-1549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1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33 5857,'-14'-21'4361,"8"9"-1648,10 14-1281,-6 18-192,-6 14-79,-7 30-417,3 14-256,-5 30-272,-6 18-80,-2 4-64,1-6-16,7-25-8,1-12-256,14-21-912,2-26-257,14-36-855,11-6-2017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1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 13139,'-3'0'85,"0"-1"0,-1 1 0,1-1 0,-1 1 0,1 1 0,-6-1 0,7 1-12,1-1 0,-1 0 0,0 1 0,1 0-1,-1-1 1,1 1 0,-1 0 0,1 0 0,-1 0-1,1 0 1,-1 0 0,1 0 0,0 0 0,-1 0-1,-1 3 1,1 0 63,0 0 0,1 0 0,-1 0-1,1 0 1,-1 0 0,1 0 0,1 1-1,-1-1 1,1 1 0,-1 6 0,5 58 132,-1-15-227,-12 397 51,-15-217-74,17-182-77,2 0 0,1 55 1,4-102 51,0-2 4,0 0 0,1 0 0,-1 0 0,2 6 1,-2-9 1,0 1 0,0 0 0,0-1 0,1 1 0,-1-1 0,0 1 1,1-1-1,-1 1 0,1 0 0,-1-1 0,0 1 0,1-1 1,-1 0-1,1 1 0,0-1 0,-1 1 0,1-1 0,-1 0 0,1 1 1,-1-1-1,1 0 0,0 0 0,-1 1 0,1-1 0,0 0 0,0 0 1,1 0-4,-1 0 1,1 0 0,-1 0-1,1 0 1,-1 0 0,1-1 0,0 1-1,-1 0 1,1-1 0,-1 1 0,0-1-1,3-1 1,14-11-26,-11 8 19,17-15-9,0-1-1,34-41 1,-32 33 11,0 1 2,-1-2 0,-1 0 1,34-58-1,19-79 8,-34 68 21,78-152 308,-21 72 164,-91 163-465,1 1 1,25-29 0,-30 40-230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4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86 243 2328,'-1'0'33,"0"0"-1,0 0 0,0 0 0,0 0 0,0 0 0,0 0 0,0 0 0,0-1 0,0 1 0,0 0 0,0-1 0,0 1 0,0-1 0,0 1 0,0-1 1,0 1-1,1-1 0,-1 0 0,0 1 0,0-1 0,1 0 0,-1 0 0,0 0 0,1 1 0,-1-1 0,1 0 0,-1 0 0,1 0 0,0 0 0,-1 0 0,1 0 1,0 0-1,0 0 0,-1 0 0,1 0 0,0 0 0,0 0 0,0 0 0,0 0 0,0 0 0,1 0 0,-1 0 0,0 0 0,0 0 0,1 0 0,-1-1 0,4-7-894,-1 0-1,9-15 0,-8 18 1083,-1 0 0,0-1 0,0 1 0,-1-1 0,0 1 0,3-14 0,-4 9 570,1 0 88,-2 1 0,1 0 0,-2-12 0,1 20-685,0 0-1,-1-1 0,1 1 0,-1-1 1,1 1-1,-1 0 0,0 0 0,0-1 1,0 1-1,0 0 0,-1 0 0,1 0 1,0 0-1,-1 0 0,1 0 0,-1 0 1,0 1-1,-3-3 0,5 3-119,-1 1-1,0 0 1,1-1 0,-1 1-1,0 0 1,1-1-1,-1 1 1,0 0-1,1 0 1,-1 0-1,0 0 1,0 0 0,1 0-1,-1 0 1,0 0-1,0 0 1,1 0-1,-1 0 1,0 0-1,0 0 1,-1 1 0,1 0 39,-1 0 1,1 0 0,-1 0 0,1 0-1,0 0 1,-1 0 0,1 0 0,0 0-1,-1 2 1,-2 3 211,0 0 0,0 0 0,-3 10 0,7-16-308,-8 18 729,2 0 0,-8 35 0,11-37-640,2 0 0,0 0 0,1 0 0,3 27 0,5 31 9,2 0 0,25 85 0,-29-137-108,1 0 0,1-1 0,1 0 0,1-1 0,18 30 0,-22-42-6,0 0 0,0 0 0,1 0 0,0-1 0,0 0 0,1 0 0,0-1 1,0 0-1,0-1 0,1 1 0,0-2 0,0 1 0,0-1 0,19 5 0,-21-6 2,1-1 0,1-1 1,-1 1-1,0-1 0,0-1 0,0 0 0,1 0 0,-1 0 0,11-3 1,-4-2 3,0-1 1,0 0-1,0-1 1,25-17-1,-38 23-5,17-13 9,0-1 0,-1 0 0,0-1-1,16-20 1,-9 10-30,-25 26 19,12-11-90,-1-1 0,-1 0 0,0 0 0,0-1 0,9-19 0,13-48-343,-5 10 246,-23 61 187,0-1 1,0 1 0,-1-1 0,-1 1 0,0-1 0,0 0-1,0-12 1,-1 12 5,0-2 2,-1 0 1,0-1 0,-4-23 0,0 22-3,-7-18 1,0 1 1,10 27-3,0 0 0,0 0 0,0 0 0,-1 0 0,0 1 0,0-1 0,0 0 0,0 1 0,0-1 0,-1 1 0,0 0 0,0 0 0,0 0 0,0 0 0,-6-4 0,4 3 4,3 2 7,-1 0 1,0-1 0,0 1-1,0 1 1,-1-1 0,1 0-1,0 1 1,0 0-1,-1 0 1,-6-2 0,3 2 71,3 0-32,0 1 0,0 0 0,0-1 0,-4 2 0,7-1-51,0 0-1,1 0 1,-1 0-1,1 0 1,-1 0-1,0 0 1,1 0-1,-1 1 1,1-1-1,-1 0 1,1 0-1,-1 1 1,1-1-1,-1 0 1,1 1-1,-1-1 1,1 0-1,-1 1 0,1-1 1,-1 1-1,1-1 1,0 1-1,-1-1 1,1 1-1,0-1 1,0 1-1,-1-1 1,1 1-1,0 0 1,0-1-1,0 1 1,-1 1-1,1 4 0,0 0 0,0 0 0,0 0 0,1 0-1,0 0 1,0 1 0,1-1 0,-1-1 0,1 1 0,1 0 0,-1 0 0,4 5-1,-3-5-2,0 1-1,0-1 0,-1 1 1,0-1-1,0 1 0,-1 0 1,0 0-1,0-1 0,0 13 1,0-5-2,1 0 0,1-1 0,7 26 0,-2-14 2,-2 1 1,-2 0-1,2 40 1,5 30 5,10-23 2,-2-2 0,5 65 0,-22-99-8,-2-26 4,3 19 0,-3-28-15,1 1 0,0-1 1,-1 0-1,1 1 0,0-1 0,0 0 1,2 3-1,-2-4-42,0 0 0,-1 0 0,1 0 0,0 0 0,-1-1 0,1 1 0,0 0 0,0 0 0,0-1 0,0 1 0,-1-1 0,1 1 0,0-1 0,0 1 0,0-1 0,0 0 0,2 1 0,-2-1-122,0 0 1,0 0 0,0 0 0,0-1 0,0 1-1,0 0 1,0 0 0,0-1 0,0 1 0,0-1-1,-1 1 1,3-2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4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 9226,'-13'9'596,"-15"13"1492,25-20-1821,1 1-1,0 0 0,-1 0 0,1 0 1,0 0-1,0 0 0,-2 6 0,1 0 141,0-1-1,0 1 1,1 1-1,0-1 1,0 17-1,3 46 334,1-31-501,-2 9-97,5 79-28,6-38-72,-10-88-45,0 1 0,0-1 0,0 1 1,0-1-1,0 0 0,1 1 0,-1-1 0,5 6 0,-1-4-289,-5-5 286,1 0 0,-1 0-1,0 0 1,0 0 0,0 0-1,0 0 1,0 0-1,0 0 1,0 0 0,1 0-1,-1 0 1,0 0-1,0 0 1,0 0 0,0 0-1,0 0 1,0 0 0,0 0-1,1 0 1,-1 0-1,0 0 1,0-1 0,0 1-1,0 0 1,0 0-1,0 0 1,0 0 0,0 0-1,0 0 1,0 0 0,1 0-1,-1-1-15,0 0 0,0 0 0,1 1 0,-1-1 0,0 0 0,0 1 0,0-1 0,0 0 0,0 0 0,0 1 0,0-1 0,0-1 0,-4-13-114,-7-19 1,6 22 134,1 0 0,-5-25 0,7 8-21,1-50-1,1 77 23,2-16-6,-1-1 1,2 0-1,1 0 1,0 1-1,1 0 1,1 0 0,1 0-1,11-20 1,-14 32 1,0-1 0,1 1 1,0 0-1,0 0 1,1 1-1,-1-1 0,1 1 1,11-7-1,-10 7 1,1-1 1,-4 2 5,0 1 0,0 0 0,0 0 0,0 1 0,1-1 0,-1 1-1,1 0 1,0 0 0,-1 1 0,7-2 0,-4 2 27,0 1 0,0 0 0,9 1 0,-15-1-26,1 0 17,1 1 0,0-1 0,-1 0 0,1 1 0,-1 0 0,1 0 0,-1 0 0,1 0 0,-1 0 0,1 0 0,2 3 1,-1-1 16,-1 0 1,1 1-1,-1-1 0,4 8 1,-1-4 6,69 99 292,-63-88-312,0 1 0,11 28 0,12 40 33,-28-66-44,2 2 14,5 25-1,-12-41-17,-1 0 0,0 0 0,0 1 0,0-1 1,-1 1-1,-1-1 0,-1 13 0,1-15 2,0-1-1,0 0 1,0 0 0,-1 0-1,1 0 1,-1 0 0,0 0-1,0 0 1,-1 0 0,1-1 0,-1 1-1,1-1 1,-5 4 0,2-3 0,0-1 0,0 0 0,0 0 0,0 0 0,0-1 1,0 1-1,-1-1 0,0-1 0,-8 3 0,-17 1 26,0 0 0,-1-2-1,-53-2 1,49-3-34,1-1 1,-55-12-1,87 15-7,0-1 1,1 0-1,-1 0 0,0 0 0,1 0 1,-1 0-1,1 0 0,-1-1 0,-2-2 1,5 4-8,-1 0 1,1-1-1,0 1 1,0 0-1,-1-1 1,1 1-1,0 0 0,0-1 1,0 1-1,-1 0 1,1-1-1,0 1 1,0-1-1,0 1 1,0-1-1,0 1 1,0 0-1,0-1 1,0 1-1,0-1 1,0 0-1,0 0-33,1 1 0,-1-1-1,0 0 1,1 0 0,-1 0 0,1 1-1,0-1 1,-1 0 0,1 1-1,-1-1 1,1 0 0,0 1 0,1-2-1,2-1-328,0 1 0,1-1-1,-1 1 1,7-3 0,38-10-3931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3 5105,'-4'-3'5296,"3"3"-5180,-8 4 440,0-1 219,-7 0-21,-25 8 930,-52 13 358,12-3-1148,68-17-788,1 0 0,0 1 0,1 1 0,-17 10 0,17-9-49,1 0 0,0 1 1,-12 12-1,21-19-56,0 0 0,-1 1-1,1-1 1,1 0 0,-1 1-1,0-1 1,0 1 0,1-1-1,-1 1 1,0 0 0,1-1-1,0 1 1,-1 0 0,1-1-1,0 1 1,0 0 0,0-1-1,0 1 1,0 0 0,0-1-1,0 1 1,1 0 0,0 2-1,1 1-3,0-1-1,0 0 1,1 1-1,0-1 1,-1 0 0,7 6-1,0 0-2,0-1 0,1 0-1,-1-1 1,2 0 0,-1 0 0,1-1-1,0-1 1,1 0 0,17 7-1,16 2-9,87 18-1,-83-27 21,-36-5 3,-1 0 0,1 2 0,20 5 0,-31-7-5,0-1 0,0 1 0,0 0 1,0 0-1,0 0 0,0 0 0,0 1 0,0-1 0,-1 0 0,1 1 0,-1-1 0,3 3 1,-3-3 0,-1 1 0,0-1 0,1 0 0,-1 0 0,1 0 0,-1 0 0,0 0 0,0 1 0,0-1 0,0 0 0,0 0 1,0 0-1,0 1 0,0-1 0,0 0 0,-1 0 0,1 0 0,0 0 0,-1 0 0,1 1 0,-1-1 0,1 0 0,-2 1 1,-3 7 12,-1-1 0,0-1 0,-1 1 0,-14 12 1,21-20-17,-9 9 13,-1-1-1,0-1 1,-1 0 0,-17 10 0,6-8 21,-33 12 0,35-15-25,0-1-1,-1 0 1,0-2 0,0 0 0,0-2-1,-32-1 1,45 0-4,0-1 0,0-1 1,0 0-1,0 0 0,-11-5 0,14 5-52,0 0 1,0-1-1,0 1 1,1-1-1,-1-1 1,1 1-1,0-1 1,-5-4-1,8 7-17,0 0-1,1 0 1,-1 0 0,0 0-1,1 0 1,-1 0 0,1 0-1,-1 0 1,1 0 0,0-1-1,-1 1 1,1 0-1,0 0 1,0 0 0,0 0-1,0 0 1,0-1 0,0-1-1,1 0-243,0 0 1,0 0-1,0 0 0,1 0 0,3-5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7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9298,'-45'2'592,"14"4"-248,16 0-40,9-6 8,8-6-88,17 6 8,30-4 265,-7 2-17,-1 2-16,13 0 8,22 18-256,-10 5-104,-10-2-48,13 5 16,13-7-1176,9-9-1185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6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74 3681,'-6'-4'873,"-1"1"1,-9-5 0,-9-5 1380,20 10-1821,0 0-140,0 0-1,-1 0 0,0 0 0,-8-3 0,13 6-252,-1-1-1,0 1 0,0 0 0,0-1 1,0 1-1,0 0 0,0 0 0,1 0 1,-1 1-1,0-1 0,0 0 0,0 1 1,0-1-1,1 1 0,-1-1 0,0 1 0,0 0 1,1 0-1,-1 0 0,-2 1 0,0 2 109,0 0 0,0 0-1,0 0 1,0 0-1,1 0 1,0 1 0,0 0-1,0 0 1,0 0-1,1 0 1,0 0 0,-3 10-1,3-9-90,1 0 0,0 1-1,0-1 1,1 1 0,-1-1-1,1 1 1,1-1 0,-1 0-1,1 1 1,1-1 0,2 9 0,-1-6-53,0-1 0,1 0 0,0-1-1,1 1 1,-1-1 0,2 0 0,-1 0 0,1 0 0,0-1 0,13 11 0,-9-9-6,0-1 0,0 0 0,1-1 0,0-1 0,0 1 1,1-2-1,14 5 0,62 12 3,-80-18-19,-8-3 17,0 0 1,0 0 0,0 0 0,0 0-1,0 0 1,0 0 0,0 0-1,0 1 1,0-1 0,1 0 0,-1 0-1,0 0 1,0 0 0,0 0 0,0 0-1,0 0 1,0 0 0,0 0 0,0 0-1,0 1 1,0-1 0,0 0-1,0 0 1,0 0 0,0 0 0,0 0-1,0 0 1,0 0 0,0 0 0,0 1-1,0-1 1,0 0 0,0 0-1,0 0 1,0 0 0,0 0 0,0 0-1,-1 1 2,0 0-1,-1 0 0,1-1 0,0 1 0,0 0 1,0-1-1,-1 1 0,1-1 0,-2 1 0,-43 14 72,-84 14 0,109-26-52,-58 7 137,68-9-96,0-1-1,-1 0 0,1-1 1,-21-4-1,11-1 28,21 6-89,-1 0 1,1 0-1,-1-1 0,1 1 1,-1 0-1,1 0 0,-1 0 0,1-1 1,-1 1-1,1 0 0,0-1 1,-1 1-1,1 0 0,-1-1 1,1 1-1,-1-1 0,1 1 0,0 0 0,0-1 0,0 1 0,0 0-1,0 0 1,0 0 0,0-1 0,0 1 0,0 0 0,0 0 0,0 0-1,0-1 1,0 1 0,0 0 0,1 0 0,-1 0 0,0-1 0,0 1 0,0 0-1,0 0 1,0 0 0,0 0 0,1-1 0,-1 1 0,0 0 0,0 0-1,2-1-7,-1 0 1,1 0-1,-1 0 0,1 0 0,-1 1 0,4-2 0,43-9-11,72-6-1,-21 4 16,-50 4 5,84-27-1,-108 27 1,0-1 1,-1-2 0,0 0-1,43-30 1,-29 12 30,60-64 0,-90 87-19,-2-1-1,8-11 1,-11 15 0,-1 0 0,0 0 0,0 0 0,0-1 0,-1 1 0,3-9 0,-4 12-8,0 0 1,0 1-1,0-1 0,0 0 1,0 0-1,0 1 0,0-1 1,0 0-1,0 0 0,0 1 0,0-1 1,0 0-1,0 1 0,-1-1 1,1 0-1,0 1 0,-1-1 1,1 0-1,0 1 0,-1-1 0,1 0 1,-1 1-1,1-1 0,-1 0 1,-1 0 2,1 0 1,-1 1-1,1-1 0,-1 0 1,1 1-1,-1-1 1,1 1-1,-1-1 1,1 1-1,-3 0 1,2-1-4,0 1 1,0 0-1,0 0 1,0 1-1,0-1 1,0 0-1,0 1 1,1-1 0,-1 1-1,0 0 1,0-1-1,0 1 1,-2 1-1,-3 3 8,-13 10-1,6-4-5,5-4 28,0-1 1,0 1 0,1 1-1,0 0 1,0 0 0,1 0-1,0 1 1,1 0 0,0 1-1,-9 18 1,8-14-5,2 1-1,0-1 1,0 1-1,1 0 1,1 1 0,1-1-1,0 1 1,1-1-1,1 19 1,1-21-33,1 1 0,0 0-1,1-1 1,0 1 0,9 22 0,-10-32-1,1 0 0,-1 1 0,1-1 0,-1 0 0,1-1 0,0 1 0,0 0 0,7 4 0,-8-6 2,1 0 0,0 0-1,0 0 1,0-1 0,0 1 0,0-1-1,0 0 1,1 0 0,-1 0-1,0 0 1,1-1 0,-1 1 0,5-1-1,-3 0 1,-1 0 0,1 0 0,0-1 0,-1 0 0,1 0 0,-1 0 0,1-1 0,-1 1-1,6-4 1,2-2 0,21-15 0,-4 0-79,-1-1-1,-1-2 1,0-1 0,28-38-1,-43 49 59,-1-1 0,16-32 0,-22 38 31,-1-1 0,0 0 0,0 0 0,-1 0 0,-1-1 0,2-11 0,-4 20-1,0-1 0,0 1 0,0 0 0,0 0 0,0-1 0,-1 1 0,1 0 0,-1 0 0,0 0 0,0-1 0,0 1 1,-1 0-1,1 1 0,-1-1 0,-2-4 0,2 5 0,0 0 1,1 0-1,-1 0 1,0 1-1,0-1 1,0 1-1,-1 0 1,1-1-1,0 1 1,-1 0-1,1 0 1,0 1-1,-1-1 1,1 0-1,-1 1 1,1-1 0,-1 1-1,1 0 1,-1 0-1,-4 1 1,3-1 19,0 0 1,1 1-1,-1 0 1,1 0 0,-1 0-1,1 0 1,-1 1-1,1-1 1,0 1 0,0 0-1,-4 2 1,3 0 21,0-1-1,0 1 1,0 0 0,0 0 0,1 1 0,-6 8 0,4-5-18,1 0-1,1 0 1,-1 1 0,2-1 0,-1 1 0,1 0 0,0 0-1,1 0 1,-1 11 0,2-15-31,0 0-1,0-1 1,0 1-1,1-1 0,0 1 1,0-1-1,0 1 1,1-1-1,-1 1 1,1-1-1,0 0 1,0 0-1,1 0 1,-1 0-1,1 0 1,0 0-1,0-1 1,0 0-1,7 6 0,-5-5 1,1 0-1,0 0 0,0-1 0,0 0 0,0 0 1,0-1-1,1 1 0,0-1 0,11 1 0,-6-1-9,1-1 0,0 0 0,0-1 0,15-1 0,-12-1-360,-1-1 0,0 0 1,16-7-1,4-4-2337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6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20 9218,'-18'-16'4474,"18"15"-4427,-1 1-1,0-1 0,1 1 1,-1 0-1,0 0 1,1-1-1,-1 1 0,0 0 1,0 0-1,1 0 1,-1 0-1,0 0 0,0 0 1,1 0-1,-1 0 0,0 0 1,1 0-1,-1 0 1,0 0-1,0 1 0,1-1 1,-1 0-1,0 1 1,1-1-1,-1 0 0,0 1 1,1-1-1,-1 0 1,1 1-1,-1-1 0,1 1 1,-1 0-1,1-1 0,-1 1 1,1-1-1,-1 2 1,0 0-4,0-1-1,0 1 1,0 0 0,0 0 0,1 0 0,-1 1 0,1-1 0,-1 0 0,1 0-1,0 0 1,0 0 0,0 4 0,7 60 521,-9 72 42,-2-65-432,9 146 45,-3-157-184,18 234 7,-18-272-64,19 278-1029,-21-253 868,3-27 154,-3-22 26,0 1 1,0-1 0,0 0 0,0 1 0,0-1 0,0 1 0,0-1-1,0 1 1,1-1 0,-1 0 0,0 1 0,0-1 0,1 1 0,-1-1 0,0 0-1,0 1 1,1-1 0,-1 0 0,0 0 0,1 1 0,-1-1 0,0 0-1,1 0 1,-1 1 0,1-1 0,-1 0 0,1 0 0,-1 0-6,1 0 0,-1 0 0,0 0 0,0-1 0,0 1 0,0 0 0,1 0 0,-1 0 0,0-1 0,0 1 0,0 0 0,0 0 0,0-1 0,0 1 0,0 0 0,0 0 0,0-1 0,1 1 0,-1 0 0,0-1 0,0 1 0,0 0 0,-1 0 0,1-1 0,0 1 0,0 0 0,0 0 0,0-1 0,0 1 0,0 0 0,0 0 0,0-1 0,0 1 0,-1 0 0,-2-7-64,0 0-1,0 0 1,-1 1 0,-5-8 0,-1-2 70,-2-4 13,1 1 14,-19-24 0,-29-22 189,42 48 35,0-1 1,1 0 0,2-1-1,-18-28 1,7-6 165,16 34-258,9 18-143,-1-1 1,0 1-1,1-1 0,-1 1 0,1-1 1,-1 1-1,1-1 0,0 0 1,-1-1-1,2 1-13,-1 1 1,0 0-1,1 0 1,-1 0-1,1 0 0,-1 0 1,1 0-1,0 0 1,-1 0-1,1 0 1,0 0-1,0 0 0,1-1 1,0-1-8,1 0-3,0 0 0,0 0 0,1 0 1,-1 0-1,1 0 0,0 1 0,-1-1 0,9-3 0,53-12-22,-52 15 29,5-1 2,0 1-1,19 0 1,-11 1 0,17-3-21,33-3-454,-18 9-1174,-3 0-2688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54 6497,'-18'-3'1641,"13"-1"-489,8-2-136,9 2 56,15 2 225,6 2-137,17 4-544,9 2-216,10 0-160,-1-1-24,-8-3-120,-2-2-48,12-7 0,-4-11 16,-6 1-592,-6 1-1168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1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26 117 10290,'-20'-13'1457,"14"-1"-281,14 2 112,0 3-272,7-3-424,7 0-128,13 7-103,11 3-49,8 2-184,12 2-64,-4 3-32,-15-5-8,20-5 16,11-11-232,5-7-2361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27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61 143 8354,'1'-33'1859,"0"19"-873,-1 1-1,-1-18 0,-5 11 761,6 19-1676,0 0-1,-1 0 1,1 0 0,-1 0 0,1 0-1,-1 0 1,0 0 0,1 0 0,-1 0 0,0 1-1,0-1 1,1 0 0,-1 0 0,0 1 0,-1-1-1,1 1-62,1-1-1,-1 1 0,1 0 0,-1 0 0,1 0 1,-1 0-1,1 0 0,-1 0 0,1 0 1,-1 1-1,1-1 0,-1 0 0,1 0 0,0 0 1,-1 0-1,1 1 0,-1-1 0,1 0 0,-1 0 1,1 1-1,0-1 0,-1 0 0,1 1 0,0-1 1,-1 0-1,0 2 0,-6 11 52,-6 34 175,10-33-189,0 1-1,1-1 1,0 0-1,1 1 1,1-1-1,1 18 1,17 86 16,-16-105-51,11 52 5,2-1 1,4-1 0,43 103-1,-51-144-13,0-1-1,1 0 1,27 32-1,-29-41 0,0 0 0,1-1 0,1 0 0,0-1 0,1-1 0,24 15 0,-29-20-2,0 0 0,0-1 1,0 0-1,0-1 1,1 0-1,-1 0 0,1 0 1,-1-1-1,18-1 1,-22 0-1,1 0 1,-1-1-1,0 0 0,0 0 1,0 0-1,0 0 1,0 0-1,5-3 1,-2-1 0,1 1 1,9-9 0,-15 11 0,10-8 3,-1-1 0,0 0 0,0-1 0,-2 0 0,1 0 0,-1-1 0,11-22 0,38-104 32,-53 127-31,7-25 14,-2 0 1,7-49 0,-11 54-11,0 1 10,1-62 1,0-89 0,-4 102-5,-2 76-12,-1 0-1,0 0 0,0 0 1,0 0-1,0 0 0,0 0 1,-2-6-1,2 10-1,0 0 0,0 0 1,0 0-1,0 0 0,0 0 0,0 0 0,0-1 1,0 1-1,0 0 0,0 0 0,0 0 0,0 0 1,0 0-1,-1 0 0,1 0 0,0 0 0,0 0 0,0 0 1,0 0-1,0-1 0,0 1 0,0 0 0,0 0 1,0 0-1,0 0 0,0 0 0,0 0 0,-1 0 1,1 0-1,0 0 0,0 0 0,0 0 0,0 0 1,0 0-1,0 0 0,0 0 0,0 0 0,0 0 1,0 0-1,-1 0 0,1 0 0,0 0 0,0 0 0,0 0 1,0 0-1,0 0 0,0 0 0,0 0 0,0 0 1,0 0-1,0 0 0,-1 0 0,1 1 0,0-1 1,0 0-1,0 0 0,0 0 0,0 0 0,0 0 1,0 0-1,0 0 0,-2 2 0,1-1 1,-1 0-1,1 1 0,0-1 0,0 1 1,-1 0-1,1 0 0,0-1 0,-1 5 1,-7 20-5,3-9-2,3-8 2,0 1 0,1 0 0,0 0 0,0 0 0,1 0 0,1 12 1,5 64-25,-3-71 21,26 204-26,-8-63 35,8 27 13,-20-145-28,1 0-1,24 59 1,-30-90-42,0 0 1,0-1-1,7 10 1,-9-15-14,-1 0-1,1 1 1,0-1 0,0 0-1,0 0 1,1 0 0,-1 0-1,0 0 1,0 0 0,1 0-1,-1 0 1,0-1 0,1 1-1,-1 0 1,1-1 0,-1 1 0,0-1-1,1 0 1,-1 1 0,3-1-1,-1-1-304,0 1 0,0-1 0,-1 0 0,1 0 0,0 0 0,-1 0 0,1-1 1,3-2-1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28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69 4465,'-1'-1'296,"0"0"0,0-1-1,0 1 1,0 0 0,0-1 0,0 1 0,0-1 0,0 1-1,1-1 1,-1 1 0,0-1 0,1 0 0,0 1 0,-1-1-1,1 1 1,0-4 0,-1 0 79,1 3-207,-1 1-1,1-1 1,-1 1 0,0-1 0,1 1-1,-1 0 1,0-1 0,0 1 0,0 0 0,0-1-1,0 1 1,0 0 0,0 0 0,0 0 0,-1 0-1,1 0 1,0 0 0,-1 0 0,1 1-1,-1-1 1,-1 0 0,-1-1 203,-1 0-1,0 1 1,0-1-1,0 1 1,-7 0-1,4 0-165,1 1-1,-1 1 0,1-1 0,-1 1 0,-12 4 0,13-4-114,2 1-35,0-1 0,0 1 0,-1 0 0,1 0 0,1 0 0,-1 1 0,0-1 0,1 1 0,-1 1 0,1-1 0,-5 5 0,1 1 32,0 1-1,1-1 0,0 1 0,-8 15 0,-2 5-2,1 2-1,-17 49 1,29-68-85,0 0-1,1 0 1,0 0-1,1 0 1,1 0-1,0 1 1,1-1-1,1 0 1,3 25-1,-1-26-2,0-1-1,1 1 0,0-1 1,1 0-1,7 11 1,-1-4-5,22 29 0,-25-38 4,-1-1 1,1 0-1,12 11 1,-15-16 0,-1 0-1,1 0 1,0 0 0,0 0 0,0-1 0,0 0-1,1 0 1,10 2 0,-1-2-5,0-1 1,0 0-1,0-1 0,0 0 1,0-1-1,0-1 0,21-5 1,-23 2 3,-1 1 1,1-2-1,12-7 1,33-22-22,-54 33 23,14-9-46,0-1-1,-1-1 1,19-18 0,-34 28 43,1 0 0,-1 1 0,0-1 0,0 0 1,0 0-1,0 0 0,-1 0 0,1 0 1,1-6-1,-3 8 8,0 0-1,0 0 1,0 0 0,0 0 0,0 1 0,0-1-1,0 0 1,0 0 0,0 0 0,0 0 0,0 0 0,0 0-1,-1 0 1,1 0 0,0 1 0,-1-1 0,1 0-1,-1 0 1,1 0 0,-1 1 0,1-1 0,-1 0-1,0 1 1,1-1 0,-1 0 0,0 1 0,1-1 0,-1 1-1,0-1 1,0 1 0,0-1 0,1 1 0,-1 0-1,0-1 1,0 1 0,-1 0 0,-3-2 6,-1 1 0,1-1 0,-1 1 0,1 1 0,-1-1 0,1 1 0,-1 0 0,1 1 0,-1-1 0,-8 3 0,-3 1-1,1 2-1,-18 7 1,11-3 2,-2-1-7,-10 4 0,31-12-6,0 1 0,0 0 0,1 0 0,-1 0 0,1 1 0,-4 3 0,7-6 3,0 0-1,0 0 1,0 0 0,0 0-1,0 0 1,0 0 0,0 0-1,1 0 1,-1 0 0,0 0-1,0 0 1,0 0 0,0 0-1,0 0 1,0 0-1,0 0 1,0 0 0,0 0-1,0 0 1,0 0 0,0 0-1,0 0 1,0 0 0,0 0-1,0 0 1,1 0 0,-1 0-1,0 0 1,0 0-1,0 0 1,0 0 0,0 1-1,0-1 1,0 0 0,0 0-1,0 0 1,0 0 0,0 0-1,0 0 1,0 0-1,0 0 1,0 0 0,0 0-1,0 0 1,0 0 0,0 0-1,0 0 1,0 1 0,0-1-1,0 0 1,0 0 0,5-2-23,1 0 0,-1 0 0,1-1 0,-1 0 0,0 0 0,6-4 0,29-25-9,-35 28 27,4-4 0,6-5-2,1 1-1,26-17 1,45-16 8,-81 42 34,-1 0 1,1 0-1,0 1 0,0-1 1,0 1-1,1 1 0,-1-1 0,0 1 1,9-1-1,0 1-155,32-3-4390,-17-2-2660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28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78 8858,'-1'-1'135,"-1"-1"0,1 0 0,0 0 0,-1 1 0,1-1 1,0 0-1,0 0 0,0-1 0,0 1 0,1 0 0,-1 0 0,0-4 0,0 4-67,0 0 0,1-1 0,-1 1 0,0 0 1,0 0-1,-1 0 0,1 0 0,0 0 0,-1 1 0,1-1 0,-1 0 0,0 1 0,1-1 0,-1 1 0,0-1 0,0 1 0,0 0 0,-3-2 0,0 1 153,0 0 1,-1 0-1,1 0 0,-1 0 0,1 1 0,-1 0 0,-5 0 0,4 0 5,-1 1 0,1 0 0,0 1 0,0-1-1,0 2 1,0-1 0,0 1 0,-12 4 0,8-2 60,-39 19 681,44-20-893,0 1 0,0 0 0,1 0 0,-1 0 0,-8 10 0,10-10-53,1 0-1,0-1 1,-4 9-1,6-11-19,1 0-1,-1 0 0,1 1 1,-1-1-1,1 1 0,-1-1 1,1 0-1,0 1 0,0-1 1,0 1-1,0-1 1,0 1-1,0-1 0,0 0 1,0 1-1,1 2 0,3 4-15,0 0 1,0 0-1,1-1 0,6 9 0,-4-9 5,-1 0 0,1 0 1,0-1-1,15 11 0,-3-3 5,-3-1 3,56 42 10,16 11 7,0 0-46,-81-62-29,-1 1 1,0 0 0,0 0 0,0 0-1,0 1 1,7 10 0,-13-16 50,1 1 0,-1 0 1,1 0-1,-1-1 0,1 1 0,-1 0 0,0 0 0,1-1 1,-1 1-1,0 0 0,0 0 0,0 0 0,1 0 1,-1-1-1,0 1 0,0 0 0,0 0 0,0 0 1,0 0-1,-1 0 0,1 0 0,0-1 0,0 1 0,0 0 1,-1 0-1,1 0 0,0-1 0,-1 1 0,1 0 1,-1 0-1,1-1 0,-1 1 0,1 0 0,-1-1 1,0 1-1,1-1 0,-2 2 0,-1-1 12,0 1 1,0-1-1,1 1 1,-2-1-1,1 0 1,0 0-1,0-1 0,-5 2 1,-24 0 26,20-2-19,-16 3 0,13 0-7,2 0 1,1-1-1,-1-1 0,1 0 0,-15 0 0,7-3 0,-64-1-1,72 3-31,5 0-260,0 0 1,-13-2-1,11 0-1155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2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99 10378,'-16'-10'560,"20"8"-64,2-6-272,-8 3 105,23-1 687,10 2-8,31 0-648,8 0-224,-8-2-104,8-5 16,-3-9-144,5 1-872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0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1960,'3'-5'4718,"-5"5"-3192,2 0-1394,0 0-1,0 0 1,1 0-1,-1 0 1,0 0-1,1 0 1,-1-1-1,0 1 0,0 0 1,0 0-1,1 0 1,-1-1-1,0 1 1,0 0-1,1 0 1,-1-1-1,0 1 0,0 0 1,0 0-1,0-1 1,0 1-1,1 0 1,-1-1-1,0 1 1,0-1-1,0 1 15,0-1-1,0 1 1,1-1-1,-1 1 1,0-1 0,0 1-1,1-1 1,-1 1-1,0-1 1,1 1 0,-1-1-1,1 1 1,-1-1-1,0 1 1,1 0 0,-1-1-1,1 1 1,-1 0 0,1-1-1,-1 1 1,1 0-1,0 0 1,0-1 0,0 1-87,0 0-29,-1 0-1,1 0 1,0-1 0,0 1-1,-1 0 1,1 0-1,0 0 1,0 0 0,-1 0-1,1 0 1,0 0 0,0 0-1,-1 1 1,1-1 0,0 0-1,-1 0 1,1 1 0,0-1-1,-1 0 1,1 1-1,0-1 1,-1 0 0,1 1-1,0-1 1,-1 1 0,1-1-1,-1 1 1,1 0 0,-1-1-1,1 1 1,-1-1 0,0 1-1,1 0 1,-1-1 0,0 1-1,1 1 1,14 69 785,-7-18-483,2 94 1,-14 57-189,0-135-104,8 91 0,20 33 3,-13-133-30,-10-57-13,0 1 0,0-1-1,0 1 1,0-1 0,0 0-1,1 1 1,-1-1 0,1 0 0,3 4-1,-3-5 0,-1-1 0,1 0-1,0 0 1,-1 0-1,1 1 1,0-1-1,0-1 1,-1 1 0,1 0-1,0 0 1,0-1-1,0 1 1,0-1 0,0 0-1,4 1 1,-2-1 1,-1 0 1,1-1-1,0 1 1,0-1-1,-1 1 1,1-1-1,-1 0 1,1-1-1,-1 1 1,1-1-1,-1 1 1,1-1-1,-1 0 1,0 0-1,0-1 1,0 1-1,0-1 1,2-2-1,6-7 12,-2 0 1,1 0-1,6-13 0,-15 24-11,36-67 28,-22 40-22,-3 5 1,34-71 21,6-32-5,-25 60-22,28-101-1,-13 33 5,-24 83-6,1-5-275,43-91 1,-20 73-1529,-39 68 1026,0 6-185,5 6-1438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0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4705,'0'6'864,"-8"-6"168,5 0 377,6 4 127,-6 3-32,-7 13-95,6 11-89,-13 23-472,3 14-304,0 13-416,-13 6-48,0-2-32,12-11-24,11-26-48,0-19-288,14-27-1416,7-13-945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7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56 173 5401,'-33'-12'4001,"27"-1"-3129,-11-7 224,17-11-63,23-3-329,1 3-304,-3 5-56,14 21-152,5 8-96,-3 15-56,15 3-16,8 0-8,-13 1 8,28-9 0,20-3 88,10-10-1896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0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12 8738,'-18'-10'1856,"-7"10"-95,21 0-481,6 0-464,17 12-480,18 3 48,10-3 24,3-4-112,12-10-192,0-2-32,2-4 8,-4-3-24,2-13-1880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1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 7354,'-11'-7'1872,"7"7"-208,6 0-343,5 0-345,17 6-440,12 3-184,7 3-176,11 1-56,22-3-80,-1-12 8,5-9 80,5 5-656,-23-4-3449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1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1 128 10906,'23'-4'336,"20"-8"297,15-5 503,14-1-160,15-5-528,15 8-184,-9 7-184,-7-7-16,3 3 208,-14 8-856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2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145 210 4321,'11'-22'878,"0"0"1,23-33-1,-16 29 397,15-29 0,-31 52-948,0-1 1,0 0-1,-1 0 0,2-4 0,-3 7-294,0 1-1,0 0 0,0 0 0,0 0 1,0-1-1,0 1 0,0 0 0,0 0 1,0 0-1,0-1 0,0 1 0,0 0 1,0 0-1,0 0 0,0-1 0,0 1 1,0 0-1,0 0 0,0 0 0,0 0 1,0-1-1,0 1 0,-1 0 0,1 0 1,0 0-1,0 0 0,0-1 0,0 1 1,0 0-1,-1 0 0,1 0 0,0 0 1,0 0-1,0 0 0,0 0 0,-1 0 1,1-1-1,0 1 0,0 0 0,0 0 1,-1 0-1,1 0 0,0 0 0,0 0 1,0 0-1,-1 0 0,1 0 0,0 0 1,0 0-1,0 0 0,-1 1 0,1-1 1,0 0-1,0 0 0,0 0 0,0 0 1,-1 0-1,1 0 0,0 0 0,0 0 1,0 1-1,-1-1 0,0 1 71,0-1 0,-1 1 0,1 0 0,-1 0 0,1 0 0,0 1 0,0-1-1,-2 2 1,-39 73 977,29-53-915,-5 15-23,-20 61 0,-6 46-93,37-121-38,-52 238 10,50-198-19,3 1 0,2 71-1,4-113-2,6 37 0,-5-51-2,1-1 0,1 1 0,-1-1 0,1 0 0,1 0 0,0 0 0,6 10 0,-6-11-2,1-1 0,-1 0 0,1-1 0,1 1 1,-1-1-1,1 0 0,0 0 0,11 7 0,-8-7 2,0-1 0,1 1 0,0-2 0,0 1 0,17 3 0,1-2 5,1-2-1,-1 0 0,1-2 1,45-3-1,-42-2 21,0-2-1,45-13 1,-9 2-483,-43 12-1485,-2 4-4144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3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10538,'-11'2'848,"15"14"81,-8 26 95,-6 28-128,-9 46-168,-10 16-112,0 3-232,9 3-128,7 9-176,5-10-32,0-36-152,2-21-408,28-44-1072,7-28-648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3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12723,'0'-1'58,"12"-14"777,-12 15-790,1-1 1,-1 1-1,1-1 0,-1 1 1,1-1-1,-1 1 1,1 0-1,0-1 0,-1 1 1,1 0-1,0 0 1,-1-1-1,1 1 1,-1 0-1,1 0 0,0 0 1,-1 0-1,1 0 1,0 0-1,-1 0 0,1 0 1,0 0-1,0 0 1,0 0-1,-1 1-16,1-1-1,-1 0 1,1 0 0,-1 1-1,0-1 1,1 0 0,-1 0-1,0 1 1,0-1-1,1 0 1,-1 1 0,0-1-1,0 1 1,1-1-1,-1 0 1,0 1 0,0-1-1,0 0 1,0 1 0,0-1-1,0 1 1,1-1-1,-1 1 1,0-1 0,0 1-1,4 65 987,-2-41-831,-6 188 413,1-127-530,-13 161 47,9-159-81,4-52-17,2 0-1,4 44 1,-2-74-16,0-1 0,0 1 1,1 0-1,3 10 0,-4-15-1,-1 0 1,0 0-1,1 0 0,-1 0 0,1 0 1,-1 0-1,1-1 0,-1 1 0,1 0 1,-1 0-1,1 0 0,0-1 0,-1 1 1,1 0-1,0-1 0,0 1 0,0-1 0,0 1 1,-1-1-1,1 1 0,0-1 0,0 0 1,2 1-1,-1-1-2,0 0 0,1-1 0,-1 1 1,0-1-1,0 1 0,0-1 0,0 0 0,0 0 0,4-3 0,3-1-1,0 0 0,0-1 0,-1 0 0,0-1 0,0 0 0,-1 0 0,8-10 0,5-9 18,17-30 0,-32 48-12,23-38 13,42-91 0,-6-37 29,-51 129-19,13-91 0,-18 61-2,9-63 3,12 7 2,-28 125-27,1-3 5,5-16 0,-7 24 13,1 0 0,0-1 0,0 1 0,-1 0 0,1-1 0,0 1-1,1 0 1,-1 0 0,1-1 0,-1 2-80,-1-1 0,0 1 0,0 0 0,1 0 0,-1-1 0,0 1 0,1 0 0,-1 0 0,0 0 0,0 0 0,1-1 0,-1 1 0,1 0 0,-1 0 0,0 0 0,1 0 0,-1 0 0,0 0 0,1 0 0,-1 0 0,0 0 0,1 0 0,-1 0 0,0 0 0,1 0 0,-1 0 0,0 1 0,1-1 0,-1 0 0,0 0 0,1 0 0,-1 0 0,0 1 0,1-1 0,-1 0 1,0 0-1,0 1 0,1-1 0,-1 0 0,0 0 0,0 1 0,1-1 0,10 22-4542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74 10922,'-12'-10'504,"20"-7"-392,6-3 89,11 7 335,8-1 288,11 14 104,7 8-192,13 3-456,3 3-168,3-4-56,-4-3 32,17-1-1224,0-4-1601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4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69 139 9314,'-2'-2'260,"0"0"-1,1-1 1,-1 1 0,1-1-1,-1 1 1,1-1 0,-1-3-1,1 5-183,1 0 0,0 0-1,0 0 1,0 0 0,0 0-1,0-1 1,0 1 0,0 0-1,0 0 1,1 0 0,-1 0-1,0 0 1,1-1 0,-1 1-1,0 0 1,1 0 0,0 0-1,-1 0 1,1 0 0,-1 0-1,2-1 1,3-3 36,0 1 0,0-1 0,1 1 0,-1 1 0,1-1-1,0 1 1,0-1 0,0 2 0,10-4 0,-5 1 58,0 1 1,17-12-1,-21 11 3,0 1-1,14-6 1,-18 8-112,1 1 1,0 0-1,0 0 0,0 0 0,-1 1 1,1-1-1,0 1 0,6 0 0,32 6 271,-36-5-291,0-1-10,-1 1-1,1 0 0,-1 0 0,1 1 1,6 2-1,-10-3-23,0 0-1,0 0 1,0 1 0,0-1-1,0 1 1,0 0 0,0-1-1,0 1 1,-1 0 0,1 0-1,-1 0 1,1 0 0,-1 0-1,0 1 1,2 3 0,-1 1 9,0 0 0,0-1 0,-1 1 0,1 0 0,-2 0 0,1 0 0,-1 0 0,0 0 0,0 0 0,-1 0 0,0 0 0,-3 9 0,-3 10 60,-21 48-1,26-69-69,-46 99 77,24-56-55,-24 72 0,45-109-29,0 0 0,1 0-1,1 0 1,-1 1 0,2-1 0,0 0-1,1 15 1,0-16-2,1-1-1,0 1 1,0-1-1,1 1 1,0-1 0,1 0-1,0 0 1,0-1-1,6 9 1,3 2-4,1-1 1,1-1-1,0 0 0,35 29 1,45 35-10,-83-69 16,55 58-489,-63-65 382,1 1-1,-1 0 0,0 0 0,-1 0 0,1 1 0,-1-1 0,0 1 0,-1 0 0,0 0 0,2 7 0,-3-9 62,-1 1 1,1-1-1,-1 0 0,0 0 1,0 0-1,0 0 0,-1 0 1,0 1-1,0-1 0,0 0 1,-1 0-1,0-1 0,0 1 1,-4 8-1,1-6 55,1-1 0,-1 0 1,0 0-1,0 0 0,0-1 0,-1 0 0,0 0 1,0 0-1,0-1 0,-1 0 0,1 0 0,-1 0 1,0-1-1,0 0 0,0 0 0,-1-1 0,1 0 1,-9 1-1,0-1 163,0 0 0,0-1 0,-1-1 0,-25-3 0,14 0 358,-50-15-1,61 13-479,0-1 1,1 0 0,0-1-1,0-1 1,0 0 0,-25-20-1,34 22-69,0 0 1,1 0-1,0 0 0,0-1 1,1 0-1,-8-12 0,10 13-49,0 1-1,0-1 1,1 0-1,0 0 1,0 0-1,1-1 1,0 1-1,0 0 1,0-13-1,0 16-43,1 1 0,0-1-1,1 1 1,-1-1 0,0 1-1,1-1 1,-1 1 0,1 0-1,0-1 1,0 1 0,2-4-1,-1 4-157,0 0 0,0 0 0,0 0 0,0 0 0,1 1 0,-1-1 0,1 1 0,-1-1 0,4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4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1 225 6305,'6'-26'1244,"2"0"0,14-33 0,-21 57-1140,-1 0-1,1 0 1,0 0 0,1 0 0,-1 0 0,0 0 0,0 0-1,1 0 1,-1 0 0,1 1 0,0-1 0,-1 1-1,1-1 1,4-1 0,-5 2-41,0 1-1,0 0 1,1-1 0,-1 1 0,0 0-1,0 0 1,1 0 0,-1 0-1,0 0 1,1 0 0,-1 0-1,0 0 1,0 1 0,1-1-1,-1 0 1,0 1 0,0-1 0,0 1-1,0-1 1,0 1 0,1 0-1,-1 0 1,0-1 0,0 1-1,-1 0 1,1 0 0,0 0-1,1 1 1,0 1 36,0-1 0,0 0 0,-1 0 0,1 0 0,-1 1-1,2 4 1,5 13 111,-1 0 1,9 42-1,1 47-86,-15-93-104,21 171 121,-2 231 0,-22-365-123,1 66 5,1-110-23,-1 0 1,3 10-1,-2-18 0,-1 1 0,1 0 0,-1 0 0,1 0-1,0-1 1,0 1 0,0 0 0,0 0-1,0-1 1,0 1 0,0-1 0,2 3 0,-2-4-1,-1 0 0,1 1 1,0-1-1,-1 1 1,1-1-1,-1 0 0,1 1 1,0-1-1,0 0 1,-1 0-1,1 0 1,0 1-1,-1-1 0,1 0 1,0 0-1,0 0 1,-1 0-1,1 0 1,0 0-1,1-1 0,-1 1 1,0-1-1,1 1 0,-1-1 0,1 0 0,-1 1 0,0-1 1,0 0-1,1 0 0,-1 0 0,2-2 0,6-7 0,-1-1 1,0-1-1,0 0 0,9-19 0,88-208 57,-90 201-52,60-156 25,28-67 18,-45 129-36,-17 24-6,-34 88 4,1 1-1,1 0 0,14-21 1,-22 38-12,0 0 1,0 0-1,0 0 1,0 0-1,0-1 1,0 1-1,0-3 1,-1-1-102,0 6 97,0-1 0,0 1 0,0 0 0,0 0-1,0 0 1,0 0 0,0 0 0,0 0 0,0 0 0,0 0 0,0 0 0,0 0 0,0 0 0,-1 0 0,1 0-1,0 0 1,0 0 0,0 0 0,0 0 0,0 0 0,0 0 0,0 0 0,0 0 0,0 0 0,0 0 0,0 0-1,0 0 1,0-1 0,0 1 0,0 0 0,0 0 0,0 0 0,0 0 0,0 0 0,0 0 0,0 0 0,-1 0 0,1 0-1,0 0 1,0 0 0,0 0 0,0 0 0,0 1 0,0-1 0,0 0 0,0 0 0,0 0 0,0 0 0,0 0-1,0 0 1,0 0 0,0 0 0,0 0 0,0 0 0,0 0 0,0 0 0,0 0 0,0 0 0,0 0 0,0 0-1,0 0 1,0 0 0,-1 0 0,-6 21-2349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5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41 2008,'-6'-21'3033,"-10"8"-376,7 7 743,7 6-2591,0 4-289,13 9-128,15-5 160,30-6-64,4 8-208,4-1-224,-4-1-16,6 7 56,3 5 24,-3-5-32,2 3 8,2-9-144,-4-3-808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1021 8522,'-14'12'892,"6"-5"-135,1-1 0,-10 12 0,12-9-277,7-5-330,4-4-62,-3-2-71,0 1-1,0-1 1,-1 0 0,1 1 0,4-5 0,83-69 175,-69 57-165,73-61 50,30-21 34,117-128 258,-6-22 216,-108 113-210,-23 33-63,-75 77-212,6-8 42,-27 26-82,-5 9-10,-9 15 39,-83 131 67,-11 18-128,13 40-21,19 8-4,33-83-172,27-95-542,3-1 0,0 1 0,1 39 1,8-20-2391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5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92 10506,'-12'-16'752,"8"-1"17,22 0 535,9 3-72,6 2-48,-2 1-143,3 7-473,15 8-128,1 5-280,-5 3-72,5 4-32,2-3-8,10-11-8,10-4 56,15-15-1008,12-5-1417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6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1007 4489,'-4'3'480,"1"0"1,-1 1-1,1-1 0,0 1 1,0-1-1,0 1 1,1 0-1,-1 0 0,-3 9 1,6-13-383,-1 1-1,1 0 1,0 0 0,0-1 0,0 1 0,-1 0 0,1 0 0,0 0-1,0 0 1,0-1 0,0 3 0,1-3-60,-1 0-1,0 0 1,0 1-1,0-1 1,0 0 0,0 0-1,0 0 1,0 1 0,1-1-1,-1 0 1,0 0-1,0 0 1,0 0 0,0 1-1,1-1 1,-1 0 0,0 0-1,0 0 1,0 0-1,1 0 1,-1 0 0,0 0-1,0 0 1,1 0 0,-1 1-1,0-1 1,1 0-1,1-1 87,0 1-1,0 0 0,0-1 0,0 1 0,0-1 0,0 1 0,-1-1 0,1 0 0,3-2 0,39-25 813,208-156 192,-199 140-1106,-1-2 1,65-78-1,-35 17 183,-1 1 142,-22 40-107,29-38 25,-32 19-145,-21 30-56,-28 45-49,45-73 134,-45 68 113,-7 13-59,-2 4 15,-15 19 306,15-18-566,-4 5 59,0-1 0,1 2 0,0-1 0,0 1 0,1-1 1,-5 15-1,2 5-22,-4 48 1,8-45 1,-22 180 26,-30 192-280,55-403 253,-4 19-292,1 1 0,1-1 1,0 21-1,2-37 157,0-1-1,0 1 0,0 0 1,1-1-1,-1 1 0,1-1 1,1 5-1,-2-6-48,1 0 0,0-1 0,0 1 0,-1 0 0,1 0 0,0 0 0,0-1 0,0 1 0,0 0 0,0-1 1,0 1-1,2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4:36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13 140 7746,'-1'0'110,"0"0"77,0-1 0,0 1 0,1 0 1,-1-1-1,0 1 0,0-1 1,0 1-1,0-1 0,1 1 1,-2-2-1,1 1-101,1 1-1,0-1 1,0 1 0,0-1 0,0 0 0,0 1-1,0-1 1,0 1 0,0-1 0,0 1 0,0-1-1,0 0 1,1 1 0,-1-1 0,0 1 0,0-1-1,0 1 1,1-1 0,0 0 0,0-3 161,0 1 114,1 0 0,-1 0 1,0 0-1,1 0 0,2-2 0,-4 4-323,0 1 0,0 0 0,0 0-1,0 0 1,0 0 0,0-1 0,1 1 0,-1 0 0,0 0 0,0 0-1,0 0 1,1 0 0,-1 0 0,0 0 0,0 0 0,0-1-1,1 1 1,-1 0 0,0 0 0,0 0 0,0 0 0,1 0 0,-1 0-1,0 0 1,0 0 0,0 0 0,1 0 0,-1 0 0,0 0 0,0 1-1,0-1 1,1 0 0,-1 0 0,1 1 39,-1-1-1,1 1 1,0 0 0,-1 0-1,1 0 1,-1 0 0,1 0 0,-1 0-1,0 0 1,1 0 0,-1 0-1,0 1 1,4 15 320,2 24 0,-4-25-304,8 204 471,-3-27-441,9-78-89,-4-42-10,-9-52-17,1 13 23,2 0 0,19 63 0,-9-51 20,-16-44-45,1-1 0,0 0 0,-1 0 0,1 0 0,0 1 0,0-1 0,0 0 0,-1 0 0,1 0 0,0 0 0,2 1 0,1 2 39,-3-4-43,-1 0 1,0 0-1,0 0 0,0 0 0,1 0 0,-1 1 0,0-1 1,0 0-1,1 0 0,-1 0 0,0 0 0,1 0 0,-1 0 0,0 0 1,0 0-1,1 0 0,-1 0 0,0 0 0,0 0 0,1 0 1,-1-1-1,0 1 0,0 0 0,1 0 0,-1 0 0,0 0 1,0 0-1,0 0 0,1-1 0,-1 1 0,0 0 0,0 0 1,0 0-1,1 0 0,-1-1 0,7-8-5,-6 8 8,5-9 3,0-1 1,0 0-1,-1 0 1,4-12-1,4-8 17,-12 28-19,0-1 0,-1 1 0,1 0 0,-1 0 0,1 0 0,-1 0 0,0-1 0,0 1 0,-1-3 0,1-4 8,-1-5-5,1 11-10,0-1 0,0 1 0,0-1 0,1 1 0,-1-1 0,1 1 0,0-1 0,2-3 0,9-21-21,1 1 0,21-35 1,2-1 14,29-67 7,13-27 9,-21 50 19,-15 17 78,-39 83-90,47-109 521,-48 111-437,2-4 84,-4 9-171,1 1 0,-1 0 1,0 0-1,0-1 0,0 1 1,0 0-1,0 0 0,0-1 0,0 1 1,0 0-1,0-1 0,0 1 1,-1 0-1,1 0 0,0-1 1,0 1-1,0 0 0,0 0 1,0-1-1,0 1 0,0 0 1,-1 0-1,1 0 0,0-1 1,0 1-1,0 0 0,-1 0 1,1-1-8,0 1 1,-1 0 0,1 0 0,0 0 0,-1 0 0,1 0 0,0 0 0,-1 0 0,1 0 0,0 0 0,-1 0 0,1 0-1,0 0 1,-1 0 0,1 0 0,0 0 0,-1 0 0,1 0 0,0 0 0,-1 0 0,1 1 0,0-1 0,-1 0 0,1 0-1,0 0 1,0 0 0,-1 1 0,1-1 0,0 0 0,0 0 0,-1 1 0,-11 13-9,-18 28 1,26-37-335,1 1 0,-1 0 0,-3 12 1,3-7-1867,-2 17 1,6-27 2187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1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12 3889,'-1'-1'267,"-1"0"-1,0-1 1,1 1 0,-1 0 0,0 0 0,1 0-1,-1 1 1,0-1 0,0 0 0,0 1-1,0-1 1,0 1 0,0 0 0,0 0 0,0-1-1,0 1 1,0 0 0,0 1 0,0-1-1,0 0 1,0 1 0,-3 0 0,4-1-227,1 1 0,-1-1 0,1 0 0,-1 0 0,1 1 0,0-1 1,-1 0-1,1 0 0,-1 1 0,1-1 0,0 0 0,-1 1 0,1-1 0,0 1 0,-1-1 1,1 0-1,0 1 0,0-1 0,0 1 0,-1-1 0,1 1 0,0-1 0,0 1 0,0-1 1,0 1-1,0-1 0,0 1 0,0-1 0,0 1 0,0-1 0,0 0 0,0 2 0,0-1 35,0 1 0,1 0 0,-1 0 0,1-1 0,-1 1 0,1 0 0,1 2 0,8 7 81,-9-10-140,1 1-1,-1-1 1,0 1 0,1-1-1,-1 1 1,0-1 0,2 4-1,-2-1 33,0-1-1,0 1 0,-1 0 1,1 0-1,-1-1 0,0 1 1,0 7-1,0 16 140,3 3-96,0 0-38,-1 38-1,-20 147 13,1-23-24,3 21 5,-1-2 4,14-198-51,0 1-1,-1 0 1,0-1-1,-7 22 0,6-26-497,0 0 0,1 0 0,-2 11 0,4-16-2064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1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3233,'1'-1'74,"0"-5"243,1 1-1,0 0 0,0 0 1,0 0-1,0 0 0,1 1 1,0-1-1,0 1 0,4-5 1,-2 4 191,0 0 1,0 0 0,0 1-1,1 0 1,-1 0 0,11-5-1,-16 9-445,1-1 0,0 1 0,-1 0 0,1 0 0,-1 0 0,1 0 0,0 0-1,-1 0 1,1 0 0,0 0 0,-1 0 0,1 0 0,-1 0 0,1 0-1,-1 1 1,1-1 0,0 0 0,-1 0 0,1 1 0,-1-1 0,1 0-1,-1 1 1,1-1 0,-1 0 0,1 1 0,10 14 605,-7-8-429,-2-4-130,0 0-37,0-1 1,-1 0-1,1 1 0,0-1 1,0 0-1,0 0 0,0 0 1,1 0-1,-1 0 0,0-1 1,1 1-1,-1-1 1,4 2-1,10 3 49,1-1-1,0 0 1,0-1-1,0-1 1,0 0 0,28 0-1,-21-3-12,-1-2 0,0 0-1,1-1 1,32-9 0,99-32 114,-4-12-133,-109 37-62,42-17 2,-77 33-392,0 1-1,0 0 1,0 0 0,0 1 0,0 0 0,0 0 0,12 0 0,-12 2-4631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16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4089,'-17'12'936,"15"9"-288,-6 2 480,0-1-159,20-5-257,-2-7 48,11-3 256,14-7-104,11-2-392,-17-3-15,22-5-169,13-4-168,-18-3-96,-3 11-16,3 10-80,5-2-808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1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270 147 5905,'-2'0'127,"1"-1"0,0 0 0,0 0-1,0 0 1,0 0 0,0 0 0,0 0-1,0 0 1,0 0 0,0 0 0,1 0 0,-1 0-1,0-1 1,1 1 0,-2-3 0,2 4-93,0 0-1,0 0 1,0 0 0,0 0 0,0-1 0,0 1-1,0 0 1,0 0 0,0 0 0,0 0 0,0 0 0,0 0-1,0-1 1,0 1 0,-1 0 0,1 0 0,0 0-1,0 0 1,0 0 0,0 0 0,0 0 0,0 0 0,0-1-1,-1 1 1,1 0 0,0 0 0,0 0 0,0 0-1,0 0 1,0 0 0,0 0 0,-1 0 0,1 0 0,0 0-1,0 0 1,0 0 0,0 0 0,0 0 0,-1 0-1,1 0 1,0 0 0,0 0 0,0 0 0,0 0 0,0 0-1,0 0 1,-1 0 0,1 0 0,0 1 0,0-1-1,0 0 1,0 0 0,0 0 0,0 0 0,0 0 0,-1 0-1,1 0 1,0 0 0,0 1 0,0-1 0,0 0-1,0 0 1,0 0 0,0 0 0,0 0 0,0 0 0,0 1-1,0-1 1,0 0 0,-1 1 121,1 0 0,-1 0 1,1 0-1,0 0 0,-1 0 0,1 1 1,0-1-1,0 0 0,0 2 0,16 93 1730,1-6-1535,-14-36-277,-1-1-1,-3 0 0,-11 79 1,9-100-46,1-18-34,1 0 1,-7 23 0,8-36-19,0-1 1,0 1 0,0-1 0,0 0-1,-1 1 1,1-1 0,0 1-1,0-1 1,0 0 0,-1 1 0,1-1-1,0 0 1,-1 1 0,1-1-1,0 0 1,0 0 0,-1 1-1,1-1 4,-1 0 0,1 0 0,0 0-1,0 0 1,0 0 0,-1 0 0,1 0-1,0 0 1,0 0 0,-1 0 0,1 0-1,0 0 1,0 0 0,0 0 0,0 0-1,-1 0 1,1-1 0,0 1 0,0 0-1,0 0 1,-1 0 0,1 0-1,0 0 1,0-1 0,-8-11-524,4 1 460,0 1 0,1-1 0,-3-15 0,3 12 78,-20-79 11,10 49-1,3-1 0,-6-57-1,15 80-7,2-42 0,0 53 4,1 0-1,0 0 1,0 0 0,1 0-1,8-17 1,-4 14 18,0 0 0,1 0 1,0 1-1,1 0 0,1 0 1,0 1-1,20-18 0,-22 24-10,0-1 0,0 1-1,1 0 1,-1 1 0,1 0-1,1 1 1,-1 0 0,1 0-1,-1 1 1,1 0 0,0 0-1,18-1 1,-20 4-7,1-1 0,-1 2 1,1-1-1,-1 1 0,0 0 0,1 1 0,-1 0 1,0 0-1,0 1 0,0 0 0,14 8 0,-12-5 2,-1 1-1,1 0 1,-1 1-1,0-1 0,-1 2 1,0-1-1,0 1 0,7 12 1,-5-7 8,0 1-1,-2 0 1,0 0 0,0 1 0,-2 0 0,0 0-1,-1 1 1,0 0 0,-2-1 0,3 24 0,2 96 52,-8-128-59,0 1-1,0 0 1,-1 0-1,0-1 1,-3 10-1,1-8-1,-1-1-1,-7 14 0,5-12-1,-2 6-2,5-10-1,0 0 0,-1 0 0,0 0 0,0-1-1,0 1 1,-1-1 0,0 0 0,-9 8 0,5-7 8,-1 0-1,0-1 0,0 0 1,-1-1-1,0 0 1,0 0-1,0-1 0,0-1 1,0 0-1,-1 0 1,-12 0-1,-8 1 44,0-3 0,-61-4-1,51-1 29,-44-9-1,71 9-68,0 1 1,0-2-1,1 0 0,-1-1 0,1-1 0,-15-9 1,20 11-42,1-2 1,0 1 0,1-1 0,-12-13 0,18 20-46,0-1 0,1 0 0,-1 0 0,0 0 0,1 0 0,-1 0 0,1 0 0,-1 0 0,0-2 0,1 2-5,0 1 0,0 0 0,0 0 1,0-1-1,0 1 0,0 0 0,0 0 1,0-1-1,0 1 0,0 0 0,1 0 1,-1-1-1,0 1 0,0 0 0,0 0 1,0 0-1,0-1 0,0 1 0,1 0 1,-1 0-1,0-1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17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3609,'-10'0'898,"0"1"0,0 1 0,1 0 1,-1 1-1,1-1 0,-1 2 0,-11 5 0,20-9-717,-1 2 356,5-2-144,5 0-57,12 3 32,0 1 0,30 9 0,40 19-233,-29-10-76,-35-13-53,62 18 74,-77-25-64,0 0 0,0-1-1,1 0 1,-1 0 0,0-1 0,15-2 0,8-4-272,46-14-1,-29 2-835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1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8954,'5'0'408,"-9"-3"312,8-1 336,18 8-183,5 7-233,0 1-152,10 5-192,1 1-88,7-5-136,1-3-24,5 0-8,3-10 8,-2-2 16,1-2 40,-1-12-1992,2-3-4298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19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8 646 2561,'0'0'85,"0"0"1,0 0-1,0 1 1,0-1-1,0 0 1,0 0 0,0 0-1,0 0 1,0 1-1,0-1 1,0 0-1,0 0 1,0 0 0,0 0-1,0 1 1,0-1-1,0 0 1,0 0 0,0 0-1,0 0 1,0 1-1,0-1 1,0 0-1,0 0 1,0 0 0,0 0-1,0 1 1,-1-1-1,1 0 1,0 0-1,0 0 1,0 0 0,0 0-1,0 0 1,0 0-1,-1 1 1,1-1 0,0 0-1,0 0 1,0 0-1,0 0 1,-1 0-1,1 0 1,0 0 0,0 0-1,0 0 1,0 0-1,-1 0 1,1 0-1,0 0 1,0 0 0,0 0-1,-1 0 1,1 0-1,0 0 1,0 0-141,-2 0 485,3 1-377,-1-1 3,0 0-1,1 0 0,-1 0 0,0 0 1,0 0-1,0 0 0,0 0 1,0 0-1,0 0 0,1 0 1,-1 0-1,0 0 0,0 0 1,0 0-1,0 0 0,0 0 0,1 0 1,-1 0-1,0 0 0,0-1 1,0 1-1,0 0 0,0 0 1,0 0-1,0 0 0,0 0 1,0 0-1,1 0 0,-1-1 0,0 1 1,0 0-1,0 0 0,0 0 1,0 0-1,0 0 0,0 0 1,0-1-1,0 1 0,0 0 1,0 0-1,0 0 0,0-1 1,0-1 26,0 2-55,0-1 0,0 0 0,0 0 0,-1 0 0,1 1 0,1-1 0,-1 0 0,0 0 0,0 1 0,0-1 0,0 0 0,0 0 0,1 1 0,-1-1 0,0 0 0,1 1 0,-1-1 0,1 0 0,-1 1 0,0-1 0,1 0 0,-1 1 0,1-1 0,0 1 0,-1-1 0,1 1 0,-1-1 0,1 1 0,0 0 0,-1-1 0,1 1 0,0 0 0,0-1 0,-1 1 0,1 0 0,1 0 0,2-2 17,1-1 0,0 1 0,-1-1 0,0 0 0,0 0 0,0 0 0,0 0-1,4-6 1,9-6 45,-6 5-57,0-2-1,0 1 1,-1-1-1,11-18 1,-3 6-8,78-130 42,-30 43-42,-34 63-4,-15 25-5,-1-1-1,17-37 0,-26 48 1,-5 10 15,0 0 1,-1-1-1,1 1 1,-1 0-1,1-1 1,-1 1-1,-1-1 1,1 0-1,0-3 1,-1 6-18,0 1 0,0 0 0,0-1 0,0 1 0,0 0 0,0-1 0,0 1 0,0 0 0,0 0 0,0-1 0,0 1 0,0 0 0,0-1 0,0 1 0,0 0 0,0 0 0,-1-1 0,1 1 0,0 0 0,0 0 0,0-1 0,-1 1 0,1 0 0,0 0 0,0 0 0,0-1 0,-1 1 0,1 0 0,0 0 0,0 0 0,-1 0 0,1 0 0,0 0 0,-1 0 0,1-1 0,0 1 0,0 0 0,-1 0 0,1 0 0,0 0 0,-1 0 0,1 0 0,0 0 0,-1 0 0,1 0 0,0 1 0,0-1 0,-1 0 0,1 0 0,0 0 0,-1 0 0,1 0 0,0 1 0,-2-1 16,0 1 0,0 0 0,0 1 0,0-1-1,0 0 1,-1 2 0,-1 1-13,0 1-1,0-1 1,1 1-1,0-1 1,0 1-1,-3 8 1,1-2-12,-6 24 1,-2 29-18,6-25 4,1-2 20,1 1 1,2 0-1,1 0 0,3 0 0,0 0 1,10 50-1,-9-77-221,0 0 1,1 0 0,7 18-1,0-12-2217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5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14 101 11098,'-14'-2'1617,"14"-2"583,6-9-591,4-3-337,15 6-352,6 7-192,8-3-392,3-2-168,9 2-128,1 10-16,12-4-8,6-8-88,7-5-824,4-3-592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8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9354,'-31'31'1440,"6"4"-319,2-4 151,5-4-520,5 4-552,-1 2-80,10-8-88,6-5-8,4-5-552,4 1-656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1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37 7818,'-7'0'647,"0"0"1,-1 0 0,1-1 0,0 0-1,0 0 1,-11-4 0,18 5-629,-1 0 0,1 0-1,0 0 1,0 0 0,0 0 0,0 0-1,0 0 1,-1-1 0,1 1 0,0 0 0,0 0-1,0 0 1,0 0 0,0 0 0,0 0-1,-1 0 1,1 0 0,0-1 0,0 1 0,0 0-1,0 0 1,0 0 0,0 0 0,0 0-1,0-1 1,0 1 0,0 0 0,0 0 0,0 0-1,0 0 1,-1 0 0,1-1 0,0 1-1,0 0 1,1 0 0,-1 0 0,0 0 0,0-1-1,0 1 1,0 0 0,0 0 0,0 0-1,0 0 1,0 0 0,0-1 0,0 1 0,0 0-1,7-5 446,-6 4-353,4-1 9,0-1 0,0 1 0,0 0 0,0 0-1,0 1 1,0 0 0,1 0 0,-1 0 0,0 0-1,1 1 1,-1 0 0,1 0 0,-1 0 0,8 2 0,2 1-29,1 1 1,-1 0-1,27 12 0,-5-1-5,54 16 0,-70-26-156,-1-1 0,0-1-1,1 0 1,36-2-1,-3-5-1990,-3-4-1815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53 155 7730,'-4'-1'561,"-1"0"0,1 0 0,-6-2 0,9 2-399,0 1-1,-1-1 1,1 0-1,0 1 1,0-1-1,0 0 1,0 0-1,0 0 1,0 0-1,0 0 1,0 0-1,0 0 1,0 0 0,1 0-1,-1 0 1,0-2-1,0-1 24,0-1 1,0 0-1,1 1 0,-1-1 0,1 1 0,1-1 1,-1 0-1,0 1 0,1-1 0,0 1 1,0-1-1,1 1 0,-1-1 0,1 1 0,0 0 1,0 0-1,3-5 0,-2 5-113,1 0-1,0 1 1,1-1-1,-1 1 1,1 0-1,-1 0 1,1 0-1,0 0 1,8-2-1,-5 2-33,0 1 1,-1 0-1,1 1 0,1-1 1,-1 2-1,8-1 0,-5 1-31,0 1-1,-1 0 0,1 0 1,-1 1-1,0 1 1,1 0-1,-1 0 0,0 1 1,-1 0-1,12 7 1,-16-8-5,-1 0 0,0 0 1,1 0-1,-2 1 0,1-1 1,0 1-1,-1 0 0,1 0 1,-1 0-1,0 1 0,-1-1 1,5 10-1,-5-7 4,0 0 0,0-1 0,0 1 0,-1 0-1,0 0 1,-1 0 0,0 0 0,-1 12 0,0-4 9,-2-1-1,0 0 1,-7 21 0,-19 36 32,12-37-32,-2 0 0,-1-1 0,-25 32 0,-65 74 40,99-126-44,-14 14 1,15-18-3,8-7-7,1-1-1,0 0-1,1 0 1,-1 0 0,0 0 0,0 0-1,0-1 1,0 1 0,0 0 0,0 0-1,0-1 1,0 1 0,0-1 0,0 1-1,0-1 1,0 0 0,0 1 0,-1-1 0,1 0-1,-2 1 1,5-4-3,-1 1 0,1 0 1,-1 0-1,1 0 0,0 0 0,0 1 0,0-1 0,0 0 0,0 1 1,1-1-1,-1 1 0,5-2 0,11-1-8,0 1 0,0 1 0,37 0 0,-16 1 17,3-1-124,0-3 1,55-11-1,-47 4-866,2-2-1365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1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2368 5273,'-1'6'707,"1"-5"-520,0 1 1,-1-1 0,1 1 0,0-1-1,-1 0 1,1 1 0,-1-1 0,0 0-1,1 0 1,-1 1 0,0-1 0,0 0-1,1 0 1,-1 0 0,0 0 0,0 0 0,-2 1-1,3-1-33,-1-1 0,0 1 0,0 0 0,0-1 0,1 1 0,-1 0 0,0 0 0,1-1 0,-1 1 1,1 0-1,-1 2 0,0-3-99,1 0 0,0 1 0,0-1 0,0 1 0,-1-1 1,1 1-1,0-1 0,0 1 0,0-1 0,0 1 1,0-1-1,0 1 0,0-1 0,0 1 0,0-1 0,0 1 1,0-1-1,1 1 0,-1-1 0,0 0 0,0 1 0,0-1 1,1 1-1,-1-1 0,0 1 0,1-1 0,-2 0 34,1-1 1,0 0-1,0 0 0,-1 1 0,1-1 0,0 0 0,0 0 0,0 1 0,0-1 0,0 0 1,0 0-1,0 0 0,0 0 0,0 1 0,0-1 0,1 0 0,-1 0 0,6-20 260,-5 18-247,20-70 617,-2 0-1,15-148 1,-4 28-78,-27 177-606,11-51 130,28-80 1,35-62-7,-67 184-146,90-275 208,-54 160-128,-20 55-63,-16 50-19,14-36-1,-12 41 53,17-59-1,-25 73-16,39-145 516,-12 59-375,-17 55-147,-5 23-20,1 0 0,12-22-1,-14 31-17,-4 8-2,0 0-1,1 0 1,0 1-1,0-1 0,0 1 1,10-8-1,41-29-7,-31 25 6,-12 8-8,0 1 1,27-13 0,-34 19 6,1 0 0,0 1-1,-1 0 1,1 0 0,0 1 0,0-1 0,0 1 0,13 1 0,-9 0 1,-1 1-1,1 0 1,13 4 0,-18-3 1,-1-1 0,0 1 1,0 0-1,0 1 0,0-1 0,-1 1 0,1 0 1,5 5-1,56 57 2,-58-54 3,0-1 0,0 2 0,-1-1 0,-1 1 0,0 0 0,-1 0 0,6 18 0,-8-22-1,-1-1-1,0 1 1,-1 0 0,1 0-1,-2 0 1,1-1 0,-1 1-1,0 0 1,-1 0 0,1 0-1,-2 0 1,1 0 0,-1 0 0,-6 14-1,1-3 9,-2-1 0,0 0 0,-1-1 0,-1 1-1,-26 30 1,-78 68 48,9-9-23,50-36-28,55-70-6,-1 2-5,0 0 1,0 0 0,1 0-1,-1 0 1,-1 4 0,3-6 0,0-1 0,0 1 0,0 0 0,0-1 0,0 1 0,0 0 1,0-1-1,0 1 0,0 0 0,0 0 0,0-1 0,0 1 0,0 0 0,1-1 0,-1 1 1,0 0-1,0-1 0,1 1 0,-1-1 0,0 1 0,1 0 0,-1-1 0,1 1 0,-1-1 1,1 1-1,-1-1 0,1 1 0,-1-1 0,1 0 0,-1 1 0,1-1 0,0 1 1,2 0-1,-1 0 1,0 0 0,1-1 0,-1 1-1,0 0 1,1-1 0,-1 0 0,1 0-1,-1 1 1,1-1 0,3-1 0,4 0-1,15-5 0,-21 5 1,25-8 2,1 2 0,0 2 1,1 0-1,38 1 0,-46 3 2,0 2 1,0 0-1,-1 2 0,25 5 0,-41-6-3,0 0 1,0 1-1,0 0 0,0 0 1,-1 0-1,1 0 0,-1 1 1,0 0-1,0 0 0,0 1 0,-1-1 1,8 10-1,-1 2 1,0 1 1,-2-1-1,9 20 1,-15-30-1,0 1 1,0 0-1,0 0 1,-1 0 0,0 1-1,0-1 1,0 0-1,-1 1 1,0 12 0,-5 14 3,2-24 1,1 0 0,0 17-1,4-3 5,-2-13-4,0-1 1,0 19-1,-2-27-4,1 1 0,0 0-1,-1 0 1,1-1 0,-1 1 0,0-1-1,0 1 1,0 0 0,0-1 0,0 0 0,-1 1-1,1-1 1,-1 0 0,0 0 0,-2 3 0,-4 1 7,0 0-1,-17 9 1,2-2 5,14-7-8,-7 5 4,-1-1 1,-1-1-1,1 0 0,-22 6 0,4-6 13,0-1 0,-50 3 1,12-1-1,35-6-11,-76-2 0,72-2-42,42 0 24,0 0 1,0 0 0,0 0 0,0 0-1,0 0 1,0 0 0,0 0 0,0 0-1,0 0 1,0 0 0,0 0 0,0 0-1,0 0 1,0 0 0,0 0 0,0 0-1,0 0 1,0 0 0,0 0 0,0 0-1,0 0 1,0 0 0,0-1 0,0 1-1,0 0 1,0 0 0,0 0 0,0 0-1,0 0 1,0 0 0,0 0 0,0 0-1,0 0 1,0 0 0,0 0 0,0 0-1,0 0 1,4-1-264,14-4-1064,8-3-860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3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53 856,'0'-1'151,"0"1"0,1-1 0,-1 0 0,0 1-1,0-1 1,0 1 0,0-1 0,0 1 0,0-1 0,0 1 0,-1-1-1,1 1 1,0-1 0,0 1 0,0-1 0,-1 1 0,1-1 0,0 1-1,0-1 1,-1 1 0,1-1 0,0 1 0,-1-1 0,0 0 0,-4-9 2705,5 6-2188,0 3-578,0 0 0,0 1 0,0-1 0,0 1 0,0-1-1,0 1 1,0-1 0,0 1 0,0-1 0,-1 1 0,1-1-1,0 0 1,0 0 0,-1 0 188,-3-8 70,4 9-274,0 0 0,0 0 0,0 0 0,0 0-1,0-1 1,0 1 0,0 0 0,0 0 0,0 0-1,0 0 1,0-1 0,0 1 0,0 0 0,0 0-1,0 0 1,0 0 0,0-1 0,0 1 0,0 0-1,0 0 1,0 0 0,0 0 0,0 0 0,0-1-1,0 1 1,0 0 0,0 0 0,1 0 0,-1 0-1,0 0 1,0-1 0,0 1 0,0 0 0,0 0-1,0 0 1,1 0 0,-1 0 0,0 0 0,0 0 0,0 0-1,0 0 1,1 0 0,-1-1 0,0 1 0,0 0-1,0 0 1,1 0 0,-3 2 586,-2 1-526,1 1 0,0 0 0,0 0 0,0 0 0,1 0 1,0 0-1,-1 0 0,1 1 0,-1 6 0,-4 4 95,-5 13 143,-16 52 0,17-29-230,2 0-1,-3 60 1,11 106 85,2-188-194,1 0 0,2-1 0,11 45 0,-4-37 24,27 57-1,-33-84-47,-1 0-1,2-1 1,-1 1-1,1-1 0,0-1 1,0 1-1,10 8 0,-10-12-1,-1 1 0,0-1 0,1-1 0,0 1 0,0-1 0,0 0 0,1 0 0,-1-1 0,1 0 0,-1 0 0,11 1 0,-10-2 0,0-1-1,-1 0 1,1 0 0,-1-1 0,1 0-1,-1 0 1,1 0 0,-1-1-1,1 0 1,-1 0 0,8-5-1,4-2 21,-1-1 0,23-18 0,-15 8 13,44-45 1,15-30 21,-72 79-54,0 0 1,-1-1-1,-1-1 0,10-22 1,-17 33-7,-1-1 1,0 1-1,0 0 1,-1-1-1,0 1 1,0-15 0,3-16 12,14-37 14,-16 58-27,0-22-1,-1 3 0,9-67 13,-1 29-10,-4 39 3,0-37-1,-6 64-5,1 1 1,-1 0 0,-1 0-1,-2-12 1,-3-11-2,7 29 0,0 1 0,-1-1 0,1 0 0,0 1 0,0-1-1,0 1 1,0-1 0,-1 1 0,1-1 0,0 1 0,0-1 0,-1 1 0,1-1 0,-1 1 0,1 0 0,0-1 0,-1 1 0,1-1 0,-1 1 0,-13-6-8,13 6 7,1 0 0,0 0 1,0 0-1,0 0 1,0 0-1,-1 0 0,1 0 1,0 0-1,0 0 1,0 0-1,-1 0 1,1 0-1,0 0 0,0 0 1,0 0-1,-1 0 1,1 0-1,0 0 1,0 0-1,0 0 0,-1 0 1,1 0-1,0 0 1,0 1-1,0-1 0,0 0 1,-1 0-1,1 0 1,0 0-1,0 0 1,0 1-1,0-1 0,0 0 1,0 0-1,-1 0 1,1 0-1,0 1 1,0-1-1,0 0 0,0 0 1,0 0-1,0 1 1,0-1-1,0 0 1,0 0-1,0 0 0,0 1 1,0-1-1,0 0 1,0 0-1,0 0 0,0 1 1,0-1-1,4 11-23,5 3-3,-6-10 25,-1-1-1,0 0 1,0 1-1,0-1 0,-1 1 1,1-1-1,-1 1 1,2 7-1,8 60-3,3 122-1,-14-132 7,4 74 0,2-72 0,3 76 8,-9-113-6,1 40 3,9 10-2,-1-8 10,3 76 4,-12-141-44,3 26 103,-3-27-128,1 0 1,-1 0-1,1-1 1,0 1-1,-1 0 1,1-1-1,0 1 1,0 0-1,0-1 1,0 1 0,0-1-1,3 3 1,-4-4-11,0 0 1,0 0-1,1 0 1,-1 1-1,0-1 1,0 0-1,1 0 1,-1 0-1,0 0 1,1 0-1,-1 0 1,0 0-1,1 1 1,-1-1-1,0 0 1,1 0-1,-1 0 1,0 0-1,1 0 1,-1-1-1,0 1 1,1 0-1,-1 0 1,1 0-1,12-8-3221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198 132 6305,'-1'-4'268,"0"0"-1,0 0 0,-1-6 0,1 6-30,1 3-144,0 1 0,0-1-1,0 1 1,0-1 0,-1 1 0,1-1 0,0 1 0,0-1-1,-1 1 1,1-1 0,0 1 0,0-1 0,-1 1-1,1 0 1,0-1 0,-1 1 0,1-1 0,-1 1 0,1 0-1,-1-1 1,0 1 0,1 0-32,0 0 0,-1 0 0,1 0 0,0 0 0,-1 0 0,1 0 0,0 0 0,-1 0 0,1 0 0,0 0 0,-1 0 0,1 1 0,0-1 0,0 0 1,-1 0-1,1 0 0,0 0 0,-1 1 0,1-1 0,0 0 0,0 0 0,-1 1 0,1-1 0,0 0 0,0 0 0,0 1 0,0-1 0,-1 0 0,1 1 0,0-1 0,0 0 0,0 1 0,0-1 0,0 1 0,-3 7 297,1 1 1,0-1-1,0 1 0,1 0 0,0 13 0,3 48 84,-1-48-332,4 269 155,-5-279-249,0 0-1,1-1 1,0 1-1,6 20 1,-7-32-27,0 0 1,0 1 0,0-1 0,0 0 0,0 0 0,0 0 0,0 0 0,0 0 0,0 0 0,0 1 0,0-1 0,0 0 0,0 0 0,1 0 0,-1 0 0,0 0 0,0 0 0,0 1 0,0-1 0,0 0 0,0 0 0,0 0 0,0 0 0,1 0 0,-1 0 0,0 0 0,0 0 0,0 0 0,0 0 0,0 0 0,1 0 0,-1 0 0,0 0 0,0 0 0,0 0 0,0 0 0,0 0 0,0 0 0,1 0 0,-1 0 0,0 0 0,0 0 0,0 0 0,0 0 0,0 0 0,1 0 0,-1 0 0,0 0 0,0 0 0,0 0 0,0 0 0,0 0 0,0-1 0,0 1 0,1 0 0,-1 0 0,0 0 0,0 0 0,0 0 0,0 0 0,0-1 0,1 1-54,-1-1 0,1 0 0,-1 0 0,1 1 0,-1-1-1,1 0 1,-1 0 0,0 0 0,0 1 0,1-2 0,0-11-44,-1 1-1,-1 0 1,-3-22 0,2 21 101,0 2 13,0-1 0,-1 1-1,-1-1 1,0 1 0,0 0 0,-9-16 0,0 5 11,-1 1 0,-17-20 0,20 27-9,1-1 1,0 0-1,1-1 1,-8-19-1,17 34-8,-3-4 25,1 0-1,0 1 1,0-1 0,0 0-1,1 0 1,0 0-1,0 0 1,0 0-1,1 0 1,-1 0 0,2-11-1,1 6 64,0-1-1,1 0 1,0 1-1,0 0 1,1-1-1,11-17 1,-11 21-51,0 0 0,1 1 1,0-1-1,1 1 0,-1 0 1,1 0-1,0 1 0,1-1 0,-1 2 1,8-6-1,-5 5 42,1 0 0,0 1 0,0 0 0,0 0 0,16-3 0,-20 6-59,0 0 0,-1 1 1,1 0-1,0 0 0,0 0 0,-1 0 0,1 1 0,0 0 1,-1 1-1,1-1 0,-1 1 0,9 3 0,-2 2 18,0 1 0,0-1-1,-1 2 1,0 0 0,0 0 0,-1 1-1,0 0 1,9 13 0,7 12 45,29 51 1,-42-60-52,-1 0 0,-1 0 0,12 45 0,-21-63-25,1 1 1,0 1 1,-1 0-1,0 0 1,0 13-1,-2-16-26,-1-1-1,1 1 0,-1-1 1,0 1-1,-1-1 0,1 1 1,-5 9-1,1-6-15,0 0-1,0 0 1,-1 0-1,0-1 1,-1 1-1,0-2 1,-12 13-1,6-9 44,-2 0 0,1 0 0,-28 15 0,29-20 2,0 0 1,-1-1-1,0 0 1,0-1-1,-16 3 0,5-3 19,-49 3 0,53-7-18,-37-2 0,50-1-12,-1 1 1,0-1 0,1 0-1,0-1 1,0 0-1,-15-7 1,20 9-2,0-1 0,-1 0 0,1-1 0,0 1 0,0 0 0,1-1 0,-1 0 0,0 1 0,-2-5 0,4 6-9,0-1 0,0 0-1,0 1 1,1-1 0,-1 0 0,0 0 0,1 1 0,0-1 0,-1 0-1,1 0 1,0 0 0,0 0 0,0 0 0,0 1 0,0-1 0,0 0-1,0 0 1,1 0 0,-1 0 0,1 0 0,0-1 0,3-4-381,-1 2 1,1-1 0,0 0 0,1 1-1,0 0 1,-1 0 0,10-7 0,21-15-3743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4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65 7634,'-3'-7'265,"0"1"184,1 0 0,-2 0 1,1 0-1,-5-6 0,6 10-315,0 0 0,0 0-1,1 1 1,-1-1 0,0 1 0,-1-1 0,1 1 0,0-1 0,0 1-1,0 0 1,-1 0 0,1 0 0,-1 1 0,1-1 0,-4 0 0,1 1 21,-1-1 0,1 1 1,0 0-1,0 1 1,-1 0-1,1-1 0,0 2 1,-9 2-1,-42 19 716,38-14-648,3-2-130,1 1 1,0 0-1,0 1 0,0 0 0,2 2 0,-1-1 1,1 1-1,-19 24 0,24-26-91,0 0 1,0 0-1,-10 20 0,15-26-7,1 0-1,0 0 1,0 1 0,0-1-1,0 0 1,1 1-1,-1-1 1,1 1 0,0-1-1,0 1 1,0-1-1,0 0 1,1 1 0,-1-1-1,1 1 1,2 5-1,-1-5 1,0 0 0,0-1 0,0 0 0,0 1 0,0-1 0,1 0 0,0 0 0,-1 0 0,1 0 0,0-1 0,1 1 0,-1-1 0,0 0 0,1 0 0,-1 0 0,1 0-1,-1 0 1,5 0 0,8 3-11,0-1-1,0-1 0,19 2 1,-23-3 14,84 7 13,47 7 12,-98-6-17,-39-8-3,0 0 0,0 0 0,0 0 0,11 7 0,-16-8-2,1 0 0,-1 0-1,0 0 1,0 0 0,0 0 0,0 1 0,1-1 0,-2 0-1,1 0 1,0 1 0,0-1 0,0 1 0,-1-1-1,1 1 1,0-1 0,-1 1 0,1-1 0,-1 1 0,0-1-1,0 1 1,0 0 0,0 2 0,0-1-1,0 1 1,-1 0-1,0-1 1,0 1-1,0-1 1,0 1-1,0-1 1,-1 0-1,-2 5 1,-5 6-6,-1-1 0,-16 19 0,-29 24-16,54-55 21,-20 19 1,-1-1 1,-1-2-1,-28 17 0,45-30-7,-1-1 1,0 0-1,0 0 0,0-1 0,0 0 0,0 0 0,0-1 0,-1 0 0,-12 1 0,-2 0-137,11-1-18,0 0 1,0 0-1,-14-2 0,22 1-54,0-1 0,0 1-1,0-1 1,1 1-1,-1-1 1,0 0 0,0 0-1,0-1 1,1 1-1,-1 0 1,1-1-1,-1 0 1,1 1 0,-1-1-1,1 0 1,0 0-1,-2-3 1,1 0-1275,0 1 0,1-1 0,-3-6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5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72 5345,'1'-11'701,"0"6"-56,-1-1-1,1 0 1,-2-10 0,1 15-542,0 0 1,0 0-1,0-1 1,-1 1-1,1 0 1,0 0-1,-1 0 1,1 0 0,-1-1-1,0 1 1,1 0-1,-1 0 1,0 0-1,1 0 1,-1 0-1,0 0 1,0 1 0,0-1-1,0 0 1,0 0-1,0 1 1,-2-2-1,1 1-14,0 1-1,0-1 1,0 1-1,0-1 1,1 1-1,-1 0 1,0 0-1,0 0 1,0 0-1,0 0 1,-3 1-1,0 0 74,0 0-1,1 0 1,-10 5 0,2 0-15,1 0 1,0 1-1,0 1 0,0-1 1,1 2-1,0 0 1,-16 19-1,12-11-12,1 1 1,0 1-1,-19 38 0,30-52-123,-1 0 0,1 1 0,0-1 0,-2 9 0,4-11-14,0-1 1,-1 0-1,1 1 1,1-1-1,-1 0 1,0 0-1,1 1 1,-1-1-1,1 0 1,-1 0-1,1 0 1,0 1-1,0-1 1,2 2-1,0 1-4,0 0-1,1-1 0,0 1 0,0-1 1,0 0-1,1 0 0,-1 0 0,1 0 1,0-1-1,0 0 0,0 0 0,10 4 0,6 1 3,0-1 0,24 4 0,-44-11 4,134 24 56,-107-19-30,-26-5-23,0 1 0,0 0 1,1-1-1,-1 1 1,0 0-1,0 0 1,0 1-1,3 1 0,-5-3-1,0 1 0,1-1 0,-1 1-1,0-1 1,1 1 0,-1-1 0,0 0-1,1 1 1,-1-1 0,0 1 0,0-1-1,0 1 1,0-1 0,1 1-1,-1-1 1,0 1 0,0 0 0,0-1-1,0 1 1,0-1 0,0 1 0,0-1-1,0 1 1,-1 0 0,-6 13 40,4-9-32,-1 0 1,0 0-1,0 0 1,-1-1-1,1 1 1,-1-1-1,0 0 1,0 0-1,-9 4 1,6-4 1,0 0 0,0-1 1,0 0-1,0-1 1,0 1-1,0-1 0,-9 0 1,-122 5 168,137-7-179,-4 1 7,0-1 1,-1 0-1,1 0 1,-1-1 0,1 0-1,-1 0 1,1 0-1,0-1 1,-9-3 0,15 5-11,0 0 0,0 0-1,0 0 1,-1 0 0,1 0 0,0-1 0,0 1 0,0 0 0,-1 0 0,1 0 0,0 0 0,0 0 0,-1 0 0,1 0 0,0 0 0,0 0 0,0 0 0,-1 0 0,1 0 0,0 0 0,0 0 0,-1 0 0,1 0 0,0 0 0,0 0 0,0 0 0,-1 0 0,1 1 0,0-1 0,0 0 0,0 0 0,0 0 0,-1 0 0,1 0 0,0 0 0,0 1 0,0-1 0,0 0 0,-1 0 0,1 0 0,0 1 0,0-1 0,0 0 0,0 0 0,0 0 0,0 1 0,0-1 0,0 0 0,0 0 0,0 0 0,0 1 0,0-1 0,0 0 0,0 0 0,0 1 0,0-1 0,0 0 0,0 0 0,0 3-7,1-1 0,-1 1 0,1-1 1,0 0-1,0 1 0,0-1 0,0 0 1,1 0-1,-1 0 0,0 0 0,1 0 1,3 3-1,-2-2 1,0 0-1,1-1 1,-1 1 0,1-1 0,0 0-1,7 3 1,3 0 0,1-1 1,0-1-1,19 2 0,-26-4 5,83 7-6,-75-8-51,1-1 1,0 0-1,25-6 1,-15 0-105,0-2 0,45-20 0,45-34 69,-66 29 109,91-79 1,-135 107-10,0-1 1,0 0 0,-1 0 0,7-10 0,-11 14-1,0 0 0,0-1 0,-1 0 0,1 1 0,0-1 0,-1 0 0,0 0 0,0 0 0,0 0 0,-1 0 0,1-5 0,-1 7-1,0 1-1,-1-1 0,1 0 1,-1 1-1,1-1 1,-1 1-1,1 0 0,-1-1 1,0 1-1,0-1 0,0 1 1,1 0-1,-1 0 0,-1-1 1,1 1-1,0 0 1,0 0-1,0 0 0,0 0 1,-1 0-1,1 0 0,-1 1 1,-1-2-1,-1 0 1,0 1 0,0-1 0,0 1 0,0 0 0,0 0 0,0 0 0,0 1 0,-5-1 0,5 1-6,1 0 1,-1 1 0,1-1-1,0 1 1,-1 0 0,1 0 0,0 0-1,-1 0 1,1 1 0,-4 2-1,2-1-1,-1 1 0,1 0 0,1 0 0,-1 0 1,-4 7-1,-1 1-8,1 1 0,0 0 0,-12 25 0,15-25 2,1 0 0,1 1-1,0-1 1,0 1 0,2 0 0,-1 0-1,0 27 1,4-25 2,-1 0-1,2 0 0,0 0 1,1 0-1,0 0 1,10 25-1,-10-34 5,-1-1-1,1 0 0,-1 1 1,5 5-1,-6-10 2,1 0 0,-1-1 1,1 1-1,-1 0 0,1-1 0,-1 1 0,1-1 1,0 1-1,0-1 0,0 0 0,0 0 1,0 0-1,3 2 0,-2-3 0,1 1 1,-1 0-1,0-1 0,0 1 1,0-1-1,1 0 0,-1 0 1,0 0-1,0 0 1,5-2-1,-1 0 1,0 0 0,0 0 0,10-5 0,-4 0-71,0-1 1,0-1-1,-1 0 0,0 0 0,15-17 0,-14 15-85,-1-2 1,-1 1-1,0-2 0,-1 1 1,0-1-1,8-17 0,-10 14 105,-1 1 1,0-2-1,8-34 0,-13 41 63,0-1-1,-1 0 1,-1 1 0,1-1 0,-2 0-1,0 0 1,-2-14 0,1 15 7,0-1 27,-1 1 0,0-1 1,-4-10-1,6 19 4,0 1 0,0 0 0,0 0 0,-1 0 0,1-1 0,0 1-1,-1 1 1,1-1 0,-1 0 0,0 0 0,1 0 0,-1 1 0,0-1 0,0 1 0,0 0 0,0-1 0,0 1 0,-1 0-1,1 0 1,-4-1 0,4 2 12,-1-1 0,0 1 0,1-1 0,-1 1-1,1 0 1,-5 1 0,6-1-47,-1 0 1,1 1-1,0-1 1,0 1-1,0-1 1,-1 1-1,1-1 1,0 1-1,0 0 1,0-1-1,0 1 1,0 0-1,0 0 1,0 0-1,1 0 1,-1 0-1,0 0 1,0 1-1,-4 5-2,1 1 0,1 0 1,-1 0-1,2 0 0,-1 0 0,1 1 0,0-1 0,-1 12 1,2-8-20,1-1 0,0 1 1,1 0-1,0-1 1,5 20-1,20 71-2,-22-89 8,0-1 0,0 1 0,1 0 0,1-1 0,0 0 0,0-1 0,1 1 0,10 11 0,-14-20-35,-1 0 0,1 0 0,0 0 0,0 0 0,0-1-1,0 1 1,0-1 0,6 3 0,-6-4-108,-1 0 1,0 0-1,1 0 0,-1-1 1,1 1-1,-1-1 0,1 0 1,-1 1-1,1-1 0,-1 0 1,1-1-1,-1 1 0,1 0 1,1-1-1,0 0-640,-1 0 0,0-1 0,0 1 0,5-4 0,-8 5 768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6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10258,'-5'8'274,"1"-1"-1,-1 1 0,1-1 1,1 1-1,-1 0 1,1 1-1,-3 13 1,-6 18 368,-22 58 330,-28 162 372,61-255-1329,-27 141 248,7 2 1,-5 203-1,28-212-233,-1-123-25,1 1-1,5 18 0,-5-28-7,0 0 1,1-1 0,-1 1 0,1-1-1,8 12 1,-10-15-20,1-1 0,0 0 0,0 1-1,0-1 1,0 0 0,0 0 0,0 0 0,1-1 0,-1 1 0,1 0-1,-1-1 1,4 2 0,-4-3-25,-1 1-1,1-1 1,-1 0-1,0 1 1,1-1 0,-1 0-1,1 0 1,-1 0-1,1 0 1,-1 0 0,1-1-1,-1 1 1,1 0-1,-1-1 1,0 1 0,1-1-1,-1 1 1,0-1-1,1 1 1,-1-1 0,0 0-1,0 0 1,3-2-1,-1-1-176,1 0 0,-1 0 0,0 0 0,0-1 0,-1 0 0,1 1 0,-1-1 0,0 0 0,-1 0 0,3-10 0,-2 8-299,0-1-1,-1 1 1,1-12-1,-3 6-1082,-2-18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22 169 4889,'-16'-20'4865,"10"3"-4185,30-4 120,16-1 569,20 1 103,16-2-296,26 3-528,11 3-159,-30 9-273,-15 10-104,-14 10-40,-13-6 0,-10-1-825,-18-1-1311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6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49 178 10794,'-5'0'202,"2"1"25,0-1-1,-1 0 1,1 0-1,0 0 1,0 0-1,0 0 1,0-1-1,-4 0 1,7 1-169,-1-1 1,0 1-1,1 0 0,-1-1 1,0 1-1,1-1 0,-1 1 1,1 0-1,-1-1 0,1 0 1,-1 1-1,1-1 0,-1 1 1,1-1-1,0 1 1,-1-2-1,0 0-2,1 1 0,-1-1 0,1 1 0,0-1 0,0 1 0,0-1 0,0 0 0,0 1 0,0-1 0,0-1 0,2-4 21,-1 1-1,1 0 1,0 0-1,0 0 1,1 0-1,0 0 1,0 0-1,0 1 1,8-10-1,-4 6 8,1 1 0,0 0 0,0 0 0,17-12-1,-18 16-66,-1 1 0,0 0 0,1 0 0,0 0 0,-1 1-1,1 0 1,0 0 0,0 0 0,0 1 0,1 0 0,-1 1-1,0 0 1,0 0 0,0 0 0,1 1 0,-1 0 0,0 0-1,0 1 1,0 0 0,0 0 0,-1 1 0,1-1 0,8 6-1,-4 0-6,1 0-1,-1 1 0,-1 1 1,0 0-1,0 0 0,-1 1 1,0 0-1,10 17 0,-14-21-2,-1 0-1,0 1 0,-1-1 1,4 10-1,-6-12-1,1-1 0,-1 1 0,-1 0-1,1 0 1,-1 0 0,0 0 0,0 0-1,-1 7 1,-2 3 18,0-1 0,-6 16 0,0-2 11,6-18-22,0-1 1,-1 1 0,0-1-1,0 0 1,-1 0-1,0 0 1,0-1-1,-1 1 1,-1-1-1,1-1 1,-13 12 0,-5 0 23,-1-1 0,-51 28 0,75-46-37,0 0 1,0 1-1,0 0 1,0-1-1,1 1 1,-1-1-1,0 1 1,0 0-1,1-1 1,-1 1-1,0 0 1,1 0 0,-1 0-1,1-1 1,-1 1-1,0 2 1,1-3-2,0 1 0,0 0 1,0-1-1,0 1 0,0 0 0,0-1 1,0 1-1,0 0 0,0-1 1,1 1-1,-1 0 0,0-1 1,0 1-1,1-1 0,-1 1 0,0 0 1,1-1-1,0 2 0,2 1-6,0 0 0,1 0 0,-1 0 0,1 0 1,8 4-1,-1-1 5,1 0 1,0-1 0,1 0 0,-1-1 0,1-1 0,18 4 0,-4-4 0,-1 0 0,35-2 1,-42-2-89,0-1 0,-1 0 1,1-1-1,-1-1 1,27-10-1,1 0-2040,8 3-1452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8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53 170 8442,'-7'-5'536,"1"-1"0,0 0 0,0 0 1,-7-10-1,11 13-394,0 0-1,1 0 1,-1 0 0,1 0-1,-1 0 1,1-1 0,0 1 0,0-1-1,1 1 1,-1-1 0,1 1-1,0-1 1,0-5 0,0 5-32,0-1 0,1 1 0,0 0 0,0-1 1,0 1-1,1 0 0,0 0 0,-1 0 0,1 0 0,1 0 1,2-5-1,-3 7-74,0 0-1,-1 1 1,1-1 0,0 0 0,0 0 0,0 1-1,0-1 1,0 1 0,1 0 0,-1 0 0,0-1-1,1 2 1,-1-1 0,0 0 0,1 0 0,-1 1-1,1-1 1,-1 1 0,1 0 0,5 0 0,-3 0-19,0 1 1,0 0-1,0 1 1,0-1-1,0 1 1,0 0 0,0 0-1,-1 0 1,1 1-1,-1-1 1,1 1-1,5 5 1,5 6 10,-1 0-1,13 16 1,10 11 17,63 42 26,10 11 22,-106-89-117,1 0 0,-1 0-1,0 0 1,0 0 0,0 0 0,-1 1 0,0 0 0,0-1 0,-1 1 0,1 0 0,-1 0 0,0 1 0,-1-1 0,0 0 0,0 1 0,0-1 0,-1 1 0,0-1-1,0 1 1,0-1 0,-3 10 0,0 2-36,-1-1 1,-1 0-1,0 0 0,-15 30 1,14-34 58,-1 0 0,0 0 1,-14 18-1,0-7 9,-39 32 0,2-3 9,0 10 21,35-40-17,6-7 1,2 0-1,-18 24 1,29-35-17,0 1 0,1 0 0,-1 0 0,1 1 0,1-1 0,-1 0 0,1 1 0,0 0 0,1-1 0,-1 1 0,1 12 0,0-17-1,1 1 1,0-1-1,1 1 0,-1-1 1,0 1-1,1-1 0,-1 1 0,1-1 1,0 1-1,0-1 0,0 1 0,0-1 1,0 0-1,3 4 0,-2-3 0,1-1-1,-1 0 1,0 0 0,1-1-1,-1 1 1,1 0 0,0-1-1,-1 0 1,1 1-1,0-1 1,0 0 0,0-1-1,3 2 1,14 1 6,-1 0 1,0-1-1,1-1 1,36-3-1,78-17 25,-123 17-33,138-27 24,-92 17-241,-2 4-1305,-1 3-1548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7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5121,'-5'0'332,"0"-1"91,1 1 0,0 0 0,-1 0 1,1 1-1,0-1 0,-8 2 0,10-1-166,-14 4 1512,16-5-1727,-1 0 1,1 0-1,0 1 1,0-1 0,0 0-1,0 0 1,-1 0-1,1 0 1,0 0-1,0 0 1,0 1-1,0-1 1,-1 0 0,1 0-1,0 0 1,0 0-1,0 1 1,0-1-1,0 0 1,0 0-1,0 0 1,0 1-1,0-1 1,0 0 0,0 1-1,0-1 19,0 1-1,0-1 0,0 0 1,1 1-1,-1-1 1,0 0-1,1 1 0,-1-1 1,0 0-1,1 1 1,-1-1-1,0 0 0,1 0 1,-1 1-1,1-1 1,-1 0-1,0 0 0,1 0 1,31 13 1382,48 11 1,-69-20-1392,100 22 130,-85-22-160,0-1 1,37 0-1,-18-3-75,43-2-132,-71 1-450,-1-1 1,1-1-1,19-6 1,6-5-2623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7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1 196 11642,'56'-21'801,"10"2"303,4-10-296,-3 2-464,9 13-280,-14-11-24,-4-4-8,10 8-8,-6 11 8,-2 10 8,-8 4-2872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61 802 5769,'-6'5'893,"0"0"0,0 1-1,0 0 1,-6 8 0,10-10-785,-1 0 1,1 0-1,0 0 0,0 0 1,1 0-1,-1 1 1,1-1-1,0 1 1,-1 4-1,-1 8 303,2-13-229,0 1 1,0-1-1,1 1 1,-1 5-1,1-9-162,0-1 1,1 1-1,-1-1 0,0 1 1,0-1-1,0 1 0,1-1 1,-1 1-1,0-1 0,1 1 1,-1-1-1,0 1 0,1-1 0,-1 1 1,1-1-1,-1 0 0,1 1 1,-1-1-1,1 0 0,-1 1 1,1-1-1,-1 0 0,1 0 1,-1 1-1,1-1 0,-1 0 1,2 0-1,0 0 8,-1 1 0,1-1 0,-1 0 1,1 0-1,0 0 0,-1 0 0,1-1 0,-1 1 1,1 0-1,2-2 0,3-1 45,0 0 0,-1-1 0,1 0 0,7-6 1,29-26 164,29-32-47,-4 3-110,-23 25-52,109-108 29,-82 64-12,-3-4 0,105-178 0,-165 250-31,-1-1-1,0 0 0,10-36 1,-17 49 3,2-7-58,-5 9 120,-3 5 174,-14 15-42,0 0 0,2 0 0,-19 27 1,-43 76 9,50-71-169,3 1 1,2 2 0,-28 90-1,29-56-39,18-68-14,-3 28 0,8-41-23,-1-1 0,1 1 0,0 0 0,1 0 0,-1 0 0,1-1 0,0 1 0,3 7 0,-2-8-125,1 0 0,-1 0 0,1 0 0,7 8 0,-7-9-25,13 21-1377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28 169 5729,'-12'0'1825,"3"-6"-33,9 2 512,-6 4-303,8-2-649,17 0-208,16-2-327,8-3-209,11-5-288,4-2-96,15 1-136,7-1-40,3-3-8,4-1-88,2-9-672,-7-2-617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9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69 344 5665,'-10'-2'1084,"4"1"-644,0-1 0,1 1 0,-1-1 0,-7-4 0,11 5-388,1 0 0,-1 0 1,1 0-1,0 0 0,-1 0 0,1 0 1,0 0-1,0-1 0,0 1 0,0-1 1,0 1-1,0-1 0,0 1 1,0-1-1,0 1 0,1-1 0,-1 0 1,1 1-1,-1-3 0,0-2 203,1 0 1,-1 0-1,1 1 0,1-1 1,-1 0-1,3-10 0,12-36 1803,-9 32-1501,-3 13-413,-1 1 0,1-1 0,0 1 0,1 0 0,-1 0-1,1 0 1,7-7 0,0 1 26,-1 2 0,18-14 0,-10 12-119,0 0 0,0 1 0,23-9 0,-33 17-45,-1 0 0,1 0 0,0 0 1,0 1-1,0 0 0,0 1 0,0 0 0,0 0 0,10 1 1,-14 0-5,1 1 0,-1-1 0,0 1 0,0 0 0,1 1 0,-1-1 0,0 1 0,-1-1 1,1 1-1,0 0 0,0 1 0,-1-1 0,1 1 0,-1-1 0,0 1 0,0 0 0,0 0 1,0 0-1,4 7 0,-1-1 4,-1 0 1,-1 1 0,0-1-1,0 1 1,-1 0-1,0 0 1,0 1 0,-2-1-1,1 0 1,-1 1-1,0-1 1,-2 12 0,0 1 15,-1-1 0,-2 1 1,0-1-1,-12 36 0,3-21-26,-2-1-1,-1 0 1,-32 49-1,-76 91-22,84-128 40,22-27-7,1 0-1,-20 33 0,36-52-6,0 0 0,0 1 1,0-1-1,1 0 0,-1 0 0,0 0 0,1 0 0,-1 1 0,1-1 0,0 4 0,0-5 2,0 0 0,0 1-1,0-1 1,1 0 0,-1 0-1,0 0 1,1 0 0,-1 0-1,1 0 1,0 0 0,-1 0-1,1 0 1,-1 0 0,1 0-1,0 0 1,0 0 0,0 0-1,0 0 1,-1-1 0,1 1-1,0 0 1,0-1 0,0 1-1,2 0 1,1 0 4,-1 1 1,1-1-1,-1-1 1,1 1-1,-1 0 1,1-1-1,0 0 0,6 0 1,32-6 17,-16 2-14,8 0-2,-10 2-2,25-7 1,12-8 2,5-1 24,-40 12 11,5-2-336,1 2-1,0 1 0,35-1 1,-13 8-1045,-12-1-994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29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25 5169,'-18'-3'4529,"8"-1"-3281,-3-2 169,13 0-169,11 2 136,-11 2-160,2 2-303,-4 0-377,-5 4-128,-3 8-224,0 3-88,3 1-88,1-3-16,14-3-240,5 0-656,20-14-7314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0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447 548 5001,'-19'0'1432,"-68"2"2196,82-2-3339,-1 0 0,0 0 0,1 0 0,-1-1 0,0 0 0,1 0 0,-1-1 0,-4-2 0,6 3-214,1 0 1,0 0 0,0-1 0,1 1 0,-1-1 0,0 0-1,0 0 1,1 0 0,-1 0 0,1-1 0,0 1-1,0-1 1,-4-4 0,5 5-34,1 0-1,-1 0 1,0 0 0,1 0-1,-1-1 1,1 1 0,-1 0 0,1 0-1,0-1 1,0 1 0,0 0-1,0 0 1,1 0 0,0-4 0,1-3 77,1 1 1,5-11-1,-7 18-112,35-70 399,-11 24-217,-19 34-141,25-44 162,-14 34-83,36-38-1,-17 20-37,0-5-29,6-6 4,-38 48-48,0 0 0,1 0 0,5-4 0,-9 8-5,0-1 0,0 0 0,0 1-1,0-1 1,0 1 0,0-1-1,0 1 1,0-1 0,1 1 0,-1 0-1,0 0 1,0-1 0,0 1-1,1 0 1,-1 0 0,2 1-1,-3-1-1,1 0-1,-1 0 1,0 0-1,0 0 0,1 1 1,-1-1-1,0 0 0,0 0 1,0 0-1,1 1 0,-1-1 1,0 0-1,0 0 0,0 1 1,1-1-1,-1 0 0,0 1 1,0-1-1,0 0 0,0 1 1,0-1-1,0 0 0,0 0 1,0 1-1,0-1 0,0 0 1,0 1-1,0-1 0,0 0 1,0 1-1,0-1 1,0 0-1,0 1 0,0-1 1,-4 89 619,4-37-518,-11 182 31,7-162-123,-26 276 67,24-310-68,-1 0 0,-2 0 0,-19 51 0,20-71 1,-1-1 0,0 0 1,-1 0-1,-1-1 0,-20 24 0,13-21 7,0-1 1,-1-1 0,-34 24-1,36-29-9,0-1 0,-30 12 0,36-18-6,0-1 0,-1 0-1,1-1 1,-1 0 0,-21 2 0,24-5-4,0 1 1,0-2 0,0 1-1,0-1 1,0 0-1,0-1 1,-13-4 0,19 5-27,0 0 0,1 0 1,-1 0-1,1 0 0,0-1 0,-1 1 1,1-1-1,0 1 0,0-1 0,0 0 1,0 0-1,0 0 0,0 0 1,1-1-1,-1 1 0,1 0 0,0-1 1,-1 1-1,1-1 0,0 1 1,0-1-1,0 1 0,1-1 0,-1 0 1,1 1-1,0-1 0,-1 0 0,1 0 1,1-5-1,0-1-94,1 0-1,1 0 1,-1 0 0,1 1-1,1-1 1,0 1 0,5-9-1,-4 8 22,0 0 0,1 1 0,0 0 1,0-1-1,1 2 0,0-1 0,1 1 0,12-10 0,16-8 5,20-14 64,-39 25 27,1 1-1,0 1 1,1 1 0,0 1-1,40-16 1,-57 25 17,0 1 1,1-1-1,-1 0 1,1 1-1,-1-1 1,1 1-1,0 0 1,-1 0-1,1 0 0,-1 0 1,1 0-1,-1 1 1,1-1-1,-1 1 1,1 0-1,-1-1 1,3 2-1,-2 0 5,-1-1 0,0 1 0,0 0 0,0 0 0,0 0 0,0 0 1,0 0-1,0 0 0,0 0 0,-1 0 0,1 1 0,-1-1 0,0 1 0,2 4 0,1 5 121,4 17-1,0 5 60,3-7-41,0 0 0,27 45 0,-30-59-156,-2-2 2,1 0 0,0-1 0,11 14-1,-15-21-5,1 0-1,-1 1 1,1-1 0,-1-1-1,1 1 1,0 0-1,0-1 1,1 0-1,-1 0 1,0 0 0,1-1-1,4 2 1,-3-2-1,1 0 0,-1-1 0,0 1-1,0-1 1,0-1 0,0 1 0,0-1 0,1 0 0,-1 0 0,10-5 0,0 0-81,-1-1 0,24-15 0,63-45-1602,-49 36-191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93 11666,'-7'-2'236,"0"0"0,0 0 0,-1 1 0,1 0 0,-1 0 0,1 1 0,0 0 0,-1 0 0,1 1 0,-1 0 0,1 0 0,0 1 0,0 0 0,0 0 0,0 1 0,-8 3 0,-15 9 431,-51 32-1,70-39-551,1 0-1,0 0 1,0 1-1,1 0 1,0 1 0,1 0-1,-14 22 1,10-10-79,1 0 0,1 1 0,1 0 0,1 1 0,1 0 0,1 0 1,1 1-1,1-1 0,2 1 0,0 0 0,2 0 0,0 0 0,6 35 0,-4-49-37,1 0-1,0 0 1,0 0 0,9 17-1,-9-23 1,0 1 0,0-1-1,1 1 1,0-1 0,0 0-1,0-1 1,0 1 0,1-1 0,6 6-1,-3-6 1,0 0-1,-1 0 0,2 0 1,15 4-1,-11-4 2,0 0 0,-1-1-1,17 1 1,-21-3 0,0-1 0,1 0 0,-1-1 1,0 0-1,0 0 0,14-4 0,-2-2 2,-1-1 0,-1 0 1,1-2-1,-2 0 0,1-1 0,26-22 0,-25 16 2,-1-2 0,0 0 1,-1 0-1,-1-2 0,15-26 0,-18 28 5,-1 0 0,-1 0 0,-1-2 0,-1 1 0,-1-1 0,6-23 0,-10 24 9,0 0 0,-2-1-1,-1 1 1,0-1 0,-1 1 0,-6-36-1,4 42-1,-1 0-1,0 0 0,-1 0 0,-1 1 1,0-1-1,0 1 0,-2 0 0,0 1 1,0 0-1,-14-17 0,17 24 17,-1 0 0,0 0 0,0 0 0,0 1 0,-1 0 0,1 0 0,-1 1 0,0 0-1,0 0 1,0 0 0,0 0 0,-1 1 0,1 0 0,-1 1 0,1-1 0,-8 1 0,4 0 50,0 1-1,0 1 1,0-1 0,0 2-1,0-1 1,1 2 0,-1-1 0,0 1-1,1 1 1,-15 6 0,5 1-14,0 0 1,0 1 0,-31 28 0,24-17-35,-42 52-1,54-57-35,1 0 0,1 1 0,-19 37 0,25-42-7,1-1 0,0 1 0,1 0 0,0 1 0,1-1 0,-1 29-1,4-29-147,0 0 0,2 0-1,0 0 1,0 0 0,1 0-1,1-1 1,0 0-1,1 0 1,1 0 0,0 0-1,0-1 1,1 0 0,1 0-1,0-1 1,16 18 0,-17-22-170,0 0 0,0-1 1,1 1-1,-1-2 1,1 1-1,10 4 1,-4-4-517,0 0 0,0-2 1,17 4-1,-30-7 764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1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231 479 10306,'-13'-5'979,"0"0"1,-18-5-1,27 9-770,0 0 1,0 1-1,0-1 1,-1 1-1,1 0 0,0 0 1,0 1-1,-1-1 0,1 1 1,0 0-1,0 0 1,-5 1-1,4 1-31,0 0-1,0 0 1,0 0-1,0 0 0,1 1 1,-8 7-1,1 1 177,-13 17 0,20-22-310,0-1 1,0 1-1,1 0 1,0 0-1,0 0 1,1 1-1,-1-1 1,2 1-1,-1-1 1,1 1-1,0 0 1,1 0-1,-1-1 0,2 1 1,1 11-1,-1-10-39,0-1-1,1 0 0,0 1 0,1-1 0,0 0 1,0 0-1,1-1 0,0 1 0,0-1 1,1 0-1,0 0 0,0 0 0,1 0 0,6 5 1,-9-9-5,1 0 1,0 0-1,0 0 1,0 0-1,0-1 1,0 0-1,1 1 1,-1-2-1,1 1 0,-1 0 1,1-1-1,0 0 1,0 0-1,-1-1 1,1 1-1,8-1 1,-3-1 1,-1-1 1,0 0-1,1 0 1,-1-1-1,0 0 1,0-1-1,11-5 1,14-9 9,0-2 0,-2-1 0,60-50 0,-43 25 3,63-75-1,-54 49-1,-44 53 1,-1 0 0,13-27 0,-22 36-1,1 0 0,-1 0 0,-1-1 1,0 1-1,0-1 0,1-17 0,-3 21 1,-1-1 0,0 1 0,-1 0 0,1-1 0,-2 1 0,1 0 0,-1 0 0,0 0 0,0 0 0,-1 0 0,-3-7 0,0 5 23,1 0 1,-1 1 0,-1-1-1,0 1 1,0 0 0,-1 1-1,0 0 1,0 0 0,0 1-1,-1 0 1,-18-10-1,8 7 78,1 1-1,-1 1 0,0 1 1,0 1-1,-29-5 0,34 8-74,0 0-1,0 1 1,0 1-1,0 0 0,0 1 1,1 0-1,-1 1 1,0 1-1,0 0 0,-20 8 1,15-2-33,0 1 1,1 0-1,1 1 0,-1 1 1,2 1-1,-30 28 1,35-27-20,0-1 0,1 2 1,-9 16-1,7-9-218,0 0 1,1 1-1,2 1 1,0-1-1,-8 39 0,4 36-1643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3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0 6433,'-6'18'873,"-8"11"375,-9 11-112,-2 13-32,-4 20-111,-2-3-297,6 7-424,3 12-64,3-11-112,-2-4-40,15-11-24,4-5 0,-6-17-8,4-4-8,4-14-520,-2-13-456,8-12-793,6-8-1191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9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25 7362,'0'-4'160,"0"0"0,1 1 0,-1-1 1,2-5-1,-2 9-129,0 0-1,0 0 1,0 1 0,0-1-1,0 0 1,0 0 0,0 0-1,-1-1 707,1 1-707,0 0 1,0 0 0,0 0-1,0 0 1,0 0 0,-2 2 152,0 0 1,0 0-1,0 0 1,0 0-1,1 0 1,-1 1-1,1-1 1,-1 1-1,1-1 1,0 1-1,0 0 1,0-1-1,0 5 1,1-6-163,-8 23 612,2 1 1,-4 47 0,2 52-552,6-78 10,-1 18-69,-4 136-13,7-147-403,13 87-1,-11-126 302,6 18 0,-8-31 90,0 1 0,0-1 0,1 0 0,-1 0 0,1 1 0,-1-1 0,1 0 0,-1 0 0,1 0 0,0 0 0,-1 0 1,1 0-1,0 0 0,0 0 0,0 0 0,0 0 0,0 0 0,0-1 0,0 1 0,2 1 0,-2-2 1,1 0 0,0 0 0,-1 0-1,1 0 1,0-1 0,-1 1 0,1 0 0,-1 0 0,1-1 0,0 1 0,-1-1 0,1 0 0,-1 0 0,1 1 0,1-2-1,3-2 7,0 0-1,-1 0 0,1 0 0,-1 0 0,0-1 0,7-8 0,24-37 112,-31 43-97,42-67 263,-3-1-1,35-87 1,-48 91-210,40-88 5,-60 137-76,1 0 0,1 1-1,1 1 1,30-35 0,-39 50-4,0 0 0,1 0 1,-1 1-1,1 0 0,0 0 0,0 0 0,7-3 1,-11 6-27,1 0 1,-1 0-1,1 1 1,0-1-1,-1 0 1,1 1-1,0 0 1,-1 0-1,1 0 1,0 0-1,-1 0 1,1 0-1,-1 1 1,1-1-1,0 1 1,-1 0-1,1 0 1,-1 0-1,5 2 1,-2 0-323,-1 0-1,1 0 1,-1 1 0,6 5 0,17 22-5283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3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0 131 8042,'3'-6'196,"0"0"1,1 0 0,-1 1 0,1-1-1,0 1 1,1-1 0,-1 1-1,8-6 1,4-2 840,25-16-1,-32 23-624,0 0-1,1 1 1,11-5-1,-18 9-314,1 0 0,-1 0 0,0 0 0,1 0 0,-1 1 0,1 0-1,-1-1 1,0 1 0,1 0 0,-1 0 0,1 1 0,-1-1 0,0 1 0,4 1 0,-4-1-39,0 0 1,0 1 0,0-1 0,0 1 0,0 0 0,-1-1 0,1 2 0,-1-1 0,1 0-1,-1 0 1,4 5 0,-3-2 0,0 0-1,0 0 1,-1-1-1,0 2 1,0-1-1,3 8 1,-2 1 16,-1 0-1,0 0 1,-1 1 0,-1 22-1,-2 2 32,-1 0 0,-2-1-1,-13 50 1,12-66-64,-9 34 49,-11 74 0,26-129-91,-11 120 57,11-103-51,0 0 0,1 1 0,1-1 0,7 28 0,-8-41-11,-1-3-42,1 1 1,0 0-1,0 0 0,0 0 1,0-1-1,0 1 1,0-1-1,0 1 0,1-1 1,0 1-1,2 2 1,-4-5 2,0 1 1,1-1-1,-1 0 1,0 0-1,1 0 1,-1 0-1,0 0 1,1 1 0,-1-1-1,0 0 1,1 0-1,-1 0 1,0 0-1,0 0 1,1 0-1,-1 0 1,0 0 0,1 0-1,-1 0 1,0 0-1,1 0 1,-1-1-1,0 1 1,1 0-1,-1 0 1,0 0 0,1 0-1,-1-1 1,8-7-1066,-4 5 460,11-12-2087,0-7-1145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4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9922,'16'-14'456,"7"-5"-200,10 7 512,2 6-87,-2 8 23,4 10-104,5 5-392,7 3-120,7-7-24,2-3 360,8-6-2432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4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65 9066,'-2'-2'338,"1"0"0,-1 0 0,1-1 0,0 1 0,0-1 0,0 1 0,0-1-1,1 0 1,-1 1 0,1-1 0,-1 0 0,1 1 0,0-1 0,1-5 0,-1 7-187,0-1-1,0 1 1,1 0-1,-1 0 1,0-1 0,0 1-1,-1 0 1,1-3-1,0 4-92,-1-1 1,1 1-1,0-1 0,-1 0 0,1 1 1,0-1-1,-1 1 0,1-1 0,-1 1 0,1-1 1,-1 1-1,1-1 0,-1 1 0,0-1 0,0 7 699,1-4-756,-1 1 0,1-1-1,-1 1 1,1-1 0,0 0-1,1 4 1,-1-5 0,1 0-1,0 1 1,-1-1-1,1 0 1,0 0-1,0 0 1,0 0-1,0 0 1,0 0-1,0 0 1,0 0-1,1 0 1,-1 0-1,2 0 1,1 2 1,1-1-1,0 0 1,5 2 0,2-1 0,0-1 0,0 0 0,21 1 1,37-4 3,-54 0-5,162-18-5,-6-1-244,-86 18-905,-22-3-1939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 10202,'-8'-6'366,"5"6"640,6 11 1473,4 8-1802,-5-5-131,2 28 0,-3-17-254,21 269 590,-14-153-821,-3-47-28,-5-86-28,1 0-1,0 0 1,0 1-1,1-1 1,-1 0-1,2 0 0,-1 0 1,5 8-1,-6-16-3,-1 1 0,0 0 0,0-1 0,1 1 0,-1-1 0,1 1 0,-1-1 0,0 1 0,1-1 0,-1 1 0,1-1 0,-1 1 0,1-1 0,-1 1 0,2 0 0,0-1 0,-1 1 0,0 0 0,1 0 0,-1-1 0,1 1 0,0-1 1,-1 0-1,1 1 0,-1-1 0,1 0 0,0 0 0,-1 0 0,1 0 0,0 0 0,-1 0 0,1-1 0,-1 1 0,1 0 0,0-1 0,-1 1 0,1-1 0,-1 0 0,1 1 0,-1-1 0,2-2 0,3-3 6,0 0-1,-1-1 1,0 0-1,0 0 1,-1 0-1,5-9 1,-7 12-4,57-126 67,-11-5-35,23-54-8,-32 109-25,-28 57-1,25-38 4,-33 57-54,-1 1 42,0 0 1,0 0 0,0 0-1,4-4 1,-5 6-87,0 1 0,0-1-1,1 0 1,-1 1 0,0-1-1,0 0 1,0 1 0,1-1 0,-1 1-1,0 0 1,0-1 0,1 1-1,-1 0 1,0 0 0,1 0 0,1 0-1,13 3-2957,1-1-2263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5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124 109 9690,'-76'-52'4752,"74"51"-4528,0-1-1,0 1 1,0-1 0,0 1 0,1-1-1,-1 0 1,1 0 0,-3-3 0,4 5-189,0 0 1,-1-1-1,1 1 1,0-1-1,0 1 1,0-1-1,0 1 1,0-1-1,0 1 1,0 0-1,0-1 1,0 1-1,0-1 1,0 1-1,0-1 1,0 1-1,0-1 1,1 0-1,-1 0-23,1 1-1,-1-1 1,1 0 0,-1 1-1,1-1 1,-1 0 0,1 1-1,0-1 1,-1 1-1,1-1 1,0 1 0,0-1-1,0 1 1,7-4 49,1 0 0,-1 1 0,0 1 0,1-1 0,-1 1 0,1 1 0,0 0 0,-1 0 0,18 1 0,-19 0-54,-1 1 1,0 0-1,1 0 0,-1 1 0,0-1 0,0 1 0,0 1 0,0-1 1,-1 1-1,1 0 0,-1 1 0,1-1 0,-1 1 0,7 7 1,-9-9-7,-1 0 1,0 1-1,0-1 1,-1 1-1,1 0 1,0-1-1,-1 1 1,1 0-1,-1 0 1,0 0-1,0 0 1,0 0-1,-1 0 1,1 1 0,-1 4-1,0 0-11,0 0 1,-1 1-1,0-1 0,-4 14 1,-4 6-52,0 0 0,-23 46 1,-35 49-105,56-105 161,-67 119 20,70-124-12,0-2-1,2 1 1,-10 21 0,15-30-5,-1 1 1,1-1-1,1 1 0,-1 0 0,0 0 0,1-1 0,0 1 1,0 0-1,0 0 0,0-1 0,1 1 0,-1 0 1,3 6-1,-3-8-1,1-1 1,-1 1-1,1-1 0,0 1 1,-1-1-1,1 0 0,0 1 1,0-1-1,0 0 1,0 0-1,0 1 0,0-1 1,0 0-1,0 0 1,0 0-1,1 0 0,-1-1 1,0 1-1,1 0 1,-1 0-1,1-1 0,-1 1 1,1-1-1,-1 1 0,1-1 1,-1 0-1,1 0 1,-1 1-1,1-1 0,-1 0 1,4-1-1,2 0 3,1 0 0,-1-1 0,1 0-1,-1-1 1,9-3 0,-1-1 2,130-35 55,-143 42-61,0-1-74,1 1 0,0-1 0,0 0 0,0 1 0,0 0 0,0 0 0,0 0 0,0 0 0,0 0 0,0 0 0,0 1 0,5 1 0,9 4-2106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6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41 11002,'-21'-5'1089,"6"3"327,5-12-40,4-1-720,6 13-272,-2 0 56,4 8-287,4 9-97,4-3-40,-3-7 0,9 1 0,5 0 392,8 2-1785,0-8-2191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8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65 956 6113,'-5'7'789,"0"1"0,-3 10 0,6-12-345,-1 0-1,0 0 0,-1-1 1,1 1-1,-1-1 0,-5 7 1,4-9-175,-6 8 226,11-11-471,0 1 1,-1-1-1,1 0 0,0 1 0,0-1 0,0 0 0,-1 1 0,1-1 0,0 1 0,0-1 0,0 0 0,0 1 0,0-1 0,0 1 1,0-1-1,0 1 0,0-1 0,0 0 0,0 1 0,0-1 0,0 1 0,0-1 0,0 1 0,0-1 0,1 0 0,-1 1 0,0-1 1,0 0-1,0 1 0,1 0 0,10 7 524,-11-8-535,0 0 0,0 0-1,1 1 1,-1-1 0,0 0 0,0 0 0,0 0 0,0 0 0,0 0-1,0 0 1,0 0 0,1 0 0,-1 0 0,0 0 0,0 0 0,0 0-1,0 0 1,0 0 0,1 0 0,-1 0 0,0 0 0,0 0-1,0 0 1,0 0 0,0 0 0,0 0 0,1 0 0,-1 0 0,0 0-1,0 0 1,0 0 0,0 0 0,0 0 0,0 0 0,1 0 0,-1 0-1,0 0 1,0 0 0,0-1 0,0 1 0,0 0 0,0 0 0,0 0-1,59-80 1123,14-2-1048,-44 50-75,206-216 28,41-56-1,-208 210-14,-36 39 36,-16 27 10,34-52 401,-14 24 202,-28 46-304,-8 10-364,0 0 1,0 0 0,0 0 0,0 0-1,0 0 1,0 0 0,0 0 0,0 0-1,0 0 1,0 0 0,0 0-1,0 0 1,0 0 0,0 0 0,0 0-1,0 0 1,0 0 0,0 0-1,0 0 1,0 0 0,0 0 0,0 0-1,0 1 1,0-1 0,0 0-1,0 0 1,0 0 0,0 0 0,0 0-1,0 0 1,0 0 0,0 0-1,0 0 1,0 0 0,0 0 0,0 0-1,0 0 1,0 0 0,0 0-1,0 0 1,0 0 0,0 0 0,0 0-1,0 0 1,0 0 0,0 0 0,0 0-1,0 0 1,-4 7 227,-20 25-88,13-19-99,1 2-1,-15 26 1,20-29-29,-1 1 0,2 0 1,-4 15-1,-5 43 19,-8 90 12,0 271 0,22-355-17,-1-76-62,0 0 1,0 0-1,0 1 1,0-1-1,0 0 1,0 0 0,0 0-1,1 0 1,-1 0-1,0 1 1,1-1-1,-1 0 1,1 0 0,-1 0-1,1 0 1,-1 0-1,1 0 1,0 0-1,-1 0 1,1 0-1,0-1 1,1 3 0,0-3-177,0 1 1,0-1-1,0 1 1,0-1 0,0 1-1,0-1 1,0 0-1,0 0 1,0 0-1,0 0 1,3-1 0,19-2-2293,-1-3-863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9 166 8898,'0'-2'187,"-1"-3"394,0 1-1,1-1 1,0 1 0,0-1 0,0 1-1,0-1 1,1 1 0,0 0 0,0-1 0,0 1-1,2-5 1,-1 22 1030,-2-1-1370,0 0 0,-4 20 1,1-11-167,-4 55 15,5 95-1,3-98-72,10 101 15,-3-92-17,-7-62-13,1 11 3,8 38-1,-8-59-4,0-1 0,1 0 0,0 0 0,0 0 1,1-1-1,0 1 0,1-1 0,7 11 0,-9-16-11,-1-1 1,1 1-1,0-1 1,0 1-1,0-1 1,0 0-1,0 0 1,0 0-1,0 0 0,1-1 1,-1 1-1,1-1 1,-1 0-1,1 0 1,3 1-1,-1-2-21,-1 1-1,0-1 0,0 0 1,0 0-1,0 0 0,1-1 0,-1 1 1,0-1-1,0-1 0,6-1 1,-8 2 20,0-1 0,0 1 1,-1-1-1,1 0 0,0 0 1,0 0-1,3-4 0,16-20-30,-16 18 36,7-8 4,-1-1-1,-1 0 1,-1-1 0,14-32-1,0-26 18,-11 37-8,32-116 18,1-44-2,-28 118-21,-15 65-1,0 2 3,0-1 0,0 1 0,2 0 0,10-24 1,19-33 11,-29 61-14,1 1 0,9-14 0,5-7 8,-18 27-18,0-1 1,0 1 0,0-1-1,1 1 1,0 0 0,-1 0-1,7-5 1,-9 8-18,0 0 0,0 0 1,0 0-1,0 0 0,0 0 0,0 0 1,0-1-1,1 1 0,-1 0 0,0 0 0,0 0 1,0 0-1,0 0 0,0 0 0,0 0 1,0 0-1,0 0 0,1 0 0,-1 0 1,0 0-1,0 0 0,0 0 0,0 0 0,0 0 1,0 0-1,1 0 0,-1 0 0,0 0 1,0 0-1,0 0 0,0 0 0,0 0 1,0 0-1,0 0 0,0 0 0,1 0 0,-1 1 1,0-1-1,0 0 0,0 0 0,0 0 1,0 0-1,0 0 0,0 0 0,0 0 1,0 0-1,0 0 0,0 1 0,0-1 1,1 0-1,-1 0 0,0 0 0,0 0 0,0 0 1,0 0-1,3 12-2584,-1 1-3889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9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516 17 7794,'-1'-1'177,"0"-1"1,-1 1-1,1 0 1,-1-1-1,0 1 1,1 0-1,-1 0 1,0 0-1,0 0 1,1 0-1,-1 1 1,0-1-1,0 0 1,0 1-1,0 0 1,0-1-1,0 1 1,-4 0-1,2 0-82,0 1 0,0-1-1,0 1 1,0 0 0,0 0-1,0 0 1,0 1 0,0 0 0,-5 2-1,-15 10 271,0 0-1,1 2 1,1 0 0,1 2-1,0 0 1,2 1-1,-30 37 1,32-31 97,-21 41 0,22-33-117,-20 54 0,-11 83-32,6 29-184,25-95-99,-2 106 0,17-147-28,2-1 0,3 1 0,14 66 0,-11-92-4,2 0 0,21 54 0,-23-73-21,2-1 0,0-1 0,0 0 1,2 0-1,0 0 0,1-2 0,22 23 0,-17-22-217,0-1-1,1-1 1,1 0-1,0-1 1,38 17-1,-35-20-250,1 0-1,0-2 1,1 0 0,-1-2 0,1 0-1,1-2 1,43 1 0,67-9-4218,-134 5 4683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39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6 5305,'-7'0'925,"0"0"1,0 0-1,-12-2 0,14 1-462,0 0-1,-1 0 1,1 1 0,0 0 0,0 0 0,-10 2-1,14-2-398,1 0 0,-1 0 0,0 0 0,1 0 0,-1 1 0,0-1 0,1 0 0,-1 0 0,0 1 0,1-1-1,-1 0 1,0 1 0,1-1 0,-1 1 0,1-1 0,-1 1 0,1-1 0,-1 1 0,1-1 0,0 1 0,-1 0 0,1-1 0,-1 1-1,1 0 1,0-1 0,0 1 0,-1 0 0,1-1 0,0 1 0,0 0 0,0 0 0,0 0 0,0 2 80,1 0 0,-1-1 0,1 1-1,0 0 1,0 0 0,0-1 0,2 5 0,48 90 795,-12-12-766,-15-26-107,-2 1-1,18 74 0,6 135 21,-38-218-70,10 97 31,-16-111-19,-4 71-1,-19 17 24,11-82-7,-23 62 1,24-81-21,-1-1-1,-1-1 1,-2 0 0,-15 22 0,13-25-16,0-1-1,-2 0 1,0-1-1,-2-1 1,-26 20-1,29-25-215,-22 11 0,33-20 100,1 0 0,-1 0-1,0 0 1,1 0 0,-1-1-1,0 0 1,0 0 0,0 0 0,-6 0-1,9-2-13,0 1-1,-1 0 1,1-1 0,0 0-1,0 1 1,0-1-1,0 0 1,0 0-1,0 0 1,0 0 0,0-1-1,0 1 1,0 0-1,1-1 1,-3-2-1,-3-4-807,0 0 0,-6-10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9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81 11346,'-26'-2'817,"24"2"-353,14-7-208,6 1 8,24 0 96,14-9-16,12-9-112,10 9-112,18 9-88,15 6 16,17 12-1192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4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99 6745,'-108'-68'8850,"107"68"-8831,1 0 0,-1 0-1,1 0 1,0-1 0,-1 1-1,1 0 1,-1 0-1,1-1 1,0 1 0,0 0-1,-1-1 1,1 1 0,0 0-1,-1-1 1,1 1 0,0 0-1,0-1 1,0 1 0,-1-1-1,1 1 1,0 0-1,0-1 1,0 0-6,0 1 0,0-1 0,0 1 1,0 0-1,0-1 0,1 1 0,-1-1 0,0 1 0,0 0 0,0-1 0,1 1 1,-1 0-1,0-1 0,0 1 0,1 0 0,-1 0 0,0-1 0,1 1 0,2-2 33,0 0 0,-1 1-1,1 0 1,4-2-1,-7 3-44,6-2 34,-1 1 0,1-1 0,-1 1 0,1 1 0,0-1-1,0 1 1,-1 0 0,1 0 0,0 1 0,7 1 0,0 1-20,0 0 0,-1 1 0,17 7 0,-20-7-11,0 0-1,0 1 0,0 0 0,-1 1 1,1-1-1,-1 1 0,-1 1 1,1 0-1,-1 0 0,0 0 0,-1 1 1,0 0-1,0 0 0,5 10 1,-5-6-1,0 1 0,-1-1 0,-1 1 0,1 1 0,-2-1-1,0 1 1,-1-1 0,0 1 0,-1 0 0,-1 0 0,0-1 0,-2 17 0,-2-5 4,-1 0 0,-1-1-1,-2 1 1,-14 32 0,4-18 21,-42 66 0,-16 12 10,71-108-36,0-3-1,2 0 0,-1 0 0,1 0-1,0 0 1,0 0 0,0 0 0,1 1-1,0-1 1,-1 8 0,3-11-2,0-1-1,0 0 1,0 1 0,0-1 0,1 0 0,-1 1 0,1-1 0,-1 0 0,1 0 0,0 1 0,0-1 0,0 0-1,0 0 1,0 0 0,1 0 0,-1 0 0,0 0 0,1 0 0,0-1 0,-1 1 0,1 0 0,3 1-1,3 3-2,1-1 0,-1 0-1,1-1 1,10 4-1,-13-5 6,14 4 4,0 0 1,37 7-1,44 0 18,-26-4-34,-65-8-330,1 0 0,-1 0 0,0 1-1,18 7 1,-5 4-2095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42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64 8570,'-29'-18'1632,"15"13"89,3 3-281,-13-12-216,17 14-280,5-2-39,10 0-281,-3-2-144,40-5-128,7 1-88,6 10-184,2 4-32,0 0-8,12-6-8,-4-4 136,-4 10-408,-14 7-1681,-9-7-1231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42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 10242,'-15'-6'1248,"11"6"977,12 6-1625,15 7-120,0-1-144,14-5-256,7-1-24,15-2-24,6-8-8,-7-7 8,4-1-48,0 8-2000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43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1054 11707,'0'-2'61,"0"0"0,-1 0 0,1 1 0,0-1 0,0 0 0,0 0 0,0 1 0,0-1 0,0 0 0,0 0 0,1 0 0,-1 1 0,1-1 0,-1 0 0,1 1 0,0-1 0,0 0 0,0 1 0,1-2 0,36-51 81,6-6-34,6-23-58,92-112-100,-83 119 412,-11 13 253,119-153 593,-84 108-1052,-67 85-118,0-2 1,17-38 0,-31 57 2,0 1-1,0-1 1,0 1-1,1-9 1,-3 3 168,0 11-198,0 0 0,0-1 0,0 1 1,0 0-1,0 0 0,0-1 0,-1 1 0,1 0 1,0 0-1,0 0 0,0-1 0,0 1 0,0 0 1,0 0-1,-1 0 0,1-1 0,0 1 0,0 0 1,0 0-1,-1 0 0,1 0 0,0-1 1,-1 1 18,0 0 0,0 0 1,0 1-1,0-1 0,0 0 1,0 0-1,1 0 1,-1 1-1,0-1 0,0 0 1,0 1-1,1-1 0,-1 1 1,0-1-1,0 1 1,1-1-1,-2 2 0,-5 4 140,0 1 0,-6 8 0,-16 17 118,-12 13 106,-58 86 0,76-93-350,1 1 1,2 1-1,2 1 1,-21 74-1,29-80-81,2 1 0,2 0-1,1 0 1,2 0 0,2 0 0,3 47-1,-1-75-11,0 8-135,4 18 1,-3-29 57,-1 0-1,0 0 0,1 0 0,0-1 1,0 1-1,1 0 0,4 7 1,-6-11 55,0 0 1,0 0 0,0 0 0,0 1 0,0-1 0,0 0 0,0 0 0,1 0-1,-1-1 1,0 1 0,1 0 0,-1 0 0,0-1 0,1 1 0,-1-1-1,1 1 1,-1-1 0,1 0 0,-1 1 0,4-1 0,-2 0-167,1-1 0,0 0 1,-1 0-1,1 0 0,-1 0 1,1 0-1,5-4 1,37-21-2900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43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342 120 4857,'-4'-7'1121,"-10"-15"1744,13 21-2654,0 0 0,-1-1-1,1 1 1,0 0 0,-1 0-1,1 0 1,0 0 0,-1 0 0,0 0-1,1 0 1,-1 1 0,-2-2-1,0 2 61,-1-1-1,0 1 0,1 0 0,-1 0 0,0 1 0,1-1 1,-1 1-1,1 0 0,-1 0 0,1 1 0,-7 2 1,-5 3-18,1 0 1,0 1 0,0 0-1,1 1 1,0 0 0,1 2-1,0-1 1,1 2 0,0 0-1,0 0 1,2 1 0,-1 0-1,-11 20 1,12-15-192,-11 25-1,18-34-57,0-1 0,0 0 1,1 1-1,0-1 0,1 1 0,-1 9 0,2-7-4,1-1 0,0 0 0,1 1 1,0-1-1,1 0 0,0 0 0,1 0 0,0-1 0,0 1 1,1-1-1,0 0 0,0 0 0,1 0 0,1-1 0,-1 0 0,13 11 1,-17-16-3,1-1 1,-1-1-1,1 1 1,-1 0-1,1-1 1,-1 1-1,1-1 1,0 0-1,0 0 1,0 0-1,0 0 1,0 0-1,0-1 1,5 1-1,-2-1-2,0-1 0,0 0 0,0 0-1,0 0 1,0-1 0,7-3 0,2-1-5,0-1 0,0 0 0,-1-2 1,0 1-1,14-13 0,60-59-89,-64 57 34,31-43 0,-44 51 57,-1 0 1,0-1 0,-2 0-1,10-25 1,-14 33 12,-2-1 0,1 0-1,-1 0 1,-1-1 0,1 1 0,-2 0 0,1-1 0,-1 1 0,-2-13 0,1 15 0,0 0 0,-1 0 1,0 1-1,0-1 1,-1 1-1,0-1 1,0 1-1,0 0 1,-1 0-1,0 0 1,0 0-1,0 1 1,-7-7-1,8 9 5,0 0 0,0 0-1,-1 1 1,1-1 0,0 1 0,-1-1-1,0 1 1,0 0 0,1 0 0,-1 1-1,0-1 1,0 1 0,-1 0 0,1 0-1,0 1 1,0-1 0,0 1-1,-1-1 1,-5 2 0,-2 0 13,0 0 0,0 2 1,1-1-1,-1 1 0,1 1 0,0 0 1,0 0-1,0 1 0,1 1 1,-1 0-1,1 0 0,0 1 0,-13 12 1,13-9-30,1 0 1,-1 0-1,2 1 1,0 0 0,0 1-1,1-1 1,0 2-1,1-1 1,1 1-1,0 0 1,-5 19 0,9-26-76,-1 1 0,2-1 0,-1 1 1,0-1-1,1 1 0,0-1 1,2 12-1,-1-14-100,0 0 1,0 0-1,0 0 0,1 0 1,-1-1-1,1 1 0,0 0 1,0-1-1,1 1 1,-1-1-1,0 0 0,1 0 1,6 6-1,-2-4-696,1 0 0,0 0 0,11 5 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4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320 163 8394,'-4'-4'324,"-1"1"-1,0 0 1,1 1 0,-1-1-1,0 1 1,0 0 0,-1 0 0,1 0-1,0 1 1,-1 0 0,1 0-1,-1 0 1,1 1 0,-9 0-1,7 1-85,-1 0 0,0 1 0,1-1 0,-1 2-1,1-1 1,0 1 0,-10 5 0,4 0 185,0 0 1,-22 19-1,26-19-346,0 0 0,1 0 0,0 1 0,0 0 0,1 1 0,0 0 0,1 0 0,0 0 0,0 1 0,2 0 0,-1 0 0,1 0 0,-5 22 0,6-17-69,1 0 1,0 0-1,1 0 1,0 0 0,2 0-1,0 1 1,0-1-1,2-1 1,0 1-1,1 0 1,8 21-1,-10-31-23,1 0 0,0-1 0,0 1 0,0-1 0,1 0 0,-1 0 0,1 0 0,0-1 0,1 1-1,-1-1 1,10 6 0,-11-7-51,1-1 0,0-1-1,0 1 1,0-1 0,0 1 0,0-1-1,0 0 1,0 0 0,0-1-1,0 1 1,1-1 0,-1 0-1,0 0 1,0-1 0,1 1 0,-1-1-1,0 0 1,0 0 0,6-2-1,3-2-13,-1-1 1,0 0-1,0-1 0,14-10 0,46-42 2,-19 11-94,56-68 0,-97 102 170,0-1-1,-1-1 1,-1 0-1,14-28 1,-20 36 24,-1-1 0,-1 1 0,1-1 0,-1 1 0,-1-1 0,1 0 0,-1 0 0,-1 0 0,0 1 0,0-1 0,-3-16 0,1 18 45,1 0 0,-1 1-1,-1-1 1,1 1 0,-1-1 0,0 1 0,-1 0 0,1 0-1,-9-9 1,6 8 17,0 0 1,-1 1-1,0 0 0,0 0 0,-1 0 1,-14-7-1,12 8-18,-1 0-1,0 0 1,0 1-1,0 1 1,0 0 0,-1 0-1,1 1 1,-1 1 0,1 0-1,-1 0 1,-21 3 0,25-1-55,1 1 0,-1 0 0,1 0-1,-1 0 1,1 1 0,0 1 0,0-1 0,-13 9 0,7-2-7,0 0 0,1 1-1,-11 13 1,19-21-29,1 0 1,0 1-1,0 0 0,1 0 0,-6 8 1,8-11-61,-1 1 1,1 0-1,-1 0 1,1 0 0,0 0-1,-1 0 1,1-1 0,0 1-1,0 0 1,0 0-1,1 0 1,-1 0 0,0 0-1,1 0 1,-1 0-1,2 3 1,2 1-513,-1 1 1,1-1-1,5 8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44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0 9946,'6'6'608,"-8"7"520,-15 26 185,1 21-337,-9 23-80,0 14-168,0 8-184,-14-1-215,-5 7-249,-1 5-32,18 4 144,9-17-496,7-45-689,9-31 89,21-29-832,5 2-985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44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18 11883,'2'-2'153,"-1"1"1,0-1 0,1 1 0,-1 0 0,1 0 0,-1-1 0,1 1 0,0 0 0,-1 0 0,1 0 0,0 1 0,0-1 0,0 0 0,0 1 0,3-1 0,-4 1 301,-1 4-11,-8 80 1378,5-37-1492,-12 189 210,2-14-476,-7-39-42,-1 19-2,18-169-32,-12 214-613,15-239 478,-1-6 0,1 1-1,0-1 1,0 1 0,0 0-1,0-1 1,0 1-1,1-1 1,-1 1-1,1-1 1,0 1-1,1 3 1,7 4-1676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44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6745,'20'-19'4177,"9"7"-4073,-8 4 32,-2 18-104,3 9-8,5 10 465,4 2 15,6 0-304,9-9-4505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5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79 370 6705,'-4'0'217,"0"-1"0,0 0 0,0 0-1,1 0 1,-1 0 0,1-1-1,-1 1 1,1-1 0,-1 0 0,1 0-1,0-1 1,0 1 0,0-1-1,0 1 1,0-1 0,1 0 0,-1 0-1,1 0 1,0 0 0,0 0-1,0-1 1,0 1 0,0-1 0,1 1-1,0-1 1,-1 0 0,2 1-1,-1-1 1,0-5 0,0 5-161,1-1 0,0 1 0,1-1 0,-1 1 0,1-1 0,0 1 0,0 0 0,1-1 0,-1 1 0,1 0 0,0 0 0,0 0 0,3-5 0,3-2 8,0 0 1,1 1-1,15-14 0,-5 7-20,1 1 0,34-21 0,48-20-6,-84 48-43,0 1 0,0 1 0,19-6 0,-31 12 18,1 0 1,-1-1-1,0 2 0,1-1 0,-1 1 0,1 0 1,-1 1-1,1-1 0,-1 1 0,0 0 0,0 1 1,12 4-1,-12-3 58,0 0 1,0 0-1,0 1 1,0 0-1,0 1 0,-1-1 1,1 1-1,-1 0 1,-1 0-1,1 1 1,-1-1-1,7 13 1,1 4 187,-1 1 1,10 32 0,-3-9-69,-5-16-105,26 42-1,-29-55-76,1-2-1,1 1 1,27 26-1,-32-36-7,0 0-1,1 0 1,0 0-1,0-1 1,0 0 0,1-1-1,0 0 1,0 0-1,0-1 1,0 0-1,0-1 1,1 0 0,-1 0-1,0-1 1,1 0-1,0-1 1,-1 0-1,15-2 1,6-3-9,0-2 1,-1-1 0,30-13-1,-53 19-2,135-55-1590,-93 29-1522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40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77 941 7034,'-5'7'498,"0"1"1,-1-1 0,0 0 0,0 0-1,-14 11 1,12-13-138,-8 5 149,16-9-489,0-1 1,-1 0-1,1 0 0,0 1 1,-1-1-1,1 0 1,0 1-1,-1-1 0,1 0 1,0 1-1,0-1 0,-1 1 1,1-1-1,0 0 1,0 1-1,0-1 0,-1 1 1,1-1-1,0 1 1,0-1-1,0 0 0,0 1 1,0-1-1,0 1 1,0-1-1,0 1 0,0 0 1,1-1-13,-1 0 0,0 0 1,0 1-1,1-1 0,-1 0 1,0 0-1,1 0 0,-1 0 1,0 1-1,1-1 0,-1 0 1,1 0-1,-1 0 0,0 0 1,1 0-1,-1 0 0,0 0 1,1 0-1,-1 0 1,0 0-1,1 0 0,-1 0 1,1 0-1,-1-1 0,0 1 1,1 0-1,-1 0 0,10-2 61,-1 0 0,1-1 0,-1 0-1,0 0 1,0-1 0,0 0 0,-1-1 0,1 0-1,-1 0 1,0-1 0,10-9 0,29-33 455,-37 38-424,-3 2-23,122-129 802,12 7-572,16 5-173,82-73-19,-140 99-76,-19 25-9,-5 4 3,-52 46-19,-17 17-6,0 0 0,1 1 1,0-1-1,13-7 1,-17 13 0,-4 5 0,-142 265 163,73-141-145,60-106-25,0 1 0,2 0 0,-10 42 0,13-33-36,1 0 1,1 40 0,3-66-70,0 1 1,1-1 0,-1 0 0,1 0 0,1 0 0,2 9-1,-3-12-132,0-1-1,0 0 1,1 1-1,-1-1 1,0 0-1,1 0 0,0 0 1,-1 0-1,1 0 1,0-1-1,0 1 1,0 0-1,0-1 0,0 1 1,0-1-1,1 0 1,2 1-1,21 6-4346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54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 12459,'-19'3'373,"12"-2"-251,16-5-61,-5 2-32,0 1 1,1 0-1,-1 1 0,0-1 1,0 1-1,1 0 0,-1 0 1,0 0-1,1 1 1,-1-1-1,0 1 0,0 0 1,1 0-1,-1 0 0,6 4 1,6 2 184,-1 2 1,23 15 0,-32-20-149,30 20 265,46 39 0,-25-5-168,-14-14-101,-9-12-29,20 21 23,-49-48-32,0 0 0,0 0 0,-1 1 0,0 0 1,6 12-1,-9-16 13,0 1 0,0-1 1,0 1-1,-1 0 1,1-1-1,-1 1 0,0 0 1,1-1-1,-1 1 1,0 0-1,-1-1 0,1 1 1,0 0-1,-1-1 1,0 1-1,1 0 0,-1-1 1,-2 5-1,-1 1 50,-1-1 0,0 0-1,0 0 1,0-1 0,-1 1 0,0-1-1,-8 7 1,-2-1 1,0-1 0,-18 11 0,-6-2 5,-1-1-1,-74 24 1,101-39-72,0 0 0,-1-1 0,-17 1 0,-42-2-704,62-2 339,2 0-2196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55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576 94 5585,'2'-5'420,"-1"4"-250,0 0-1,0-1 0,-1 1 0,1 0 1,-1 0-1,1-1 0,0 1 0,-1 0 1,0-1-1,1 1 0,-1-1 1,0 1-1,0-1 0,0 1 0,0-1 1,0 1-1,0 0 0,0-1 0,0 1 1,-1-1-1,1 1 0,-1-1 0,1 1 1,-1 0-1,0-3 0,-2 1 69,1 0-1,-1-1 0,1 1 1,-1 0-1,0 0 1,0 1-1,0-1 0,0 1 1,0-1-1,-1 1 0,-5-3 1,2 2-31,0 1 0,0 0 0,0 0 1,0 0-1,0 1 0,-8-1 0,-3 1 67,-1 1 0,0 1 0,0 1-1,-24 5 1,28-3-207,0 0 1,0 1-1,1 0 0,0 1 0,0 1 0,0 1 1,1 0-1,0 0 0,0 1 0,1 1 0,0 0 1,1 1-1,0 0 0,-13 18 0,23-28-65,-4 6 7,0 0 1,0 0-1,-3 8 1,7-12-9,-1-1 0,2 1 0,-1 0 0,0 0 0,0 0 0,1-1 0,0 1 0,-1 0 0,1 0 0,0 0 1,1 0-1,0 5 0,0-3-3,0 0 0,1 0 0,0-1 1,0 1-1,0-1 0,1 1 0,-1-1 0,6 7 1,3 2-9,15 13 1,-25-25 9,24 22-7,1-2 0,39 25 0,62 28 28,-111-65-12,1 0 0,0 0 0,0 2-1,21 17 1,-34-24-6,0 0 0,0 0 0,0 0 0,0 1 0,-1-1 0,5 10 0,-6-10 0,-1-1-1,0 1 1,0-1-1,0 1 1,0-1 0,0 1-1,-1 0 1,1-1-1,-1 1 1,0 0-1,-1 5 1,0-5 1,1 0 0,-1 0 0,0 0 1,-1 0-1,1 0 0,-1 0 0,0-1 0,0 1 0,0-1 1,0 1-1,-3 2 0,1-1 4,-1 0 0,0 0 0,0-1 0,0 0-1,0 0 1,-8 4 0,-1-1 8,-1 0-1,1-2 0,-1 1 1,-1-2-1,-15 3 0,5-1-4,0-2 0,0-1 0,0-2 0,0 0 0,-1-2 0,-36-5-1,40 2-128,-42-13-1,58 15 30,0-1-1,0 0 1,0 0-1,0-1 1,1 0-1,0 0 1,-1-1-1,2 0 1,-9-8-1,11 11-75,1-1-1,-1-1 1,1 1-1,0 0 1,0 0-1,0-1 1,1 1-1,-1-1 1,1 0-1,0 0 1,-1-3-1,1-3-759,0-1-1,1 1 1,2-19-1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5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810 3 12363,'-18'-1'167,"-1"0"0,1 1 1,0 1-1,0 1 0,-29 6 1,33-4 1,1 0 1,1 1-1,-1 1 1,1 0-1,0 0 0,-21 16 1,24-15-77,1 1 1,0 0-1,0 0 1,1 1-1,0 0 1,0 0-1,1 1 1,-8 16-1,2 0 70,1 1 1,-9 38-1,-7 59 78,3 22-121,8 24-82,1 30-15,3-10-8,-23 261-302,15-276 3,6-33 204,13-131 80,-4 39 28,-15 74 0,16-107-10,-1 0 0,-1 0 0,-8 17 0,10-27-4,0 0-1,0 0 0,-1 0 1,0 0-1,0-1 0,0 1 0,-1-1 1,-11 9-1,8-9 15,-1-1 0,1 0 0,-1 0-1,1-1 1,-1 0 0,-21 5 0,28-8-16,0 0 0,0-1 1,-1 1-1,1-1 0,0 0 0,0 0 1,-1 0-1,1-1 0,0 1 0,0-1 1,-1 0-1,1 1 0,0-1 0,0-1 1,0 1-1,0 0 0,-4-4 0,5 4-6,0-1-1,0 0 0,0 0 1,0-1-1,0 1 0,1 0 0,-1-1 1,1 1-1,0 0 0,0-1 1,-1 0-1,2 1 0,-1-1 1,0 0-1,1 1 0,-1-1 1,1 0-1,0 0 0,-1 0 1,2 1-1,-1-6 0,2-3-8,0-1 0,0 1 0,1-1-1,0 1 1,1 0 0,1 0 0,0 0 0,0 1 0,10-15-1,9-9 3,37-41 0,-53 66 3,18-22-1,-9 11 3,0 0 0,1 2-1,40-34 1,-48 45-2,0 1 1,0 0-1,1 0 0,0 1 0,17-6 1,-23 10 3,0-1 1,1 1-1,-1 0 1,0 0-1,1 1 1,-1 0-1,1 0 1,-1 0-1,0 1 0,1 0 1,-1 0-1,0 0 1,0 0-1,8 4 1,-8-3 14,-1 1 1,1-1-1,-1 1 0,0 0 1,0 0-1,0 1 0,-1-1 1,1 1-1,-1 0 0,0-1 1,4 7-1,1 4 17,0 2 0,7 15 0,0 3-9,-4-10-17,12 21 13,-19-39-23,0 0 0,0-1 0,0 0 0,0 1 0,8 5 0,-8-8-2,-1-1 0,1 0 0,0 1 0,0-2 0,-1 1 0,1 0 0,0-1 0,1 0 0,-1 0 0,0 0 0,0 0-1,0-1 1,1 0 0,-1 0 0,0 0 0,9-1 0,-4 0 1,-1-1-1,1 0 1,0-1-1,-1 0 0,0 0 1,1-1-1,8-5 1,1-2 3,-1-1 0,0-1 1,21-22-1,-28 25 2,-2 0 0,0-1 0,0 0 0,0 0-1,10-22 1,20-63 55,-33 81-44,-1 0 0,-1-1 0,0 1 0,1-21 0,-4 33-11,0-1 0,0 1 0,0 0-1,0-1 1,-1 1 0,1 0 0,-2-6-1,2 9 0,-1 0 0,1-1 1,0 1-1,0-1 0,-1 1 0,1 0 0,0-1 0,0 1 0,-1-1 0,1 1 0,0 0 1,-1-1-1,1 1 0,-1 0 0,1 0 0,0-1 0,-1 1 0,1 0 0,-1 0 0,0-1 0,0 1 12,0 0-1,0 0 0,1 0 0,-1 1 0,0-1 0,0 0 0,0 0 0,0 0 0,1 1 0,-1-1 1,0 0-1,0 1 0,1-1 0,-1 1 0,-1 0 0,0 1 20,-1 0 1,1 0-1,0 0 0,0 0 1,0 0-1,1 1 0,-1-1 1,0 1-1,-1 3 0,-10 27 62,11-27-87,-7 21 5,2-1 0,0 2 0,2-1-1,-2 31 1,6-39-15,1 0 0,0 0 1,2 0-1,0 0 0,1 0 0,9 30 0,-9-41-41,0 0 0,0 0 0,1 0 0,0 0 0,0 0 0,6 7 0,-7-12-158,-1 0 0,1 0 0,0 0 0,0 0 0,1-1 0,-1 1 0,1-1 0,-1 1 0,1-1 0,-1-1 0,1 1 0,0 0 1,5 1-1,-1-2-734,1 1 1,0-1-1,9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5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10 258 11146,'-10'-81'1673,"14"26"-1065,-4 7 192,6 13-520,11 12-200,4 11-64,-3 8-40,3 20 136,4 13-816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57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6841,'8'-22'763,"-1"2"676,0 1 0,17-29 0,-23 47-1370,7-10 1023,-8 11-1046,0-1 0,0 1 0,0 0 0,0 0 0,1-1 0,-1 1 0,0 0 0,0 0 0,0 0 0,1 0 0,-1-1 0,0 1 0,0 0 0,1 0 0,-1 0 0,0 0 0,0 0 0,1 0 0,-1 0 0,0-1-1,0 1 1,1 0 0,-1 0 0,0 0 0,0 0 0,1 0 0,-1 0 0,0 0 0,1 1 0,-1-1 0,0 0 0,0 0 0,1 0 0,-1 0 0,0 0 0,0 0 0,1 0 0,-1 0 0,0 1 0,0-1 0,1 0 0,-1 1 39,0 0 0,1-1 0,-1 1 0,0 0 0,0 0 0,1-1 0,-1 1 0,0 0 0,0 0 0,0-1 0,0 1 1,0 0-1,0 0 0,0 0 0,-5 69 1343,-1 51-968,6-108-448,1-1 0,1 1-1,0 0 1,6 20 0,-6-28-19,-1 1 0,1-1 0,1 0 0,-1 0 0,1-1 1,0 1-1,0 0 0,0-1 0,0 0 0,1 1 0,0-2 1,0 1-1,5 4 0,-8-7-12,1 0 0,0 0 0,0-1 0,0 1 0,-1 0 0,1-1 1,0 1-1,0-1 0,0 1 0,0-1 0,0 0 0,0 0 0,0 0 0,0 0 0,0 0 0,4-1 0,1-1-23,-1 0 0,1-1 0,9-4 0,-9 3 54,0 1-16,1-1 0,-2 0 0,1 0 0,0-1 0,-1 0 0,0 0 0,0-1-1,0 0 1,5-7 0,8-11-6,31-38 12,-49 62-2,35-44 16,-9 1 5,-8 16-8,-11 17-7,10-17 1,-15 21-3,3-5-3,-9 21 36,-38 112 332,38-111-372,1 0 1,0 1-1,0-1 1,1 1 0,0-1-1,1 1 1,1-1-1,0 1 1,0-1 0,1 1-1,1-1 1,0 0-1,0 0 1,7 15 0,-9-24-1,0 0 1,0-1 0,0 1 0,0-1-1,0 1 1,1-1 0,-1 1 0,0-1 0,1 0-1,-1 1 1,1-1 0,-1 0 0,1 0-1,0 0 1,-1-1 0,1 1 0,0 0 0,0 0-1,-1-1 1,1 1 0,0-1 0,0 0-1,2 1 1,-1-1 0,1-1 0,0 1 1,-1 0-1,1-1 0,-1 0 0,1 0 0,-1 0 0,0 0 0,1 0 0,-1-1 0,5-2 1,1-3-1,0 0 0,-1 0 1,0-1-1,11-14 1,-8 11-2,9-12-6,26-39 1,-27 33-6,26-31 1,-34 48 13,58-72 29,-47 54-1,-22 30-27,0 0 0,0 0-1,1 0 1,-1 0 0,0 0-1,0 0 1,0 0 0,0 0-1,0 0 1,0-1 0,0 1-1,0 0 1,1 0 0,-1 0-1,0 0 1,0 0 0,0 0 0,0 0-1,0 0 1,0 0 0,1 0-1,-1 0 1,0 0 0,0 0-1,0 0 1,0 0 0,0 0-1,1 0 1,-1 0 0,0 0-1,0 0 1,0 0 0,0 0-1,0 0 1,0 0 0,0 0 0,1 1-1,-1-1 1,0 0 0,0 0-1,0 0 1,0 0 0,0 0-1,0 0 1,0 0 0,0 0-1,0 0 1,1 1 0,-1-1-1,0 0 1,0 0 0,0 0 0,0 0-1,0 0 1,0 0 0,0 1-1,2 8 61,-1-1 11,-1 1 0,0-1 1,0 0-1,-3 16 0,1-15-43,1 0 0,0 1 1,1-1-1,1 15 0,0-16-27,1 0 1,0 0-1,1 0 0,0 0 1,0-1-1,0 1 1,9 11-1,1 0-6,23 26 1,-29-38-1,0 0 1,0-1-1,0 0 0,1 0 0,0-1 1,0 0-1,1 0 0,10 4 1,-3-5-968,-2-3-1090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57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9610,'2'-8'400,"0"-1"434,8-17 1,-9 22-641,1 0 0,0 1 1,1 0-1,-1-1 0,0 1 1,1 0-1,4-3 0,3-3 608,0 1 0,0 0 0,1 1 0,0 0 0,14-6 0,-25 13-782,0 0-1,1 0 0,-1 0 1,0 0-1,0 0 0,0-1 1,0 1-1,1 0 0,-1 0 1,0 0-1,0 0 0,0 0 1,0 0-1,0 0 0,1 0 1,-1 0-1,0 0 0,0 1 1,0-1-1,0 0 0,1 0 1,-1 0-1,0 0 0,0 0 1,0 0-1,0 0 0,0 0 1,1 0-1,-1 0 0,0 0 1,0 1-1,0-1 0,0 0 1,0 0-1,0 0 0,0 0 1,0 0-1,0 0 0,1 1 1,-1-1-1,0 0 0,3 5 109,0 0 0,-1 1 0,1-1 0,-1 0 1,0 1-1,0 0 0,1 6 0,-3-3-77,-1-1 0,0 1-1,0-1 1,0 1 0,-4 11 0,-4 21 45,7-19-75,1 0 1,1 0-1,5 35 0,-4-48-23,1 0 0,0 0 0,1 0-1,0 0 1,0-1 0,5 10 0,-5-14-29,-1 0 0,0 0 0,1-1 0,-1 1 1,1-1-1,0 0 0,0 0 0,1 0 1,-1 0-1,1 0 0,-1-1 0,1 1 0,0-1 1,7 3-1,-8-4 2,1 0 0,-1-1 1,0 1-1,0-1 0,0 0 0,1 0 1,-1 0-1,0 0 0,0 0 1,0-1-1,0 1 0,1-1 0,-1 0 1,0 0-1,0 0 0,3-2 0,4-3-16,1 0-1,17-14 0,-15 9 23,0 0 0,-1 0 0,0-1 0,0-1 0,16-24 0,-19 23 32,18-25 12,-23 33-17,0 1 1,1 1-1,-1-1 0,9-6 1,-13 10-5,0 1 0,1 0 0,-1 0 0,0 0 0,0 0 0,0 0 0,0 0 0,0 0 1,1 0-1,-1 0 0,0-1 0,0 1 0,0 0 0,0 0 0,1 0 0,-1 0 0,0 0 0,0 0 0,0 0 0,0 0 1,1 0-1,-1 0 0,0 0 0,0 0 0,0 0 0,0 1 0,1-1 0,-1 0 0,0 0 0,0 0 0,2 1 1,-1 0 0,0-1 0,1 1 0,-1 0 1,0 0-1,0 1 0,1-1 0,-1 0 0,0 0 0,1 3 0,9 16 7,-5-10-5,16 35 13,-14-28-12,14 23 0,-16-30-4,1 0 0,1 0 0,-1-1 0,13 11 0,-15-15 0,1-1 0,0 0 0,-1 0 0,1 0-1,1-1 1,-1 0 0,0 0 0,1-1 0,6 2 0,-1-1-2,0-1 0,0 0 0,0-1 1,0 0-1,1-1 0,-1 0 0,0-1 1,19-4-1,-15 1 1,1-1 1,-1 0-1,0-1 1,0-1-1,20-12 1,-8 2 5,49-41 1,17-26 20,-57 47 20,-37 36-46,1 1 1,-1-1 0,1 1-1,-1-1 1,0 1-1,1-1 1,-1 1 0,1-1-1,-1 1 1,1 0-1,0-1 1,-1 1 0,1 0-1,-1 0 1,1-1-1,0 1 1,-1 0 0,1 0-1,-1 0 1,1 0-1,0 0 1,-1 0 0,1 0-1,0 0 1,-1 0-1,1 0 1,0 0 0,-1 0-1,2 0 1,-1 1 0,0 0 0,0-1-1,0 1 1,0 0 0,-1 0 0,1 0 0,0-1 0,0 1 0,-1 0 0,1 0-1,0 0 1,0 2 0,3 5 34,-1 0 0,0 0 0,0 1 0,1 10 0,3 37 108,-6-51-133,1 14 23,8 65 66,-7-70-94,0-1-1,1 0 1,1 0-1,6 15 1,-7-20-80,0 0 0,1 0-1,-1 0 1,1-1 0,1 0 0,0 0 0,0 0 0,0-1-1,1 0 1,-1 0 0,1 0 0,1-1 0,12 7 0,-10-7-564,1 0 1,11 4 0,-7-6-816,18 4 1,-33-7 1447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58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454 600 10586,'0'-231'1602,"-18"2"892,16 218-2327,0 1 1,0-1 0,-1 0-1,0 0 1,-1 1 0,0 0-1,-1 0 1,0 0 0,-9-14-1,12 22-100,1 0-1,-1 0 1,1 1 0,-1-1-1,1 1 1,-1-1 0,0 1-1,0 0 1,0-1 0,0 1-1,0 0 1,0 0-1,0 0 1,-3 0 0,3 1-18,1-1 0,-1 1 0,0 0 0,1 1 1,-1-1-1,0 0 0,1 0 0,-1 1 0,0-1 0,1 1 1,-1-1-1,1 1 0,-1 0 0,1-1 0,-1 1 1,1 0-1,0 0 0,-1 0 0,-1 2 0,-2 2 8,1 0 0,0 1 0,-1-1 0,2 1 0,-1 0 1,1 0-1,0 0 0,-4 10 0,-1 10-33,1 1 0,-4 28 0,-108 954-524,111-800-342,12-47-9,6-31 456,16 50 413,-22-162 49,-4-19-66,0 0 1,0 0-1,0 0 1,0 0-1,0 0 1,0 0-1,0 0 1,0 0 0,0 0-1,0 0 1,0 0-1,0 0 1,0 1-1,0-1 1,0 0 0,1 0-1,-1 0 1,0 0-1,0 0 1,0 0-1,0 0 1,0 0 0,0 0-1,0 0 1,0 0-1,0 0 1,0 0-1,0 0 1,0 0 0,0 0-1,1 0 1,-1 0-1,0 0 1,0 0-1,0 0 1,0 0-1,0 0 1,0 0 0,0 0-1,0 0 1,0 0-1,0 0 1,3-4 85,-2 2-70,-1 0-1,1 0 1,-1 0-1,1 1 1,-1-1-1,0 0 1,0 0-1,0 0 1,0 0-1,0 0 1,0 1-1,-2-5 1,0-1 35,-6-14 0,4 12-19,-58-121 321,-3-8-89,55 114-162,2-1 1,0 0-1,-7-48 0,9 3 42,6 61-138,0 0-1,1-1 1,0 1-1,1 0 1,3-14 0,-3 20-9,-1-1 0,0 1 0,1 0 1,0-1-1,0 1 0,0 0 0,0 0 1,0 0-1,1 1 0,-1-1 1,1 0-1,3-2 0,-1 2-5,-1 1-1,0-1 1,1 1-1,-1 0 1,1 0-1,0 0 1,9-1-1,-1 1-8,1 0 1,-1 2-1,0-1 0,1 2 0,19 2 0,-8 1-503,1 1-1,-1 2 1,29 10-1,29 14-2880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59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53 113 5833,'1'-3'373,"2"-31"3302,-3 31-3370,0 0 0,0 0 0,0 0 1,0 0-1,-1-1 0,0 1 0,-1-5 1,-4-1 754,6 9-1017,0 0 0,-1 0 0,1 0 0,0 0-1,0 0 1,0-1 0,0 1 0,-1 0 0,1 0 0,0 0 0,0 0 0,0 0 0,-1 0 0,1 0 0,0 0 0,0 0-1,-1 0 1,1 0 0,0 0 0,0 0 0,0 0 0,-1 0 0,1 0 0,0 0 0,0 0 0,0 0 0,-1 0 0,1 0-1,0 0 1,0 1 0,0-1 0,0 0 0,-1 0 0,1 0 0,0 0 0,0 0 0,0 1 0,0-1 0,-1 0 0,1 0-1,0 0 1,0 0 0,0 1 0,0-1 0,0 0 0,0 0 0,0 0 0,0 1 0,0-1 0,-5 14 348,0 1 0,2 0 1,-3 15-1,4-18-308,-1 3-20,-2 9-21,1 0-1,1 0 1,1 28-1,3-35-32,1 0 0,1-1 0,8 28 1,23 48-173,-31-86 78,0 1 1,0-1-1,0-1 1,1 1-1,-1 0 1,10 9-1,-11-13 28,0-1 0,0 1 0,0 0 0,0-1 0,1 0 0,-1 1-1,0-1 1,1 0 0,-1 0 0,1 0 0,-1 0 0,1-1-1,-1 1 1,1-1 0,-1 0 0,1 1 0,0-1 0,-1 0 0,1 0-1,-1-1 1,1 1 0,3-1 0,0-1-79,0 0 0,0-1 1,0 1-1,0-1 0,0-1 0,0 1 1,9-8-1,35-35-1006,-36 32 797,15-13-183,-15 15 420,0-1 0,15-19 0,-15 11 231,-1-1 0,0-1-1,10-26 1,-2 4 350,-11 24-220,32-62 753,-34 70-609,0 0 1,1 1-1,19-22 1,-18 27-85,-6 7-178,-1 7 44,-1 7 6,-1 0 1,-1 15-1,0-4-69,9 165 36,-5-155-225,1 1-1,2-1 1,15 45 0,-19-72 30,-1-1 0,1 0 1,1-1-1,-1 1 0,1-1 0,0 1 1,8 8-1,-8-12 25,-1 1 0,1-1-1,-1 0 1,1-1 0,0 1 0,0-1 0,0 1 0,1-1-1,-1-1 1,1 1 0,-1 0 0,1-1 0,5 1-1,1-1 9,0 0-1,1-1 0,-1 0 0,0-1 0,0 0 0,0-1 1,-1 0-1,1-1 0,0 0 0,-1 0 0,1-1 0,15-9 1,-5 1 16,0-1 0,-1 0 0,0-2 0,30-29 0,-39 33 21,0 0 0,-1-1 0,-1-1 0,0 0 1,0 0-1,-1 0 0,-1-1 0,0-1 0,-1 1 1,0-1-1,-2 0 0,0 0 0,0-1 0,-1 1 0,0-16 1,5-134 1166,-9 140-465,1 25-721,0 0 0,0 0 0,0 0 0,0 0 0,0 0 0,0-1 0,0 1 0,0 0 0,0 0 0,0 0 0,0 0 0,0 0 0,0 0 0,0 0 0,0 0 0,0 0 0,0 0 1,0 0-1,0-1 0,0 1 0,0 0 0,0 0 0,0 0 0,0 0 0,0 0 0,-1 0 0,1 0 0,0 0 0,0 0 0,0 0 0,0 0 0,0 0 0,0 0 0,0 0 0,0-1 0,0 1 0,0 0 0,0 0 0,0 0 0,0 0 0,0 0 0,-1 0 0,1 0 0,0 0 0,0 0 0,0 0 0,0 0 0,0 0 0,0 0 0,0 0 0,0 0 0,0 0 0,0 0 0,-1 0 0,1 0 0,0 0 0,-3 12 331,-7 40-174,2 1 0,-1 77 0,9-107-159,1-1-1,2 1 1,0 0 0,10 36 0,-5-31-81,3 0-1,0-1 1,15 26 0,-22-45-67,1 0 0,-1-1 0,1 0 0,1 0 1,-1-1-1,1 1 0,11 8 0,-13-12-108,1 0-1,0 0 1,0 0-1,0 0 1,0-1-1,0 0 1,0 0 0,1 0-1,-1-1 1,1 0-1,-1 0 1,10 1-1,-5-3-830,1 1 0,-1-2 0,14-2-1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59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57 107 12019,'-20'-35'1400,"5"4"-480,5 10-384,3 11-80,3 4-264,9 3-176,7 6-24,2 13-336,5 7-1768,2 8-1817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7:59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1379 3913,'-30'-183'3056,"29"176"-2512,-1 1-1,0-1 1,0 1-1,-1-1 0,0 1 1,0 0-1,0 0 0,-8-10 1,10 14-306,-1 1 1,1-1-1,-1 1 1,1 0-1,-1-1 1,1 1-1,-1 0 1,-3-2-1,4 3-152,0 0 0,0-1 0,0 1 0,0 0 0,0 0 0,0 0 0,0 0 0,0 0 0,0 0 0,0 0 0,0 0 0,0 0 0,0 0 0,0 0 1,0 1-1,0-1 0,1 0 0,-1 1 0,0-1 0,-1 1 0,-1 2 23,0-1 0,0 1 0,0 0 0,0-1 0,0 1 0,1 1 0,-1-1 0,-3 7 1,-1 4 21,-9 21 0,1 6-61,-17 75 0,7 49-5,22-135-55,2 36 0,2-53-15,0 0 1,1 0-1,0 0 1,1-1-1,6 15 0,-7-21-18,0 0-1,1 0 0,-1 0 0,2 0 1,-1-1-1,0 1 0,1-1 0,6 7 1,-7-10-17,-1 0 1,1 0-1,0 0 1,0 0 0,1 0-1,-1 0 1,0-1-1,1 0 1,-1 1 0,0-1-1,1-1 1,0 1-1,-1 0 1,1-1 0,-1 0-1,1 0 1,3 0-1,1 0-24,0-1 0,0 0 0,-1-1 0,1 0 0,-1 0 0,1 0-1,-1-1 1,11-5 0,6-7 19,0 0-1,34-29 1,-26 17 42,54-59 1,-45 37 6,36-60 1,82-166 35,-17-11 47,-3-45 50,-40-6 111,-74 227 319,-23 97-295,0 0 0,0-25 0,-2 37-233,0 0 1,0 0-1,0 0 1,0 0-1,0 0 0,-1 0 1,1 0-1,0 0 1,-1 0-1,1 0 0,-2-2 1,2 3-16,0-1 0,-1 1 0,1 0 0,-1-1 1,1 1-1,0 0 0,-1 0 0,1-1 0,-1 1 1,1 0-1,-1 0 0,1 0 0,-1 0 0,1-1 1,-1 1-1,1 0 0,-1 0 0,0 0 0,-1 0 19,0 1-1,-1-1 1,1 1 0,0-1-1,0 1 1,-1 0-1,1 0 1,0 0 0,0 0-1,0 0 1,0 0-1,0 0 1,0 1-1,-2 1 1,-7 8-20,1-1-1,0 1 1,-14 19 0,5-2-43,-27 52 1,-29 83-17,37-68 9,3 1 1,5 2-1,4 1 0,-13 104 1,18 16-693,15-23-433,7-169 910,1 0 0,1-1 1,7 29-1,-7-42 144,1-1 0,0 0 1,1 0-1,9 17 0,-11-23 86,2 1 0,-1-1 0,1 0-1,0-1 1,0 1 0,0-1 0,1 0-1,10 7 1,-12-9-1,1 0 0,0-1 0,0 1 0,0-1 1,1 0-1,-1 0 0,0 0 0,1-1 0,-1 0 0,1 0 0,0 0 0,5-1 1,-3 0-14,-1-1 0,1 0 0,-1 0 0,0-1 0,0 0 0,0-1 0,0 1 0,0-1 0,6-4 0,4-3-2,0-1-1,-1 0 0,27-26 0,39-48 152,-70 72-88,9-9 172,-1-1 0,-1-1 1,-2-1-1,20-36 0,25-85 944,-31 66-564,-28 72-480,9-14 0,-12 21-96,1 0 0,0-1 0,-1 1 1,1 0-1,0 0 0,0 0 0,0 0 1,0 0-1,0 0 0,0 1 0,0-1 1,0 0-1,0 0 0,0 1 0,0-1 0,1 1 1,0-1-1,-1 1-3,-1 0-1,1 0 1,-1 0 0,1 1-1,-1-1 1,1 0 0,-1 0-1,0 1 1,1-1 0,-1 0-1,1 1 1,-1-1 0,0 0-1,1 1 1,-1-1 0,0 0-1,0 1 1,1-1 0,-1 1 0,0-1-1,0 1 1,1-1 0,-1 1-1,0-1 1,0 1 0,0-1-1,0 1 1,0 0 0,2 9 58,0 1-1,-1 0 1,0 19 0,0-7-45,24 222 39,-18-205-61,1-1 0,2 0 0,2 0 0,1-1 0,20 38 0,12 2-849,-42-73 465,0-1 0,0 0 0,8 7 1,11 6-1981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40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25 7562,'-9'-24'3075,"7"27"-2867,1 0 0,0 0 0,-1 1 0,1-1 0,0 0-1,1 1 1,-2 5 0,-3 15 323,-14 34 53,-6 18-267,2 10-190,-22 173 0,28-2-83,16-228-33,1 0 0,1 0-1,2-1 1,8 42 0,-7-55 1,6 16-1,-8-26-7,0 0-1,0 0 1,1-1 0,-1 0-1,1 1 1,7 7-1,-9-11-1,0 0-1,0 0 1,0 0-1,0 0 1,1 0-1,-1 0 1,0 0-1,1-1 1,-1 1-1,0-1 1,1 1-1,-1-1 1,1 1-1,-1-1 0,1 0 1,-1 1-1,1-1 1,2 0-1,0-1 2,0 1 0,0-1 0,0 0 0,0 0 0,4-3 0,-7 4-3,7-3 6,0-1 0,0 0 0,0 0 0,13-11 0,26-27 29,-29 22 6,28-39 0,11-27 138,-43 65-123,124-202 447,-106 172-421,52-66-1,-64 93-71,1 2-1,1 0 1,1 1-1,41-29 1,-55 44-9,0 0 1,0 1-1,1 0 0,11-5 1,-18 9-27,1 0 0,0 0 0,-1 1 1,1-1-1,0 1 0,-1 0 0,1 0 1,0 0-1,-1 0 0,1 1 0,0 0 1,-1-1-1,1 1 0,-1 0 0,7 3 1,23 14-1562,5 2-1479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43 13779,'-13'-30'1374,"12"30"-1322,1-1 1,0 1-1,0-1 1,-1 0 0,1 1-1,0-1 1,0 1-1,0-1 1,0 0-1,0 1 1,0-1 0,0 0-1,0 1 1,0-1-1,0 0 1,0 1 0,1-1-1,-1 1 1,0-2-1,0 2-32,0 0 0,0 0 0,0 0 0,0 0 0,0 0 0,0 0 0,0 1 0,1-1-1,-1 0 1,0 0 0,0 0 0,0 0 0,0 0 0,0 0 0,0 0 0,0 0 0,0 0 0,0 0-1,0 0 1,0 0 0,0 0 0,0 0 0,0 0 0,0 0 0,0 0 0,0 0 0,0 0 0,0 0 0,0 0-1,0 0 1,0 0 0,0 0 0,1 0 0,-1 0 0,0 0 0,0 0 0,0 0 0,0 0 0,0 0-1,0 0 1,0 0 0,0 0 0,0 0 0,0 0 0,0 0 0,0 0 0,0 0 0,-18 25 266,14-16-276,-1-1 0,2 1-1,-1-1 1,-4 18-1,-8 56-2,10-52-6,-21 112 14,-103 843-76,119-807-282,10-156 246,2 0 0,6 40 0,-4-49 88,0 0-1,1 1 1,0-1-1,1-1 1,0 1-1,9 15 1,-12-25 12,-1 0-2,1-1 0,-1 0 0,0 0-1,1 0 1,2 2 0,-4-3 1,1-1 0,-1 0-1,0 0 1,0 0 0,1 1 0,-1-1-1,0 0 1,1 0 0,-1 0 0,1 0-1,-1 0 1,0 0 0,1 1 0,-1-1 0,0 0-1,1 0 1,-1 0 0,0 0 0,1 0-1,-1-1 1,1 1 0,-1 0 0,0 0-1,1 0 1,-1 0 0,0 0 0,1 0-1,-1 0 1,0-1 0,1 1 0,-1 0 0,0 0-1,0-1 1,1 1 0,-1 0 0,0 0-1,0-1 1,1 1 0,-1 0 0,0 0-1,1-1 1,0-1 12,0 0-1,1-1 0,-1 1 1,0 0-1,0 0 1,0-1-1,-1 1 0,1 0 1,0-1-1,0-3 1,-1-3 37,0-15 1,0 11-9,-3-23 133,-1 0 0,-2 0 0,-11-40 0,6 32-23,-32-166 193,37 165-265,1 0 0,1-70-1,5 102-19,0 0 0,3-13 0,-3 22-32,0-1 0,1 1 0,-1-1 1,1 1-1,0 0 0,0 0 0,4-5 0,-5 7-27,1 0 0,-1 0 0,1 1 0,0-1 0,0 1 0,0-1 0,0 1 0,0 0 0,0-1 0,0 1 0,0 0 0,1 1 0,-1-1 0,0 0-1,0 1 1,1-1 0,-1 1 0,1 0 0,-1-1 0,0 1 0,4 1 0,13 0-8,0 0 0,0 2 0,-1 1 0,32 9-1,73 33-74,-40-14-368,6-3-550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1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10 104 10130,'1'-6'560,"1"-5"922,0 1 1,7-18 0,-8 27-1404,-1 1 1,0 0-1,0-1 1,0 1-1,0 0 1,1-1-1,-1 1 1,0 0-1,0-1 1,1 1-1,-1 0 1,0-1-1,0 1 1,1 0-1,-1 0 1,0 0-1,1-1 1,-1 1-52,1 0 1,-1 0-1,0 1 1,0-1-1,0 0 1,0 0-1,1 0 1,-1 0 0,0 1-1,0-1 1,0 0-1,0 0 1,0 0-1,0 0 1,0 1-1,1-1 1,-1 0-1,0 0 1,0 1-1,0-1 1,0 0 0,0 0-1,0 0 1,0 1-1,0-1 1,0 0-1,0 0 1,0 1-1,0-1 1,0 0-1,-1 0 1,1 1-1,-1 16 295,-2 39-101,3-25-190,-1 0 0,-10 48 1,10-69-32,-12 72 24,12-71-32,1 0 0,1 0 0,-1-1 1,2 1-1,4 19 0,-6-27-11,1-1 0,0 1 0,0 0 1,0-1-1,0 1 0,0-1 0,1 1 0,-1-1 0,1 1 0,2 2 0,-2-4-9,-1 0 0,1 0 0,-1 0 0,1 0-1,0 0 1,-1 0 0,1 0 0,0-1 0,0 1 0,0-1-1,-1 1 1,1-1 0,0 0 0,0 0 0,0 0 0,3 0-1,0 0-33,0-1-1,0 0 1,1 0-1,-1 0 0,0 0 1,6-4-1,29-15-135,-34 17 181,20-12-30,0-1-1,-1-1 0,0-1 1,42-43-1,-32 25 52,163-167 97,-160 164-54,-28 27-8,-9 10-19,0 0 1,0 0-1,1 1 1,-1-1-1,0 0 0,1 1 1,0 0-1,-1-1 1,1 1-1,0 0 0,-1-1 1,1 1-1,0 0 1,0 0-1,0 1 0,4-2 1,-5 1-9,-1 1 0,1 0 0,0 0 0,0 0 1,0 0-1,0 0 0,-1 0 0,1 0 0,0 0 1,0 1-1,0-1 0,-1 0 0,1 0 0,0 1 1,0-1-1,0 0 0,-1 1 0,1-1 0,0 1 1,-1-1-1,1 1 0,0-1 0,-1 1 0,1-1 1,-1 1-1,1 0 0,-1-1 0,1 1 0,-1 0 1,1 1-1,1 2 33,0 1 1,-1 0-1,0 0 0,1 8 1,-2-11-44,8 77 67,0 0-49,-6-64-17,1 1 0,10 28-1,-8-32-3,0 0-1,8 11 0,-10-19-3,-1 1 0,1-1-1,0 0 1,6 7 0,-7-9 0,0-1 1,0 0-1,0 0 0,0 1 0,0-1 1,0-1-1,0 1 0,1 0 0,-1 0 1,0-1-1,0 1 0,5-1 0,-2 1-2,0-1 0,0 0 0,0 0 0,0-1-1,0 1 1,0-1 0,-1 0 0,1-1-1,0 1 1,-1-1 0,1 0 0,4-2 0,4-4-19,0-1-1,22-18 1,27-28-300,82-95 0,-107 103 313,-32 40 16,-1 1 0,0-2 0,0 1 0,3-12 0,-6 19-4,-1-1 0,0 0 0,0 0 0,0 1 0,0-1 0,1 0 0,-1 0 0,0 1 0,0-1 0,0 0 0,0 0 0,-1-1 1,1 2-2,0-1 0,0 1 1,0 0-1,-1 0 1,1-1-1,0 1 1,0 0-1,0 0 0,-1-1 1,1 1-1,0 0 1,0 0-1,0 0 1,-1-1-1,1 1 0,0 0 1,-1 0-1,1 0 1,0 0-1,0 0 1,-1-1-1,0 1-2,0 0 0,0 0 1,0 0-1,0 0 0,0 0 0,0 0 1,0 1-1,0-1 0,0 0 0,0 0 0,0 1 1,0-1-1,0 0 0,1 1 0,-3 0 1,-1 3-5,-1 0 0,1 0 0,0 0 0,0 0 0,1 1 0,-1-1 0,1 1 0,-3 7 0,-2 4 5,-9 24 0,13-28-1,0 0-1,1 0 1,0 1 0,1-1 0,0 0 0,1 1-1,0-1 1,1 1 0,2 13 0,-1-19-1,0 0 1,1 0 0,0-1-1,0 1 1,1 0 0,-1-1-1,1 1 1,1-1 0,-1 0-1,1 0 1,0-1 0,1 1 0,-1-1-1,1 0 1,0 0 0,0 0-1,10 6 1,-5-4 0,0-1 0,1-1 1,0 1-1,0-2 0,0 0 0,0 0 0,1-1 1,16 3-1,-13-5 5,0 0 0,1 0 0,-1-2-1,0 1 1,0-2 0,18-4 0,-15 1 3,1 0 0,-1-1 0,-1-1 0,1-1 0,-2 0 0,1-1 0,-1-1 0,0-1 0,-1 0 0,0-1 0,16-17 0,-23 19 3,0-1 1,0 1-1,-1-2 0,0 1 1,-1-1-1,7-18 1,1-2 9,-7 19-11,-3 5-2,0 1 0,-1-1 0,0 0 0,0-1 0,2-11 1,-4 7 8,0 6 30,0 0 1,3-11 169,-5 20-119,0 1 1,0 0-1,0-1 0,0 1 1,0 5-1,-5 32-18,-10 82-10,16-106-65,1 0 1,0 1-1,1-1 0,1 0 0,0 0 0,1 0 0,1-1 1,1 1-1,0-1 0,13 24 0,-14-32-9,-1 0 1,1-1-1,0 1 0,1-1 0,0 0 0,0 0 1,0-1-1,0 0 0,14 9 0,-14-12-69,-1-1 1,0 1-1,1-1 0,-1 0 1,1 0-1,-1 0 0,1-1 1,-1 0-1,1 0 0,-1 0 1,8-2-1,-8 1-255,-1 1 1,1-1-1,0 0 1,-1-1-1,9-2 1,-7 1-455,-1-1 0,1 0 0,7-6 0,-13 10 782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1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2 248 10258,'-2'-75'2913,"14"13"-2161,3 15 216,-3 10-376,-2 20-312,3 7-48,-17 18-272,2 9 0,10 7-72,-2 5-608,11 4-2400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1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373 234 10682,'9'-37'1944,"26"-68"0,-32 97-1921,3-6 2,0 1 0,-2-1 0,6-21-1,-10 35-17,0 0 0,0 0 0,0-1-1,0 1 1,0 0 0,0 0 0,0 0-1,0-1 1,0 1 0,0 0 0,0 0-1,0 0 1,0-1 0,0 1 0,0 0-1,0 0 1,0 0 0,0-1-1,0 1 1,0 0 0,0 0 0,0 0-1,0-1 1,0 1 0,-1 0 0,1 0-1,0 0 1,0-1 0,0 1 0,0 0-1,0 0 1,-1 0 0,1 0-1,0 0 1,0 0 0,0-1 0,-1 1-1,1 0 1,0 0 0,0 0 0,0 0-1,-1 0 1,1 0 0,0 0 0,0 0-1,0 0 1,-1 0 0,1 0-1,0 0 1,0 0 0,0 0 0,-1 0-1,1 0 1,0 0 0,0 0 0,0 0-1,-1 0 1,1 1 0,0-1 0,-3 1 40,1-1 1,0 1-1,0 0 1,0 0 0,0 1-1,0-1 1,0 0-1,0 1 1,-3 2 0,-2 3 6,-1 2 0,1-1 0,0 1 1,-6 11-1,0 2 20,-10 25 1,8-13-8,-12 46 0,-6 55-1,-5 56-48,28-141-16,-24 124-2,-19 214-696,6-44-2984,8-124 530,10-70 2087,25-125 1265,0 1 1,2 0-1,1 0 0,4 42 0,2-26 405,-4-41-584,-1 0 1,0 0 0,0 0-1,1 0 1,-1 0-1,0 0 1,1 0-1,-1-1 1,1 1-1,-1 0 1,1 0-1,-1 0 1,1 0-1,1 0 1,-2-1-15,0 1 0,0-1 1,0 0-1,1 0 0,-1 0 1,0 0-1,0 0 0,0 0 1,0 0-1,0 0 0,1 0 1,-1 0-1,0 0 0,0 0 1,0 0-1,0 0 0,0 0 1,1 0-1,-1 0 0,0 0 1,0 0-1,0 0 0,0 0 1,0 0-1,1 0 0,-1 0 1,0-1-1,0 1 0,0 0 0,4-7 465,-4 1-209,0 0 1,0-1 0,0 1 0,-1 0-1,0 0 1,0 0 0,-3-9 0,-3-16 485,3-4 264,0-54 0,4 56-609,-2-47 313,4-203 202,14 153-824,-14 102-83,-1-41 0,-3 45-6,1 13 10,0-19-1,2 27 7,-1-1-1,1 1 0,-1-1 1,1 1-1,0 0 0,1-1 1,-1 1-1,0 0 0,4-5 0,-4 6 6,0 0 0,0 1-1,1-1 1,-1 0-1,1 0 1,2-1-1,-4 3-24,0-1-1,1 1 0,-1 0 1,1 0-1,-1 0 0,0-1 1,1 1-1,-1 0 0,1 0 1,-1 0-1,1 0 0,-1 0 1,1 0-1,-1 0 0,0 0 1,1 0-1,-1 0 0,1 0 1,-1 0-1,1 0 0,-1 0 1,1 0-1,-1 1 0,0-1 1,1 0-1,-1 0 0,1 1 1,-1-1-1,0 0 0,1 0 1,-1 1-1,0-1 0,1 0 1,-1 1-1,1 0 1,43 50 34,-31-37-111,1-1-1,0 0 0,1-1 0,0-1 1,1 0-1,0-1 0,27 12 1,-23-14-663,31 7-1,29 4-1611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1602 9202,'-4'-16'1065,"-11"-47"2110,12 55-2830,0 1-1,0-1 1,0 1 0,-1 0-1,-9-13 1,11 17-272,-1 0-1,1 1 1,-1-1-1,1 1 1,-1 0 0,0 0-1,0 0 1,0 0 0,0 1-1,0-1 1,0 1-1,0-1 1,0 1 0,-1 0-1,1 0 1,0 1 0,-1-1-1,1 1 1,-1 0-1,1 0 1,-1 0 0,1 0-1,-5 1 1,0 0-23,0 1-1,0 1 1,0-1 0,0 1 0,0 1 0,0-1 0,1 1-1,-11 8 1,8-5-50,1 0 0,0 1 0,0 0 0,0 1 0,1 0 0,0 0 0,1 1 0,0 0 0,1 0 0,0 1 0,1-1 0,0 1 0,-7 22 0,8-18-5,1 0 1,0 0-1,1 1 0,1-1 0,1 24 0,0-29-1,1-1 0,1 0-1,-1 0 1,2 0 0,-1 0-1,1 0 1,0-1 0,1 1-1,0-1 1,8 12-1,-9-15-24,0-1-1,0 0 0,1 0 0,-1 0 0,1-1 1,-1 1-1,1-1 0,1 0 0,-1 0 1,0 0-1,1-1 0,-1 0 0,10 4 0,-9-5-37,1 0-1,1 0 0,-1 0 0,0-1 0,0 0 1,0 0-1,0-1 0,0 0 0,0 0 1,0 0-1,0-1 0,5-2 0,7-2-110,-1-2 0,0 0 0,0-1 0,25-17 0,100-87-374,25-28 226,30-17 235,7-20 118,-149 119 71,73-100-1,32-78 467,-56 81 74,21-23 29,-15 20-197,-26 17 40,-75 124-345,0 0-1,-2-1 0,6-22 1,-11 34-52,-1 0 0,1-9 0,-2 15-86,1 0-1,-1-1 0,0 1 1,-1-1-1,1 1 0,0 0 0,0-1 1,-1 1-1,1 0 0,0 0 1,-1-1-1,0 0 0,0 1-11,1 0-1,-1 1 0,1-1 1,-1 1-1,1-1 1,-1 1-1,0-1 0,1 1 1,-1-1-1,0 1 1,1 0-1,-1 0 0,0-1 1,1 1-1,-1 0 1,0 0-1,0-1 0,1 1 1,-1 0-1,-1 0 0,-2 0 16,1 1 0,-1-1 0,0 1 0,1-1-1,-7 3 1,-4 2-12,1 0 0,1 1-1,-1 0 1,-15 12 0,-11 9-40,-35 35 1,36-28-10,-48 57-1,-33 74-42,10 26 12,16 33 47,24-14-21,55-168 3,-63 197-468,74-232 481,-55 188-656,50-159 564,2 0 1,-1 53 0,6-60 86,1-1 1,7 51 0,-4-64 25,1 0 0,0 0 1,1 0-1,13 25 0,-13-30 0,0-1-1,1 0 1,0 0 0,10 12-1,-12-17 0,0-1-1,0 1 1,0-1 0,1 1-1,-1-1 1,1-1-1,0 1 1,0-1 0,0 1-1,7 1 1,-7-3 3,1 0 1,-1 0 0,1 0-1,-1 0 1,1-1-1,-1 0 1,1 0 0,0-1-1,-1 0 1,1 0 0,-1 0-1,1 0 1,-1-1-1,0 0 1,0 0 0,7-4-1,1-2 13,1 0 0,-1-1 0,-1-1 0,19-19 0,-12 9 3,-1-1 0,-1 0 1,0-1-1,-2-1 0,-1-1 0,15-34 0,-7 6 18,-2 0 0,14-64 0,-29 96-23,-1 0-1,0 0 1,-2 0-1,1-26 1,-3 44-10,0-3 6,0 0 0,-1 0 0,1 0 1,-3-9-1,2 13-4,1 0 0,0 0 1,-1 0-1,1 0 1,0 1-1,-1-1 0,1 0 1,-1 0-1,0 0 1,1 0-1,-1 1 0,0-1 1,1 0-1,-1 1 1,0-1-1,0 0 0,0 1 1,0-1-1,1 1 1,-1-1-1,0 1 0,0 0 1,0-1-1,0 1 1,0 0-1,0 0 0,0 0 1,0 0-1,-2 0 0,1 0 5,-1 0 0,1 1-1,-1-1 1,1 1-1,-1 0 1,1 0-1,0 0 1,-1 0-1,1 0 1,0 0-1,0 1 1,-3 1-1,-13 11-2,1 2-1,0-1 1,1 2 0,0 0-1,-15 24 1,5-3 10,-37 73 1,22-17 15,35-78-25,0 1 0,1 0 0,-3 20 0,7-26-6,0 0 0,1-1 0,1 1 0,0 0 0,0-1 0,1 1 0,0-1 0,1 1 0,0-1 0,8 16 0,-10-23-3,1-1 1,-1 1-1,1 0 1,-1-1-1,1 1 1,0-1-1,0 1 1,1-1-1,-1 0 1,0 0-1,1 0 1,-1 0-1,1 0 1,0 0-1,-1-1 1,1 0-1,0 1 1,5 0-1,-2-1-13,0 0 0,1 0 0,-1-1 0,0 0 1,0 0-1,1-1 0,-1 0 0,7-2 0,0 0-303,1 0 0,-1-1 1,0-1-1,0-1 0,-1 1 0,1-2 1,13-9-1,37-27-3081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3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12 100 6529,'-12'-7'4426,"18"11"-2636,10 8-1743,-5-3-17,-1 0 1,-1 1-1,1 0 0,13 20 0,26 50-15,-36-57-4,-2-2-6,-1 0-1,-1 0 1,-1 1-1,-1 0 1,5 26-1,-6-22 7,4 47 1,-9-21 8,-12 82 0,7-96-10,3-24 0,-1 10 9,-1 1 1,-11 43 0,12-62-3,0 0 0,0 0 0,-1 0 0,1 0 0,-1-1 1,-1 0-1,1 1 0,-1-1 0,0 0 0,0 0 0,-1-1 1,1 1-1,-1-1 0,0 0 0,-8 5 0,9-7 113,-1 0 1,0 0-1,1 0 0,-1 0 0,0-1 1,0 0-1,-9 2 0,13-3-84,-1 0 0,1 0 0,0 0 1,0 0-1,-1 0 0,1-1 0,0 1 0,0 0 0,0-1 0,0 1 0,-1-1 0,1 1 1,0-1-1,0 1 0,0-1 0,-1-1 0,1 1-16,0 0 0,1 0 0,-1 0-1,0 0 1,1 0 0,-1 0 0,1 0 0,-1 0 0,1-1 0,0 1 0,-1 0-1,1 0 1,0-1 0,0 1 0,0 0 0,0-1 0,0 1 0,0 0 0,0-2-1,3-10 122,0 1 0,7-17 0,-10 28-146,0 1-2,10-29 124,15-28 0,43-61-131,25-23-467,-26 47-699,112-121 0,-40 83-1404,2 15-2564,-140 117 5116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41 322 7114,'8'-36'2304,"22"-62"1,-28 92-1762,1-1 0,-1 0 1,-1 0-1,1 0 0,-1 0 1,0-9-1,-3 19 400,-4 10-606,-1 1 1,-5 19-1,2 5-215,-8 65 1,10-56-87,-3 1-3,7-37-20,1 1 0,0-1 0,-1 20-1,4-20 3,-2 17 92,2-27-93,0 1 1,0-1-1,0 0 1,0 0 0,0 1-1,0-1 1,1 0-1,-1 0 1,0 1-1,1-1 1,-1 0-1,1 0 1,-1 0 0,2 2-1,-1-1 7,0 1 32,-3-3-35,1 0-9,3 3 13,3 0-33,2 5 264,-7-8-242,0 0 0,0 0 0,0 0 1,1 0-1,-1 0 0,0 0 0,0 0 0,0 1 0,0-1 0,0 0 1,0 0-1,0 0 0,0 0 0,0 0 0,1 1 0,-1-1 1,0 0-1,0 0 0,0 0 0,0 0 0,0 1 0,0-1 0,0 0 1,0 0-1,0 0 0,0 0 0,0 1 0,0-1 0,-1 0 0,1 0 1,0 0-1,0 0 0,0 1 0,0-1 0,0 0 0,0 0 1,0 0-1,-1 1-1,1-1-1,-1 1 1,1-1 0,-1 1 0,1 0-1,0-1 1,-1 1 0,1 0 0,0-1 0,-1 1-1,1 0 1,0-1 0,0 1 0,0 0 0,-1-1-1,1 1 1,0 0 0,0 0 0,0-1-1,1 2 1,2 17 110,-2-17-104,7 39 110,3 40 1,-3-24-116,13 67 8,0-2 0,15 79-7,-31-181-6,12 30 1,-15-46-6,0 0-1,-1 0 1,1 0 0,1-1-1,-1 1 1,1-1 0,-1 1-1,1-1 1,0 0 0,0 0-1,0 0 1,6 3 0,-6-4-1,0-1 0,0 0 0,0 1 0,0-2 0,0 1 0,0 0 0,0 0 0,0-1 1,0 0-1,0 0 0,0 0 0,0 0 0,0 0 0,0 0 0,0-1 0,0 1 0,6-3 1,1-1 2,0-1-1,15-9 1,-24 14-2,17-12 5,0-1 0,-1 0 0,0-1 0,-1 0 0,-1-2 0,0 0 0,13-19 0,9-18-4,33-64 0,65-154-7,-97 178 16,27-101 0,15-179 20,-72 317-30,-8 50-1,1-1-1,-1 0 1,0 0-1,-2-8 1,0 9-10,0 5 1,-2 9-9,1-2 7,-11 23-308,1 0 0,1 1 0,1 0 1,2 1-1,2 0 0,-7 49 0,12-8-2800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5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248 382 6833,'13'-42'1879,"-7"24"-868,-1-1 0,-1 1-1,2-22 1,-5 37-858,-1-1 0,0 0-1,0 0 1,0 0 0,-1 0 0,0 0 0,1 0 0,-1 0 0,0 1 0,-1-1 0,1 0 0,-4-4 0,4 5-30,-1 0 0,0 1 0,0-1 0,-1 1 0,1 0 0,0 0 1,-1 0-1,1 0 0,-1 0 0,0 0 0,0 1 0,0-1 0,0 1 1,0 0-1,-4-2 0,1 2 69,0-1 1,-1 1-1,-9-1 0,14 2-144,-1 0 0,0 0 1,1 0-1,-1 1 0,1-1 0,-1 1 0,0-1 0,1 1 0,-1 0 1,1 0-1,-5 3 0,1 0-19,0 1 1,0-1-1,1 1 1,0 1-1,0-1 1,0 1-1,0 0 0,1 0 1,0 0-1,0 0 1,1 1-1,-4 9 1,-1 8-7,0 1 1,-5 31-1,9-35 3,-27 148 32,23-121-52,-8 54 0,13-75-8,2 50-1,2-64 1,0 1-1,1 0 1,6 23 0,-7-34 1,-1-1 0,1 0 0,0 0 0,0 0 0,1 0 0,-1 0 0,0 0 0,1 0 0,-1 0 0,1 0 0,0 0 0,-1-1 0,1 1 0,0-1 0,0 1 0,0-1 0,0 0 0,0 0 0,3 1 0,-2-1 0,1 0-1,-1 0 0,0-1 0,0 1 0,1-1 1,-1 0-1,0 0 0,0 0 0,1-1 0,-1 1 1,0-1-1,5-1 0,1-2 0,0 0 0,0 0 1,-1-1-1,0 0 0,12-8 0,-7 2 2,0 0 0,0-1-1,-1 0 1,10-15 0,-3 3 2,20-38 0,-24 35 11,-1-1 0,-1 0 0,-2-1 0,-1 0 0,-1-1 0,-1 0 0,-2 0-1,-1 0 1,1-56 0,-6 69 5,-1 0 0,-1-1 0,-1 1 1,0 1-1,-10-30 0,2 17 14,-1 2 1,-21-34 0,32 58-30,-40-61 38,38 59-25,-1 0-1,-1 0 0,1 0 0,-1 1 0,1-1 0,-1 1 1,0 1-1,-1-1 0,-6-3 0,12 7-5,-1-1 0,0 1 0,0 0-1,0-1 1,0 1 0,0 0 0,1 0 0,-1 0-1,0-1 1,0 1 0,0 0 0,0 0 0,0 0-1,-1 1 1,1-1-3,1 0 0,-1 0 0,1 1 0,-1-1 0,1 0 0,-1 1 0,1-1 0,-1 0 0,1 1 0,0-1 0,-1 0 0,1 1 0,-1-1 0,1 1 0,0-1 0,0 1 0,-1 0 0,0 1-1,1-1 1,-1 1-1,1 0 0,0 0 1,-1-1-1,1 1 1,0 0-1,0 0 1,0-1-1,0 1 0,1 0 1,0 2-1,1 4-7,1 0 0,0-1-1,1 1 1,0-1 0,8 13 0,-2-6-4,13 24-1,2-1-1,2-2 1,51 54 0,-28-42 2,51 55 2,-72-67 8,44 67 0,-68-94-16,0 1-1,0-1 0,-1 1 1,-1 0-1,1 0 0,-1 1 1,3 17-1,-6-23 4,0 0 1,-1 0-1,1 0 1,-1 0-1,0 0 0,0 0 1,0 0-1,-1 0 0,1 0 1,-1 0-1,-3 5 0,2-3 10,1-2 0,-1 1 0,1-1 0,-1 0 1,1 0-1,-6 6 0,7-9-1,-1 0 0,1 0 1,-1 0-1,1 0 0,0 0 0,-1 0 0,0 0 1,1-1-1,-1 1 0,1-1 0,-1 1 1,0-1-1,1 1 0,-1-1 0,0 0 0,0 0 1,1 0-1,-4 0 0,3 0 0,-1 0-1,1-1 1,0 1-1,0-1 1,-1 1-1,1-1 1,0 0-1,0 0 1,0 0-1,0 0 1,0 0-1,0 0 1,0 0-1,1-1 1,-1 1-1,0-1 1,1 1-1,-1-1 1,1 0-1,-1 0 1,1 0-1,0 1 1,0-1-1,0 0 1,0 0-1,0-1 1,0 1-1,1 0 1,-2-4-1,1 1-4,0 0 0,0 0 0,1 0 0,-1 0 0,1 0 0,0 0 0,1 0 0,-1 0 0,1-1 0,0 1 0,0 0 0,4-8-1,41-93-62,-32 76 50,0-2-2,-5 11-10,1 0 1,1 0-1,18-26 1,-18 34-105,-1 1 1,2 0 0,19-16-1,-22 21-253,1 0 0,0 1 0,0 0 0,1 0 0,16-6 0,11 1-2311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6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551 643 5993,'22'-21'1340,"-2"-1"-1,31-41 0,-47 57-1083,-1 0-1,1 0 0,-1 0 0,-1-1 0,1 1 0,-1-1 0,0 1 0,0-1 0,-1 0 0,0 0 0,0 1 0,-1-1 0,0 0 0,0 0 0,0 0 0,-3-12 0,-2 1 298,-1 0 0,-10-23 0,14 35-423,-1 1 0,0-1 0,-1 1 0,1 0 0,-1 0 0,0 0 0,0 1 1,0-1-1,-10-6 0,5 5 0,1 0 0,-1 1 1,0 1-1,0 0 1,-12-4-1,14 5-89,-1 1 0,0 1-1,1-1 1,-1 1 0,0 1 0,0-1 0,0 1-1,0 1 1,0-1 0,1 1 0,-1 1-1,0-1 1,0 2 0,1-1 0,-9 4-1,5 0-36,-1 0 0,1 0 0,1 1 0,-1 0 0,1 1-1,1 0 1,-1 1 0,-13 16 0,12-11-13,0 1 1,1 0-1,1 1 1,-10 20-1,7-7-15,-14 49 0,18-48 13,1 0-1,1 0 0,2 1 1,1 0-1,2 0 1,2 33-1,-1-55 8,1 0 0,1 0 0,-1-1 0,1 1 1,1 0-1,0-1 0,5 12 0,-6-17 0,0 1 0,1-1 0,-1 1 0,1-1 0,0 0 0,0 0 0,0 0 0,1-1 0,-1 1 0,0-1 0,1 0 0,0 1 0,-1-2 0,1 1 0,0 0 0,0-1 0,6 2 0,-3-1-11,1-1-1,1 0 1,-1 0-1,0 0 0,0-1 1,0 0-1,0-1 1,14-2-1,-2-2-31,0-1 0,0-1 0,31-16 0,-26 11 11,-2-1-1,0-1 0,27-21 1,-28 15 27,-1-1 0,0 0 0,-2-2 0,-1 0 0,0-1 0,-2-1 0,23-46 0,7-35 40,-42 97-28,-3 8-2,14-35 34,16-60 1,-28 84-21,0 0 0,-1 0 1,-1-1-1,0 1 0,-1 0 0,0 0 1,-1 0-1,0-1 0,-5-17 0,1 14 17,-1 1-1,-1 0 0,0 0 1,-1 0-1,-18-23 0,22 32-6,0 0 0,-1 0 0,0 1 0,0-1-1,0 1 1,-1 1 0,0-1 0,0 1 0,0 0 0,0 0-1,-1 1 1,-6-4 0,10 6-6,-1 1 0,1-1 0,0 0 0,0 1 0,-1 0 0,1 0 0,0 0 0,0 0 0,-1 0 0,1 0 0,0 1 0,-4 1 0,3-1 6,0 1 0,0 0 1,0 0-1,0 0 0,0 1 0,1-1 0,-1 1 0,1 0 0,0 0 0,-6 6 0,-37 53 113,-10 24-75,36-52-65,1 1 0,2 1-1,1 0 1,2 1 0,-10 43 0,-8 88-22,8 9 38,22-160-6,-59 690-1509,54-595 1487,5-93 35,-8 32-1,8-43-9,-1 0 0,0-1 1,0 1-1,0-1 0,-1 0 0,-7 10 0,9-13 1,-1-1-1,0 1 0,-1 0 0,1-1 1,-8 7-1,9-9-4,1 0-1,-1 0 1,0 0-1,0-1 1,1 1-1,-1 0 1,0-1-1,0 1 1,0-1-1,0 0 1,0 1-1,0-1 1,0 0-1,0 0 1,0-1 0,0 1-1,-3-1 1,1 0 6,0 0 0,0-1 0,1 1 0,-1-1 0,1 0 0,-1 0 0,1 0 0,-1 0 0,-4-6 0,-1 0 25,-14-21 0,11 13 9,1-1 0,0 0 0,2 0 0,0-2 1,1 1-1,-10-36 0,12 30 21,1 0 1,1 0 0,1 0-1,1-1 1,2-31 0,3 23-42,1 0 0,1 0 0,2 1 0,12-34 0,-3 23-40,1 0 0,31-55 0,-28 63 1,2 2 0,2 0 0,0 1 0,45-44 0,-45 53 4,1 1-1,1 1 1,1 1-1,1 2 1,55-28-1,10 10-16,-35 18 5,96-14 1,-41 9 8,-76 14-38,42-18 0,31-19-153,-62 25 140,85-42 10,-115 53-14,0-1 0,0-1 1,-1-1-1,26-25 1,-41 36 52,1-1-1,-1 1 1,0-1 0,0 1 0,0-1 0,0 0 0,0 0 0,-1 0 0,2-3 0,-3 6 13,0-1 0,0 1 0,0-1 0,0 1 0,0 0 0,0-1 0,0 1 0,0-1 0,0 1 0,0-1 0,0 1-1,0 0 1,0-1 0,-1 1 0,1-1 0,0 1 0,0 0 0,0-1 0,-1 1 0,1 0 0,0-1 0,0 1 0,-1 0 0,1-1 0,-1 0 2,-1 1-1,1-1 1,0 0 0,0 1-1,0-1 1,-1 1 0,1 0-1,0-1 1,-1 1 0,-1 0-1,-7-1 2,0 1-1,0 1 0,0 0 1,0 0-1,0 1 0,1 0 1,-13 5-1,6-2-6,0 0-1,1 1 1,0 1 0,0 0 0,0 1 0,1 1-1,0 0 1,0 1 0,1 0 0,1 1-1,-15 16 1,11-8-8,2 1 1,0 0-1,2 1 0,0 1 0,1 0 1,-8 23-1,7-12 2,2 0 0,2 1 1,-7 49-1,13-69 3,1 0 0,1 1 0,2 21 0,-2-33 4,0 1 1,1-1 0,-1 0-1,1 1 1,0-1-1,0 0 1,0 1-1,0-1 1,1 0 0,0 0-1,-1 0 1,5 5-1,-4-6-3,0-1 0,0 1-1,0-1 1,1 0-1,-1 0 1,0 0 0,1 0-1,-1 0 1,1 0-1,-1 0 1,1-1 0,-1 1-1,1-1 1,-1 0-1,1 0 1,-1 0 0,5 0-1,0-1-50,1 0 0,-1 0 0,0 0 0,0-1 0,1 0 1,-1-1-1,-1 1 0,11-6 0,-2-1-155,-1 0 0,23-20 0,-8 3 1,-1-1 1,33-41 0,36-67 193,-83 114 32,-1-2 1,-1 1 0,-1-2-1,-1 1 1,-1-2 0,-1 1-1,5-26 1,-11 44 4,-1-1 0,0 1-1,0-1 1,0 0 0,-1 1 0,0-1 0,0 1-1,-1-1 1,0 0 0,0 1 0,-2-8 0,-17-42 413,20 55-390,-1-1-1,1 1 1,-1-1 0,0 1-1,1-1 1,-1 1 0,0 0-1,0-1 1,0 1 0,0 0 0,0 0-1,0 0 1,-1-2 0,1 3-23,1 0 0,0 0 0,-1-1 0,1 1 0,-1 0 0,1 0 1,0 0-1,-1 0 0,1 0 0,-1 0 0,1 0 0,-1 0 0,1 0 0,-1 0 1,1 0-1,0 0 0,-1 0 0,1 0 0,-1 0 0,0 0 13,0 1 1,0-1-1,0 1 0,0-1 0,1 1 1,-1 0-1,0-1 0,0 1 0,1 0 1,-1-1-1,0 1 0,0 1 0,-3 3 26,1 0 0,0 0-1,-1 0 1,2 1 0,-1-1-1,1 1 1,-4 10 0,3 3-25,-2 25 0,-2 16-18,-12 8-9,12-48-7,1 1 1,-4 27-1,9-33-1,0-1 1,1 1 0,1-1-1,0 1 1,1-1 0,7 25-1,-4-23-41,0 0 0,1 0 0,1-1-1,0 0 1,18 25 0,-20-32-118,1 0 1,1 0 0,12 12-1,-14-16-208,-1-1 1,1 0-1,-1 0 0,1 0 0,0 0 0,1-1 1,-1 0-1,0 0 0,7 1 0,48 8-6821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7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18 12699,'-4'-4'354,"3"3"-209,0-1 0,0 1 0,-1-1-1,1 1 1,-1 0 0,1 0 0,-1-1 0,-2 0 0,3 2-104,0 0 1,0-1-1,0 1 0,0 0 1,0 0-1,0 0 1,0 0-1,0 0 1,0 0-1,0 0 1,0 1-1,0-1 1,-1 0-1,1 0 1,0 1-1,0-1 1,0 1-1,1-1 0,-3 2 1,-1 0 25,0 1 1,0 0-1,0 0 0,1 0 1,-1 0-1,1 1 0,-5 5 1,-1 4 89,-8 15 0,12-19-99,-39 72 311,-10 37-239,4 32-96,6 31-31,-70 465-2,97-457 9,14-138-6,4 50 0,0-88-3,1 0 0,0 0 1,1 0-1,0 0 0,7 16 1,-7-22-1,0 0 0,1 1 0,0-1 1,7 9-1,-9-13 0,0-1-1,0 1 1,1-1 0,-1 0-1,1 0 1,-1 0 0,1 0-1,0 0 1,-1-1 0,1 1-1,0-1 1,0 0 0,3 1 0,-4-1-1,-1-1 1,0 0 0,0 0 0,1 1 0,-1-1-1,0 0 1,1 0 0,-1 0 0,0 0 0,0 0-1,1-1 1,-1 1 0,0 0 0,0-1 0,0 1-1,1 0 1,-1-1 0,0 0 0,0 1 0,0-1-1,0 0 1,0 1 0,0-1 0,0 0 0,1-1-1,1-2 6,-1 0 0,1 0 0,-1 0 0,0 0 0,0 0 0,1-5 0,4-16 38,0-1 0,-2 0-1,3-37 1,-6 43 24,-1 0 0,0 0 0,-2 1 0,0-1 0,-8-37 0,-1 19 105,5 21-111,1-1 1,0 0-1,-1-23 1,5 28-3,0 0-1,1 1 1,4-19 0,-4 29-43,-1 2-5,0-1-1,0 1 1,0-1 0,0 1-1,0-1 1,0 1 0,0-1-1,0 1 1,0-1 0,1 1-1,-1-1 1,0 1 0,0-1 0,1 1-1,-1 0 1,0-1 0,1 1-1,-1-1 1,0 1 0,1 0-1,0-1 1,0 1-5,-1 0-1,1 0 1,0 0-1,0 0 1,-1 1-1,1-1 1,0 0-1,-1 0 1,1 1-1,0-1 1,-1 1-1,1-1 1,0 0-1,-1 1 1,2 0-1,4 5 2,1-1-1,-1 1 0,-1 0 1,1 1-1,-1 0 1,7 10-1,-3-3-4,13 14 0,-6-11-2,0-1-1,2 0 1,36 24 0,-40-30 1,1-2 0,0 1 0,1-2 0,0 0 0,0-1 0,20 4 0,-14-6 1,-1-1 0,1-1 0,-1-1 0,1-1 0,0-1 1,-1-1-1,29-5 0,7-6 7,82-30 0,-49 8-9,140-75 0,-165 72-5,-55 30 5,0 1 1,-1-1-1,0-1 1,8-9 0,-16 16-2,5-5 7,0 0 0,6-11-1,-11 16-1,0 0 0,1-1-1,-1 1 1,-1 0 0,1-1-1,0 1 1,-1-1 0,1 1-1,-1-1 1,0 0 0,0 1-1,0-5 1,0 6-1,0 0 0,0-1 1,-1 1-1,1 0 0,0 0 0,-1-1 0,1 1 1,-1 0-1,0 0 0,1 0 0,-1-1 0,0 1 1,1 0-1,-1 0 0,0 0 0,0 0 0,0 1 1,-1-2-1,-1 0 5,-1 0 0,1 0-1,0 1 1,-1-1 0,-3 0 0,0 0 2,-2-1 4,-1 0 0,-16-3 1,21 5-14,0 1 1,1 0 0,-1 0-1,0 0 1,0 1-1,1 0 1,-1-1 0,-7 4-1,1 0 4,1 1 0,0 0 0,0 0 0,-10 8-1,-35 31 34,30-21 21,0 1-1,2 1 0,1 1 1,1 1-1,-32 56 0,43-65-37,2 0-1,-9 24 0,14-32-17,0 0 0,0 0 0,1 0 0,1 1 0,-1 18 0,2-25-4,0 1-1,1 0 0,0-1 0,0 1 1,0-1-1,0 0 0,1 1 0,0-1 0,0 0 1,0 0-1,0 0 0,0 0 0,1 0 0,0-1 1,0 1-1,0-1 0,0 1 0,0-1 1,1 0-1,0-1 0,-1 1 0,7 3 0,1-1 2,0 0-1,0 0 0,1-1 1,-1-1-1,1 0 0,22 3 0,-18-4 6,1-1-1,-1-1 1,1-1-1,-1 0 1,26-5-1,74-26-41,-83 22-39,58-19-768,-4 2-781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41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7698,'29'-15'1224,"0"-1"168,-5 7 145,7 3-401,17 10-416,-13 5-176,8 9-384,15-3-88,4-5-40,1 0 0,21-10 8,7-6 8,2-4 8,0 0-368,0 3-3161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26 254 9370,'-2'-40'4048,"2"38"-3881,0-4 297,0 6-447,0 0 0,0 0-1,0 0 1,-1 0 0,1-1 0,0 1 0,0 0 0,0 0 0,0 0 0,0 0 0,0 0-1,0 0 1,0 0 0,0 0 0,0 0 0,0 0 0,0-1 0,0 1 0,0 0 0,0 0 0,0 0-1,0 0 1,-1 0 0,1 0 0,0 0 0,0 0 0,0 0 0,0 0 0,0 0 0,0 0-1,0 0 1,0 0 0,0 0 0,-1 0 0,1 0 0,0 0 0,0 0 0,0 0 0,0 0-1,0 0 1,0 0 0,0 0 0,0 0 0,-1 0 0,1 0 0,0 0 0,0 0 0,0 0 0,0 1 10,-1-1 0,1 0 0,0 0 0,-1 1 0,1-1 0,0 0 0,0 1 0,-1-1 0,1 0 0,0 1 0,0-1 0,0 1 0,0-1 0,-1 0 0,1 1 0,0-1 0,0 1 0,0-1 0,0 1 0,-4 26 171,1 1 1,0 34 0,2-28-157,-3 114 40,6-83-67,-1-58-14,0 0-1,0 0 1,1 0-1,0 0 0,1 0 1,5 11-1,-7-16-4,0 1 0,0-1 0,1 0 0,-1 0-1,1 0 1,0 0 0,-1 0 0,1 0 0,0 0-1,0-1 1,0 1 0,1 0 0,-1-1-1,0 0 1,0 0 0,1 0 0,-1 0 0,5 2-1,-1-3-23,-1 1 0,0-1-1,0 0 1,0-1-1,0 1 1,1-1-1,-1 0 1,9-3-1,1-1-37,-1 0 0,1-1-1,-2-1 1,18-10-1,-4-1 24,25-21 0,-16 8 32,-1-1 0,-1-2 1,-2-1-1,-1-2 0,-2-1 1,32-55-1,-54 80 26,0-1 0,-1 1 0,8-28 0,-12 34-1,0-1 0,-1 1 0,0-1 0,0 0 0,-1 1 0,0-1 0,-1 0 0,1 1 0,-4-12 0,1 9 26,0 0 0,-1 0 1,0 0-1,-1 1 0,0-1 0,-8-9 0,12 17-9,-1 0 0,0 0 1,1 0-1,-1 0 0,0 1 0,0-1 0,0 1 0,0-1 0,-2 0 0,3 1-17,0 1-1,0-1 1,0 1 0,0 0-1,0 0 1,0 0 0,0-1-1,0 1 1,0 0 0,0 0-1,0 0 1,0 0 0,0 1-1,0-1 1,0 0 0,0 0-1,0 1 1,0-1 0,0 0-1,0 1 1,0-1 0,0 1-1,1-1 1,-2 2 0,-3 3 68,0 0 0,0 0 1,-7 11-1,8-10-33,0 0 4,-18 24 278,-33 60-1,38-52-265,1 0 0,-14 57-1,26-80-47,1 0 0,-3 26-1,6-33 1,0 0-1,0 0 1,1 0-1,0 0 1,0 0-1,6 15 1,-6-19-84,0-1 0,1 1 0,-1 0 0,1-1 0,0 1 0,0-1 0,0 1 0,1-1 0,3 4 0,-3-5-165,-1 0 1,1-1-1,0 1 0,0-1 0,0 0 0,0 0 0,0 0 0,0 0 0,5 1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8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38 111 9130,'-32'-15'3849,"27"11"-3148,5 1-566,0 2-127,6-7 46,-6 8-54,0 0 0,0 0 1,0 0-1,1-1 0,-1 1 0,0 0 0,0 0 0,0 0 0,1 0 0,-1-1 1,0 1-1,0 0 0,1 0 0,-1 0 0,0 0 0,0 0 0,1 0 1,-1 0-1,0 0 0,0 0 0,1 0 0,-1 0 0,0 0 0,1 0 1,-1 0-1,0 0 0,0 0 0,1 0 0,-1 0 0,0 0 0,0 1 1,0-1-1,1 0 0,-1 0 0,0 0 0,0 0 0,1 0 0,-1 1 1,0-1-1,0 0 0,0 0 0,4 5-9,-2-3 1,-1 0 1,1 0-1,-1 0 1,1-1-1,0 1 0,0 0 1,0-1-1,0 0 0,0 1 1,0-1-1,0 0 1,4 2-1,-2-3-64,1 1 0,0 0 0,-1-1 0,1 0 0,0 0 0,0 0 0,-1-1 0,1 1 0,0-1 0,-1 0 0,8-3 0,6-3-325,26-15-1,-37 18 386,-2 2-7,-1 0 16,0 0-1,-1 0 0,1 0 1,0 0-1,-1-1 1,0 1-1,1-1 1,-1 0-1,0 0 1,0 0-1,3-5 1,2-12 5,-7 16 2,0-1 20,-6 4 12,3 0-29,2 1-2,0 0 0,-1 0 0,1 0-1,0 0 1,-1 0 0,1 0 0,0 0 0,-1 0 0,1 0 0,0 0 0,-1 0 0,1 0-1,0 0 1,-1 0 0,1 0 0,0 0 0,-1 0 0,1 0 0,0 1 0,0-1 0,-1 0-1,1 0 1,0 0 0,-1 0 0,1 1 0,0-1 0,-2 9 755,1 2-136,0-8-548,1-1 0,-1 1 0,1-1 0,0 1 0,-1-1 0,1 1 0,0-1 0,1 1 0,-1-1 0,0 1 0,1-1 0,1 5 0,2 11 121,-3-15-186,-1 0 0,1 1-1,0-1 1,0 0 0,3 5 0,0-2 31,0 0 0,1 0-1,0 0 1,9 8 0,4 4 65,-11-10-328,8 13-1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8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1074 0 11867,'-10'1'132,"-1"0"1,1 1-1,0 0 1,0 1-1,0 0 1,0 0-1,1 1 1,-1 1-1,1-1 1,-11 8-1,-61 49 524,59-42-523,1 1-1,-32 38 1,-51 98 4,-10 43-32,-86 174 259,16 14 250,78-99-242,85-213-333,-11 84-1,25-116-126,2 0 0,0 56-1,6-86 0,0 1 0,1-1 0,0 0 1,1 0-1,1 0 0,0-1 0,7 17 0,-8-22 23,1 1 1,0-1-1,0 0 0,1 0 0,0 0 0,0-1 0,12 12 1,-13-15 55,0 0-1,0 0 1,0 0 0,1-1 0,-1 0 0,1 0 0,-1 0 0,1 0 0,0-1 0,0 0 0,0 0 0,0 0 0,0 0 0,5-1 0,-2 0 14,0 0-1,0-1 1,0 0 0,-1 0 0,1-1 0,0 0-1,-1-1 1,0 1 0,9-5 0,-2-1 10,0 0 0,0-1 0,16-15 0,-7 5 9,-2-2-1,0 0 0,-1-1 0,32-48 1,-29 34 65,-3-1 0,31-73 1,-46 96-29,0 0 1,5-26-1,-9 33-35,0-1 0,-1 0 0,0 0 1,0 1-1,0-1 0,-4-15 0,2 14 14,-1 1 0,1-1 0,-2 1 0,1 0 0,-1 0 0,0 0 0,-1 0 0,0 1 0,-9-12-1,11 15 2,-1 1-1,1-1 0,-1 1 1,0 0-1,1 0 0,-1 1 1,-1-1-1,1 1 0,0 0 1,-1 0-1,1 0 0,-1 0 1,0 1-1,1 0 0,-1 0 1,0 0-1,0 0 1,0 1-1,-6 0 0,4 1-15,-1 0-1,0 0 1,0 0-1,0 1 1,1 1-1,-1-1 1,1 1-1,-1 0 1,1 1 0,0 0-1,1 0 1,-1 0-1,1 1 1,-1 0-1,1 0 1,-6 8-1,5-4-28,1-1 1,0 1-1,-8 16 0,12-20 2,0 0 0,0 0 0,0 0-1,1 0 1,0 0 0,0 0 0,0 0 0,1 0 0,-1 7 0,2-8 0,0-1 1,-1 0 0,1 1 0,0-1 0,0 0-1,1 0 1,-1 0 0,1 1 0,-1-2 0,1 1-1,0 0 1,0 0 0,0 0 0,1-1 0,-1 0 0,1 1-1,-1-1 1,1 0 0,0 0 0,3 2 0,4 1-4,-1 0 0,1 0 1,0-1-1,0-1 0,14 4 1,-3-3 7,0 0 0,1-2 0,23 1 0,65-7 12,-86 3-12,11-1 5,0-1 0,50-11 0,-8-9-3,85-38-1,-154 58-2,10-5-2,4 0-1,35-20 0,-50 24 3,1-1 0,-1 0 0,0-1 0,0 0 0,-1 0 0,0 0 0,11-15 0,-14 16-1,2-1 5,-1 0-1,6-13 0,-9 17-1,0-1 1,0 1-1,-1-1 0,1 1 1,-1-1-1,1 0 1,-1 1-1,0-1 0,0 0 1,0 1-1,0-1 1,-1-2-1,0 0 4,0 0 1,-1 1-1,0-1 0,0 1 1,0-1-1,0 1 1,-5-6-1,0 0 13,-14-13 1,18 19-18,0 1 0,0 0 0,-1 0-1,1 1 1,-1-1 0,0 1 0,0-1 0,0 1 0,0 0 0,0 1-1,-1-1 1,-5 0 0,5 1-4,0 0 1,-1 1-1,0 0 0,1 0 1,-1 0-1,1 1 0,-1 0 0,1 0 1,0 0-1,-6 2 0,3 0 4,0 1 0,0 0-1,0 0 1,1 0 0,0 1-1,0 0 1,0 1 0,-9 9-1,-6 8 39,-19 27-1,30-36-25,-4 6-10,0-1 0,2 2 0,0 0-1,2 0 1,0 1 0,1 0-1,1 1 1,-6 26 0,11-32 39,1 1 1,1-1-1,1 1 1,0-1 0,2 22-1,0-27-22,1-1 1,0 1-1,1-1 0,0 0 1,0 0-1,2 0 0,-1 0 1,11 18-1,-9-20-18,0-1-1,1 0 1,-1 0 0,2 0 0,-1-1-1,1 0 1,0 0 0,0-1-1,16 9 1,-13-9 3,0-1 0,1 0-1,0-1 1,0 0 0,0-1-1,0-1 1,24 3 0,-18-4-17,0-2 1,0 0-1,-1 0 0,1-2 1,-1 0-1,24-8 1,-7-1-570,-1-1 0,37-20-1,14-15-2060,-84 48 2624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09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10690,'0'-1'28,"0"1"0,0-1 0,-1 0-1,1 1 1,0-1 0,0 1 0,0-1-1,0 1 1,0-1 0,0 1 0,0-1 0,0 1-1,0-1 1,0 1 0,1-1 0,-1 1-1,0-1 1,0 1 0,0-1 0,1 1 0,-1-1-1,1 0 1,-1 1-14,1 0 1,0 0-1,-1 0 0,1 0 1,0 0-1,-1 1 1,1-1-1,0 0 0,-1 0 1,1 1-1,-1-1 0,1 0 1,0 1-1,-1-1 0,1 0 1,-1 1-1,1-1 0,-1 1 1,1-1-1,0 1 0,13 12 578,0 1-1,0 0 0,-1 1 0,-1 0 0,-1 1 0,0 0 0,11 23 0,26 74 640,-40-88-1075,0-1-1,7 47 1,-10-23-125,-3 0 0,-1 0 1,-2 0-1,-3 0 0,-16 84 0,20-131-32,-3 13-20,-7 20 1,8-30 6,1 0 1,-1 0-1,0-1 1,0 1-1,0-1 1,-1 1-1,1-1 1,-1 0-1,-4 5 1,6-8 9,1 1 0,-1-1 1,0 1-1,1-1 0,-1 1 1,1-1-1,-1 0 0,0 1 0,1-1 1,-1 0-1,0 0 0,0 1 1,1-1-1,-1 0 0,0 0 1,1 0-1,-1 0 0,0 0 1,0 0-1,1 0 0,-2 0 1,1-1 1,0 1 1,0-1-1,0 1 0,0-1 1,0 1-1,0-1 1,1 1-1,-1-1 1,0 0-1,0 0 0,1 1 1,-1-1-1,-1-1 1,0-3 2,0 1 1,0 0-1,0 0 1,0-1-1,1 1 1,-2-8-1,0-6 10,1 0-1,0-35 0,9-39-4,-4 73-10,1 0 1,0 1 0,2-1 0,0 1 0,1 1-1,1-1 1,0 1 0,18-25 0,-14 25-122,0 1-1,2 0 1,0 0-1,1 2 1,0 0-1,1 0 1,31-18-1,25-7-2717,-72 39 2843,70-35-4941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2 353 8890,'-1'0'34,"1"0"0,0 0 1,0 0-1,0 1 0,0-1 0,0 0 1,0 0-1,0 0 0,0 0 0,0 0 1,0 0-1,0 1 0,-1-1 0,1 0 1,0 0-1,0 0 0,0 0 0,0 0 1,0 0-1,0 1 0,0-1 0,0 0 1,0 0-1,0 0 0,0 0 0,0 0 1,0 0-1,0 1 0,1-1 0,-1 0 1,0 0-1,0 0 0,0 0 0,0 0 1,0 0-1,0 1 0,0-1 0,0 0 1,0 0-1,0 0 0,0 0 0,1 0 1,-1 0-1,0 0 0,0 0 0,0 0 1,0 0-1,0 0 0,0 0 0,1 1 1,-1-1-1,0 0 0,0 0 0,0 0 1,0 0-1,1 0 0,10 0 104,-7 0 2,21-2 321,48-10 1,25-13 312,-75 18-552,25-10-1,-20 3-44,-1 0 0,35-27 0,-48 30-141,0-1 0,-2 0 1,1-1-1,-1-1 0,11-16 0,-9 11-2,-11 15-24,0 1-1,-1-1 1,1 0 0,-1 0 0,0 0 0,0 0 0,-1 0-1,1 0 1,-1 0 0,0-1 0,0 1 0,1-8 0,-2 10-5,0 0 0,0 0 0,0 0 0,-1 0 0,1 0 0,0 0 0,-1 1 0,1-1 0,-1 0 0,1 0 0,-1 0 0,0 1 0,0-1 0,0 0 0,0 1 0,0-1 0,0 1 0,0-1 0,-1 1 0,1 0 0,0-1 0,-1 1 0,1 0 1,-1 0-1,-2-1 0,-1-1 9,1 1 1,-1 1-1,0-1 1,0 1-1,0 0 1,0 0-1,0 0 1,-7 0-1,1 1 88,0 1-1,0 0 1,1 1-1,-1 0 1,0 0-1,1 1 1,-20 8-1,8-1 5,1 2 0,0 0-1,-25 18 1,19-9-27,-41 41-1,56-51-2,1 2 0,1-1 0,0 2 0,1-1 0,1 1 0,-13 27 1,18-32-19,-1 0 0,1 0 0,1 0 1,0 1-1,0-1 0,1 1 0,0-1 1,1 1-1,0 0 0,0-1 0,1 1 1,3 13-1,-4-19-45,2 0-1,-1 0 1,0-1-1,1 1 1,0 0 0,-1-1-1,1 1 1,1-1 0,-1 1-1,1-1 1,-1 0-1,1 0 1,5 4 0,-2-2-6,0-1 0,1-1 0,-1 1 0,1-1-1,0 0 1,13 3 0,0-1 5,1-1-1,0-1 0,-1-1 1,1 0-1,0-2 1,0 0-1,41-7 0,-8-3 29,101-34-1,-110 28-21,-1-2 1,61-34 0,94-55 49,-177 95-60,-9 6 3,-1-1 1,-1 0-1,14-12 1,-19 14-3,-1 0 0,0-1 1,0 1-1,-1-1 1,1 0-1,-1-1 1,3-6-1,-6 11-3,0 1 0,-1-1 0,1 1 0,0-1 0,-1 1 0,0-1-1,1 1 1,-1-1 0,0 1 0,0-1 0,0 1 0,0-1 0,0 0 0,0 1 0,0-1 0,-1 1-1,1-1 1,-1 1 0,1-1 0,-1-1 0,-1 1 2,1-1 0,-1 1 0,1 0 0,-1 0 0,0 0 0,0 0 0,0 0 0,0 0 0,0 0 0,-5-2 0,3 1-1,0 1-1,0 0 1,0 0 0,-1 0 0,1 1 0,0 0-1,-1 0 1,1 0 0,-1 0 0,1 0-1,-1 1 1,0 0 0,-8 1 0,8 0 11,0 1 0,0 0 0,1 0 0,-1 1 1,0-1-1,-4 5 0,-3 2 76,-12 11 0,16-11-58,-1 0 0,1 1 0,0 0 0,1 0 0,0 1 1,1 0-1,0 0 0,1 0 0,0 1 0,1 0 0,-6 24 0,8-26-33,1 0-1,0 0 0,0 0 0,1 0 1,1 0-1,2 18 0,-2-21-3,1 0 0,0 0 0,1 0 0,-1 0 0,2 0 0,-1-1 0,0 1-1,1-1 1,9 11 0,-9-12-73,0-1 0,0 0 0,1 0 0,0 0-1,0-1 1,-1 0 0,2 0 0,-1 0 0,0 0-1,1-1 1,-1 0 0,1 0 0,0 0 0,-1-1-1,1 0 1,0 0 0,0 0 0,0-1 0,0 0-1,0 0 1,8-2 0,-1 0-748,-1-1 1,14-6-1,37-12-3188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13803,'-6'14'64,"6"5"-96,2 22-272,-4 1-384,4-5-1745,2 4-2416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0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10 154 5897,'3'-25'1850,"1"0"0,1 1-1,2-1 1,11-30 0,-20 70-176,-6 11-1203,-7 28 68,8-18-418,1 1 0,2-1 0,0 41-1,4-63-149,1 0-1,1 0 1,5 23 0,-6-31-47,1-1 0,0 1 0,0 0 0,1-1 0,-1 0 0,1 0 0,0 0 0,1 0 0,-1 0 0,1 0 0,4 3 0,-6-6 16,0-1 0,-1 1 0,1-1-1,0 0 1,0 0 0,0 0 0,0 0 0,0 0 0,0-1 0,0 1 0,0 0 0,1-1 0,-1 0 0,4 1 0,-2-1-13,0-1 0,0 1 0,0-1 1,0 0-1,0 0 0,0 0 0,7-3 1,8-6 28,-1 0 1,0-1-1,21-16 1,48-45 61,-85 70-17,89-82 50,-71 64 88,-1-1 0,21-31 0,9-32 989,-46 78-1025,-2 3-9,1 0 1,-1 0-1,1 0 0,-1 0 0,0 0 0,0 0 1,-1-1-1,1-2 0,-1 8-67,0 1 0,0-1 0,-1 1 0,0-1 0,1 0-1,-1 1 1,0-1 0,0 0 0,0 1 0,-3 3 0,-3 7 36,-3 6 8,1 0 0,1 0 0,-11 39 0,16-42-213,1 0 0,0 0 0,1 0 0,1 0 1,0 1-1,1-1 0,1 0 0,1 0 0,0 0 0,1 0 0,0-1 0,2 1 0,-1-1 0,15 25 1,-11-28-3660,19 24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1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293 147 6209,'15'-42'4937,"-5"-3"-3240,9 16-441,7 6-376,-21 15-704,-18 12 16,-14 31 408,-10 10 145,-19 36-337,0 8-216,-8 4-152,8 8-16,21-5-296,11-6-1049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690 1365 7946,'2'-7'570,"0"0"0,-1 0 1,1-10-1,-2 14-360,0-1 0,0 1-1,0-1 1,-1 1 0,1-1 0,-1 1 0,0-1 0,0 1-1,-2-4 1,0 1 15,0 1 0,0-1 0,0 1 0,-1-1 0,0 1 0,0 0 0,-1 0 0,1 1 0,-1 0 0,0-1 0,0 1 0,0 1 0,-1-1 1,-8-3-1,6 3-89,0 1 0,-1 1 0,1-1 0,-1 1 0,1 1 0,-1-1 0,0 1 0,1 1 0,-1 0 0,-16 2 0,7 0-64,1 1 0,0 1-1,-1 0 1,1 2 0,1 0 0,-33 16 0,30-10-29,0 1 0,1 1 0,1 1 0,-28 29 1,17-12-13,-40 60 1,39-45-35,1 2 0,-22 55 1,48-99-1,-7 16-1,-8 28 0,16-43-1,-1 0-1,1 0 1,0 1 0,1-1-1,0 0 1,0 0 0,0 0-1,0 1 1,3 8-1,-3-13-7,1-1 0,-1 1 0,1 0 0,-1-1 0,1 1 0,0 0 0,0-1-1,-1 1 1,1-1 0,0 0 0,1 1 0,-1-1 0,2 2 0,-2-2 0,0 0 1,0-1-1,0 1 1,0-1 0,0 1-1,1-1 1,-1 0-1,0 1 1,0-1 0,0 0-1,0 0 1,0 0-1,1 0 1,-1 0 0,0 0-1,2 0 1,3-2-50,1 0-1,0-1 1,0 1 0,-1-1 0,12-8-1,-17 11 59,30-19-116,30-24 0,66-61 28,31-34-58,243-240-219,-245 229 356,103-103 46,-22-8 21,-130 125-19,-94 119-30,85-110 40,-31 28-2,-57 82-14,-1 0 0,11-24 0,-20 38-17,1 1 0,-1-1 0,1 0 0,-1 1 1,0-1-1,0 1 0,1-1 0,-1 1 1,0-1-1,0 0 0,-1-1 0,1 3-6,0-1 0,0 1-1,0-1 1,0 1 0,-1 0-1,1-1 1,0 1 0,0 0-1,-1-1 1,1 1 0,0 0-1,0-1 1,-1 1 0,1 0-1,0 0 1,-1-1 0,1 1-1,-1 0 1,1 0 0,0 0 0,-1-1-1,1 1 1,0 0 0,-1 0-1,1 0 1,-1 0 0,-2 0 20,-1 0 1,1 1-1,0-1 1,0 1-1,0 0 1,0 0-1,0 0 1,1 0-1,-5 2 1,-11 7 49,0 0 1,-18 15-1,4 0-8,-30 30-1,-55 66-39,-15 28-33,58-59-12,-118 193 0,91-87-12,16-7-58,21-7-249,22-21-16,36-126 310,-2 48-1,8-66 42,-1 0 0,2-1 0,0 1 0,5 23 0,-4-34-1,0 1-1,0-1 0,0 0 0,0 0 0,1 0 0,0 0 0,0-1 0,1 1 0,0-1 0,0 0 0,0 0 0,0 0 0,9 7 1,-8-8-3,1-1 1,-1 1 0,1-1-1,-1 0 1,1-1 0,0 1-1,0-1 1,0-1 0,0 1-1,1-1 1,-1 0 0,8 0 0,-3-1 0,0 0 1,0-1 0,0 0 0,-1-1-1,1 0 1,13-4 0,17-9 2,0-1 1,65-38-1,64-58 11,-145 93-3,35-36 0,-45 40-3,-2-1 0,0 0 0,15-26 1,-3-5 12,24-64 0,-33 72-3,21-43 22,-32 70-21,0 1 0,4-18 0,-8 27-11,-1 0 0,1 0 0,-1 0 0,0 0 0,0-1 0,0 1 0,0 0 0,0 0 0,0 0 0,0 0 0,-1-1 0,1 1 0,-1 0 0,1 0 0,-1 0 0,0 0 0,0 0 0,-2-3 0,2 4 1,0 0 1,-1 0-1,1 0 1,0 0-1,0 0 1,-1 0-1,1 0 1,-1 1-1,1-1 1,-1 0-1,1 1 1,-1-1-1,1 1 1,-1 0-1,1-1 1,-1 1-1,0 0 1,1 0-1,-3 0 1,-1 1 15,1-1 0,-1 1 1,1 0-1,-1 0 0,1 0 0,-7 3 1,-1 2 38,1 0 0,-1 1 1,-12 10-1,-33 30 111,34-28-157,1 2 1,2 0 0,0 1-1,-24 37 1,14-11-25,-43 102 0,62-122 6,-16 58 0,25-74 1,-1 0 1,2 1 0,0-1 0,0 1-1,1-1 1,1 1 0,2 15-1,-2-21-3,1 0-1,-1-1 1,1 1-1,4 7 1,-5-12-8,0 0 0,0 0 0,0 0 0,1 0 0,-1 0 1,1 0-1,0 0 0,-1-1 0,1 1 0,0-1 0,0 1 1,0-1-1,0 0 0,0 1 0,0-1 0,4 1 0,-2-1-13,0 0 0,0 0 0,0 0 0,0 0 0,0-1-1,1 0 1,-1 0 0,0 0 0,0 0 0,5-2 0,-1 0 1,0 0 0,0 0 1,-1-1-1,14-7 0,-2-1-24,-1-1 0,0-1 1,18-16-1,-26 20 0,-1 0 1,-1 0-1,0-1 1,0 0-1,11-19 1,-6 5-30,16-44 1,-20 45 72,8-22 12,-1 0 1,9-49-1,-18 46 5,-5 29-7,1 0 0,7-26 0,6-1 3,-15 45-6,-1 0 0,0 0 1,0 0-1,1-1 0,-1 1 1,0 0-1,0-1 0,0 1 0,-1 0 1,1 0-1,0-1 0,0 1 1,-1 0-1,0-2 0,1 3 0,0 0 0,0 0 0,0-1 0,-1 1 0,1 0-1,0-1 1,0 1 0,0 0 0,-1 0 0,1 0 0,0-1 0,-1 1 0,1 0-1,0 0 1,0 0 0,-1 0 0,1 0 0,0-1 0,-1 1 0,0 0 0,1 0 1,-1 0 1,0 0-1,0 1 1,1-1 0,-1 0-1,0 0 1,0 0 0,1 1-1,-1-1 1,0 0 0,1 1-1,-1-1 1,0 1-1,-8 6 63,0 1 0,1 0-1,0 1 1,1-1-1,-1 1 1,-10 19 0,8-10 0,1 1 1,0 0-1,2 1 1,-9 30-1,-11 86 2,25-118-66,-8 56-5,10-61 1,-1-1-1,2 0 1,0 1 0,3 13-1,-2-16 2,1 0 0,0 0 0,0 0-1,1 0 1,1-1 0,8 14 0,-10-18 0,0-1 1,0 1-1,1-1 1,0 0 0,0 0-1,0-1 1,0 1 0,0-1-1,1 0 1,-1 0 0,1 0-1,0-1 1,0 0 0,0 0-1,7 2 1,-5-2-2,1-1 1,-1 0-1,1-1 0,-1 0 1,1 0-1,-1-1 0,1 1 1,-1-2-1,1 1 0,-1-1 1,0 0-1,11-5 0,5-4-29,-1 0-1,32-23 1,-27 17-15,101-74-205,-94 61 253,-1-2 0,-1-1 1,-2-2-1,-1-1 0,-2-1 0,37-66 0,-54 85 19,-1-2-1,7-21 1,-8 14 20,5-45-1,-6 26 3,-4 31-23,0 2 40,0 0 1,-2 0-1,2-22 0,-4 34-36,1 0 0,0-1 0,0 1-1,0 0 1,-1 0 0,1-1 0,0 1-1,-1 0 1,0-2 0,1 3-17,-1 0 0,1 0 0,0 0 1,0 0-1,0-1 0,0 1 0,0 0 0,-1 0 0,1 0 1,0 0-1,0 0 0,0-1 0,-1 1 0,1 0 0,0 0 1,0 0-1,-1 0 0,1 0 0,0 0 0,0 0 0,0 0 1,-1 0-1,1 0 0,0 0 0,0 0 0,-1 0 0,1 0 1,0 0-1,0 0 0,-1 0 0,1 0 0,0 0 0,0 1 1,0-1-1,-1 0 0,1 0 0,0 0 0,0 0 0,0 0 1,0 1-1,-1-1 0,1 0 0,0 0 0,0 0 0,0 0 1,0 1-1,-3 1 8,1 1 1,0 0 0,1-1-1,-1 1 1,0 0 0,1 0-1,-1 0 1,1 0 0,0 1 0,0-1-1,0 0 1,0 7 0,0 2-10,0-1 0,2 18 0,0-20-7,0 0 0,0 0 0,1 0 0,0 0 0,1 0 0,0-1 0,0 1 0,1-1 0,0 0 0,7 12 0,6 7-3,1-1 1,2-1-1,0-1 1,42 39-1,24 6 6,-61-47 13,-22-20-12,-1-1 0,-1 0-1,0 0 1,0 0 0,1 0-1,-1 0 1,0 0 0,2 3-1,-3-3 0,0 0 1,1 0-1,-1 0 0,0 0 0,0 0 0,0 0 1,0 0-1,0 1 0,0-1 0,0 0 0,0 0 1,0 0-1,0 0 0,-1 1 0,0 0 1,0 1 0,1-1 0,-1 0 0,0 0 0,-1 0 1,1 0-1,0 0 0,0 0 0,-1 0 0,1 0 0,-1 0 0,0 0 0,0-1 0,1 1 0,-1-1 0,-3 2 0,-3 2 5,-1-1 0,-17 6 0,7-2 1,11-5-5,-88 33 55,-11-10 12,101-25-68,0 1 1,0-2 0,0 1-1,0-1 1,0 1 0,0-2 0,-12 0-1,18 1-2,0-1-1,0 1 0,-1 0 1,1 0-1,0 0 0,0 0 1,-1 0-1,1 0 0,0 0 1,0 0-1,0 0 0,-1 0 1,1 0-1,0-1 0,0 1 1,0 0-1,0 0 1,-1 0-1,1 0 0,0 0 1,0-1-1,0 1 0,0 0 1,0 0-1,0 0 0,-1-1 1,1 1-1,0 0 0,0 0 1,0 0-1,0-1 0,0 1 1,0 0-1,0 0 1,0-1-1,0 1 0,0 0 1,0 0-1,0-1 0,0 1 1,0 0-1,0-1 0,1 1-1,0-1 0,-1 0 0,1 1-1,0-1 1,-1 1 0,1-1 0,0 1-1,0-1 1,0 1 0,-1 0 0,1-1 0,0 1-1,0 0 1,1-1 0,5 0-4,21-8-8,36-25-2,0 1 16,-48 27 0,1 0-1,-1 2 1,20-4 0,52-3-11,-19 4-1,30-11-8,-79 13-2,0-1 0,38-17 0,-31 9-38,-1-2 0,-1-1 0,0-1 0,-2 0 0,35-36 0,-41 37 74,22-30-1,-35 41-5,1-1 0,-1 0-1,0 0 1,-1 0 0,0 0 0,0 0 0,0-1 0,2-11 0,-5 16-3,1 1-1,-1-1 1,0 1 0,0-1 0,-1 0 0,1 1 0,0-1 0,-1 1 0,1-1 0,-1 1-1,0-1 1,0 1 0,0-1 0,-2-1 0,1 1 13,0 0 0,0 0 0,-1 0 0,1 0 1,-1 0-1,0 1 0,1 0 0,-1-1 0,-4-1 0,2 1 10,0 0 1,-1 1-1,1 0 0,0 0 0,-1 0 1,1 1-1,-1 0 0,0 0 0,1 0 0,-1 0 1,0 1-1,-10 1 0,9 0-22,1 1 1,-1 0-1,0 0 0,1 0 0,0 1 0,-1 0 1,1 0-1,0 1 0,1-1 0,-1 1 0,1 1 1,-7 5-1,8-6-7,1-1 1,0 0 0,0 1-1,1 0 1,-1-1 0,1 1-1,0 0 1,0 0 0,0 0-1,0 1 1,1-1 0,-1 0-1,1 1 1,0-1 0,1 1-1,-1-1 1,1 1 0,0-1-1,0 1 1,1 5 0,1 0-7,1 0 1,0-1 0,0 1 0,1-1-1,1 0 1,-1 0 0,1 0 0,8 9-1,54 62-19,-66-79 26,193 196-61,-169-173 6,55 54-279,-76-74 325,0 1 0,0-1 0,0 1 0,-1 0 0,0 0 0,0 0 0,5 12 0,-7-13 9,0 0-1,0 0 1,0 1 0,-1-1 0,1 0-1,-1 1 1,0-1 0,-1 0-1,1 1 1,-1-1 0,-1 6-1,1-4 5,-1-1 1,1 0-1,-1 0 0,0 0 0,-1 0 0,1 0 0,-1-1 0,0 1 0,0-1 0,-1 0 0,1 1 0,-1-1 0,0-1 0,0 1 0,0-1 1,-1 1-1,1-1 0,-10 4 0,-17 4 23,-63 12 0,31-11 4,-86 5 0,140-16-50,-5 0-50,-15-1-1,25-1-140,-1 1 0,1-1 0,0 0 0,-1 0 0,1 0 0,0 0 0,-7-4 0,5 1-594,0 0 0,0 0 1,-5-5-1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2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12739,'-20'39'920,"-15"6"-104,-9 26-664,21 24-128,5 6-8,-15-10 0,14-4 0,19 2-8,6-4 0,-6-7 104,2-24-1064,-18-21-1353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4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4 134 9570,'-4'-11'1472,"23"-14"-1168,16-8 337,-2 2 287,-10 5-224,20 19-504,9 7-128,-1 17-32,-1 8 0,10 16-16,8-4 8,25-2 16,21-6-248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7 227 9410,'-6'0'1576,"8"-2"-663,52-11 455,16-1 0,24-9 8,23 0-127,32 7-561,-4 1-240,-19 5-280,-14-6-64,-19-3-40,-6 2-16,-29-5-440,-7 9-608,-7-10-4377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3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1 261 12939,'30'-32'272,"23"-5"88,28-10 168,6-1-144,0 5 88,10 10-72,2 18-208,-10 9-56,-10 23-104,3 18-24,-5 25-632,-1 10-3633</inkml:trace>
  <inkml:trace contextRef="#ctx0" brushRef="#br0" timeOffset="1">1273 966 12259,'4'0'192,"-10"6"280,-10 29 80,14 23-280,-9 25-24,-14 3-72,17-5-128,-8-11-24,7-3-24,9 1-104,2-14-3073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4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102 257 11266,'17'-94'1123,"-14"76"-769,11-32-1,-12 44-254,0 0 0,1 0 1,0 1-1,1-1 0,-1 0 0,1 1 0,0 0 0,7-7 0,-7 8-28,1 0-1,-1 0 1,1 1-1,0-1 0,1 1 1,-1 0-1,1 1 1,10-4-1,-13 5-54,0 0 1,1 0-1,-1 0 0,1 1 0,-1 0 1,1-1-1,-1 2 0,1-1 1,-1 0-1,1 1 0,-1-1 0,1 1 1,-1 0-1,0 0 0,1 0 0,-1 1 1,0-1-1,3 3 0,0 0 3,-1 0 0,0 1-1,0 0 1,0 0 0,7 10-1,8 15 12,-1 0 0,28 64 0,19 80 0,-16 5-11,-37-125 9,10 83 0,-22-126-18,0 0 1,-1 0-1,-1 0 1,1 0-1,-2-1 0,-3 19 1,2-23 0,1 0-1,0 1 1,-1-1 0,-1 0 0,1 0 0,-1-1 0,1 1-1,-2-1 1,1 0 0,-1 0 0,-4 5 0,-1-3 11,0 1 0,0-1 1,0-1-1,-1 0 1,0 0-1,0-1 1,0 0-1,-1-1 0,0-1 1,1 0-1,-1 0 1,-1-1-1,1 0 0,0-1 1,0-1-1,0 0 1,-1-1-1,1 0 1,0-1-1,-16-3 0,6-3-12,-1 0-1,1-2 0,1 0 0,0-1 0,0-1 0,1-1 1,-29-25-1,43 32-60,1 1 0,-1-1 1,1-1-1,0 1 0,1-1 1,-6-11-1,4 6-264,2 0-1,-6-21 1,10 32 298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4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92 10778,'-4'-22'1649,"22"11"-697,15-9-40,1 3-392,15 5 128,7 3-48,2 9-472,2 5-80,0 7-32,4 5 8,-2 9-240,-12-17-848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4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13315,'19'-3'752,"22"3"24,0 11 56,-12 5-568,23 1-216,10-3-8,19-12 96,5-6-440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5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1218 9258,'0'-2'130,"-1"1"1,1-1-1,0 1 1,0-1-1,0 0 0,0 1 1,0-1-1,0 1 0,0-1 1,1 1-1,-1-1 1,1-1-1,2-5 62,0 0-1,1 1 1,0-1-1,9-11 1,27-33 215,-40 52-406,66-78 225,-49 57-195,46-53 53,85-65-6,-58 58 31,-29 22 608,-4-2 0,-2-2 0,84-126 0,-70 66 452,-21 27-340,-35 69-609,-8 17-96,1-1 0,-2 0 0,1-1 0,4-20 0,-9 26-31,0 6-92,0 0 1,0 0 0,0 0-1,0 0 1,0 0 0,0-1-1,0 1 1,0 0 0,0 0-1,-1 0 1,1 0 0,0 0-1,0 0 1,0 0 0,0 0-1,0 0 1,0 0 0,0 0-1,0 0 1,0 0 0,0 0-1,-1 0 1,1 0 0,0 0-1,0 0 1,0 0 0,0 0-1,0 1 1,0-1 0,0 0-1,0 0 1,0 0-1,0 0 1,0 0 0,0 0-1,-1 0 1,1 0 0,0 0-1,0 0 1,0 0 0,0 0-1,0 0 1,0 0 0,0 1-1,0-1 1,0 0 0,0 0-1,-23 26 127,-9 9-67,-47 68 0,-9 61-63,51-91-4,10-20 4,-67 138 2,30-21-334,49-120-538,-13 71 1,25-94-172,-1 30 1,4 11-1758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5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753 184 12523,'-9'5'60,"0"1"0,1-1 1,-1 2-1,-9 8 0,-27 34 148,39-42-155,-125 168 1953,98-128-1628,-19 26-22,-119 172 324,91-112-551,24-14-94,47-98-32,-46 99-33,-7-2-547,95-177-4984,8-18 3407,157-267 3349,-131 243-593,26-40-265,130-224 1098,-220 358-1338,80-121 2153,-73 114-1806,1 1 0,0 0 0,1 1 0,1 0-1,0 1 1,19-13 0,-31 23-376,0 0 0,0 0 0,0 1 0,1-1 0,-1 0 0,0 1 0,1-1 0,-1 1 0,1-1 0,-1 1 0,0 0 0,1-1 0,-1 1 0,1 0 0,-1 0 0,4 1 0,-4-1-41,-1 0 1,1 1 0,0-1 0,0 1-1,-1-1 1,1 1 0,0-1-1,-1 1 1,1-1 0,0 1 0,-1 0-1,1-1 1,-1 1 0,1 0-1,-1 0 1,1-1 0,-1 1-1,0 0 1,1 0 0,-1 1 0,2 5 51,-1 0 0,0 1 0,0-1 0,-1 0 0,-1 10 0,1-16-77,-2 29 301,-13 60 0,-15 31 76,-38 88 73,26-90-373,5 2 0,-23 138 0,20-21-362,39-231 256,-13 73-394,12-54-592,0 44 0,2-70 951,0 0 0,0 0 0,0 0 0,0 1 0,0-1 0,0 0 0,0 0 1,0 0-1,0 1 0,0-1 0,0 0 0,0 0 0,0 0 0,0 1 0,0-1 0,1 0 0,-1 0 0,0 0 0,0 1 0,0-1 0,0 0 0,0 0 1,0 0-1,0 0 0,1 1 0,-1-1 0,0 0 0,0 0 0,0 0 0,0 0 0,1 0 0,-1 0 0,0 0 0,0 1 0,0-1 0,1 0 0,-1 0 1,0 0-1,0 0 0,0 0 0,1 0 0,-1 0 0,0 0 0,0 0 0,0 0 0,1 0 0,-1 0-16,19 1-6051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5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15323,'56'6'728,"25"-2"-119,10-4-33,0-6-208,22-2 0,5-1-160,13 7-352,3 6-616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6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381 513 7362,'-34'4'2011,"-57"2"0,75-7-1702,0 0 1,0 0-1,0-2 0,1 0 1,-29-9-1,35 8-168,0 0 0,0-1-1,1 0 1,0-1 0,0 0 0,0 0-1,1-1 1,-1 0 0,2 0 0,-1 0-1,1-1 1,0 0 0,1 0 0,-8-15-1,11 18-75,-1 0-1,1 0 0,0 0 0,1 0 1,-1 0-1,1 0 0,0-1 1,0 1-1,1 0 0,0-1 0,0 1 1,0 0-1,0-1 0,1 1 0,0 0 1,0-1-1,0 1 0,1 0 1,2-7-1,4-3-42,0 0 0,0 0 0,1 1 1,1 0-1,0 1 0,1 0 0,1 1 0,13-12 1,0 3-38,1 1 0,0 1 0,33-16 0,-41 25 5,37-15 0,-45 22 21,1 0-1,-1 0 1,1 1 0,0 1-1,16-1 1,-21 1 2,0 1 1,-1 1-1,1-1 1,0 1-1,0 0 1,-1 1-1,1-1 1,0 1-1,6 3 1,-7-2 2,1 1 1,-1-1 0,0 1-1,0 0 1,0 1-1,0-1 1,-1 1-1,4 5 1,2 3 38,-1 1 0,0 0 0,-2 0 0,8 17 0,20 65 189,-2 9-84,22 61-44,-38-122-73,37 70 1,-47-101-34,1-1 1,0 0 0,13 14-1,-17-21-5,1 0-1,0-1 1,0 1-1,1-1 1,0 0-1,-1-1 1,1 1-1,0-1 1,8 2 0,-6-2 2,-1-1 1,1 0 0,0-1 0,0 1 0,1-2 0,-1 1 0,0-1 0,0 0 0,0-1 0,0 0 0,13-3 0,-1-2-101,-1 0 0,1-2 0,26-14 0,-20 9-765,30-22-1,14-22-1979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49 10914,'-6'-8'331,"-19"-28"1698,21 31-1349,2 5-174,6 12 68,30 60-161,-24-53-353,0 0 0,2-1-1,0-1 1,1 0 0,0-1 0,2 0-1,0-1 1,28 22 0,3-2-15,2-2 0,1-3 0,1-1 0,60 24 0,-64-36-28,-22-8 2,-1 0 0,41 24-1,-60-31-14,-1 0 0,1 1-1,-1 0 1,1 0 0,-1 0-1,0 0 1,0 1 0,0-1-1,0 1 1,2 5 0,-3-5 1,0 1 0,0-1 0,-1 1 0,0 0 0,0-1 0,0 1 0,-1 0 0,1 0 0,-2 7 0,1 1 8,-1 1 1,0-1-1,-1 1 0,-1-1 0,0 1 0,-1-1 0,0 0 1,-1-1-1,0 1 0,-1-1 0,-1 0 0,0 0 0,0-1 1,-1 0-1,-12 13 0,7-11 9,-1-1-1,-24 17 1,-35 17 83,41-27-40,-18 13 42,22-14-111,0 0 0,-60 25 1,83-41-358,0 0-1,-1 0 1,-8 2 0,13-4 209,1 0-1,0 0 0,-1 0 1,1 0-1,0 0 1,-1 0-1,1 0 0,0 0 1,-1-1-1,1 1 0,0 0 1,0 0-1,-1 0 1,1 0-1,0 0 0,-1-1 1,1 1-1,0 0 1,0 0-1,-1 0 0,1-1 1,0 1-1,0 0 0,-1 0 1,1-1-1,0 1 1,0 0-1,0 0 0,0-1 1,-1 1-1,1 0 0,0-1 1,0 1-1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42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708 74 7730,'-5'-5'191,"0"0"0,-1 0 0,1 0 0,-1 1 0,-1 0 1,1 0-1,0 1 0,-1-1 0,0 1 0,0 1 0,0-1 0,0 1 1,0 1-1,0-1 0,0 1 0,-1 0 0,-8 1 0,1 1-60,1 1 0,-1 1 0,-15 5 0,-1 0 42,1 2-1,1 0 0,0 2 0,1 1 0,0 2 0,0 1 0,-24 19 0,25-14 182,1 1 0,1 1 0,-42 52 1,54-58-240,1 0 0,1 1 0,1 0 0,0 1 0,1 0 0,1 1 0,-9 35 1,10-22-74,2 1 0,1 0 0,2 0 0,5 65 0,-2-82-37,2-1-1,0 1 0,1-1 0,8 18 1,-10-27-5,1 1 1,0-1-1,1-1 1,-1 1 0,1-1-1,1 1 1,9 10-1,-10-14 2,0 1-1,0-1 1,0 0-1,1 0 0,-1 0 1,1-1-1,0 0 1,0 0-1,0 0 0,0 0 1,9 1-1,-5-1 4,0-1 0,0 0 0,0-1 0,-1 0-1,1 0 1,15-3 0,-7 0 6,0-2 1,25-9-1,-19 4 1,1 0-1,24-16 1,-14 3 6,0-1 0,-2-2 0,34-35-1,78-99 57,-57 44-1,-72 92-20,-1 0-1,13-32 1,-21 43 30,-1-2 0,0 1 0,-1-1 0,-1 1 0,0-1 0,1-23 0,-4 29-15,0 0 1,-1 0 0,0 0-1,0 1 1,-1-1 0,0 0-1,0 1 1,-1-1 0,0 1-1,-1 0 1,0 0 0,-5-8-1,5 10-41,0-1 0,-1 1 0,0 1 0,0-1 0,0 1 0,-1-1-1,0 2 1,0-1 0,0 1 0,0-1 0,-1 2 0,1-1-1,-1 1 1,-11-4 0,7 5-24,1 0-1,-1 0 1,0 1-1,0 1 1,1-1-1,-1 2 1,0 0-1,0 0 1,-11 3 0,3 1-5,1 0 1,0 2 0,1 0-1,-27 14 1,29-12-1,0 1 1,1 1-1,0 0 1,0 1-1,1 0 1,1 1-1,0 1 0,1-1 1,0 2-1,1 0 1,-11 23-1,15-27 0,0 1-1,1 0 1,1 0-1,0 0 1,-4 24-1,7-28-130,0 0 0,1 0 0,0 1 0,0-1 0,1 0 0,0 0 0,0 0 0,1 0 0,5 15 0,19 32-2136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9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626 244 3785,'2'-17'967,"1"0"0,1 0 1,0 0-1,1 1 0,1 0 0,12-25 1,-15 37-714,-1 0 178,0 1 0,0-1 1,-1 0-1,1 0 1,1-8-1,-3 5 802,-1 7-615,-2 5-10,-2 11-238,0-1-1,-4 17 1,3-6-195,-18 64 142,-2-12-207,-40 83 1,-50 77-44,97-200-58,-98 186 39,-17-8-19,55-103-13,6-10 22,87-127-79,1-6 9,38-59-64,26-30-55,204-361-22,-140 184 188,-91 158-10,-12 30-3,-10 35 5,-20 45 123,-14 39-53,1 1-1,-4 23 1,-1 15-67,-17 152 18,24-181-27,1 0-1,1 0 0,1 0 1,1 0-1,1-1 0,0 1 1,12 31-1,-11-41-1,0 1 1,13 19-1,-15-27 0,-1 0-1,1-1 0,0 1 1,0-1-1,0 0 1,1 0-1,-1 0 1,1 0-1,0 0 1,0-1-1,4 3 0,-4-4-1,1 0 0,-1 0-1,0 0 1,1 0 0,-1-1-1,1 0 1,-1 1 0,1-2-1,-1 1 1,1 0 0,5-2-1,1-1-3,0 0 0,0 0 0,0-1 0,-1-1 0,13-7 0,76-51-19,0-11 12,-78 55 15,0-1-1,24-30 1,76-128 22,-109 160-18,-2-2-1,13-28 0,-20 39 1,0 0-1,0-1 0,-1 1 0,0 0 0,-1-1 0,0 0 0,-1-16 0,0 25-3,0 0 0,0 0 0,0 0-1,0 0 1,0 0 0,0 0 0,-1 0-1,1 0 1,0 0 0,-1 0 0,1 0-1,0 0 1,-1 0 0,0 0 0,1 0-1,-1 1 1,1-1 0,-1 0-1,0 0 1,1 1 0,-1-1 0,-1-1-1,0 2 1,1-1-1,-1 1 0,1 0 1,-1-1-1,1 1 0,-1 0 1,1 0-1,0 0 0,-1 0 1,1 0-1,-1 0 0,1 1 1,-1-1-1,-1 1 0,-1 0-2,0 1-1,-1-1 0,1 1 0,0 0 0,0 0 0,1 0 0,-1 1 0,0 0 0,-3 3 0,-2 3-6,1 0 0,0 0 0,-8 11-1,-41 67-16,-60 127-15,99-180 33,17-31 7,-64 133-20,48-88 13,2 1 0,3 0-1,2 1 1,-6 69-1,13-73 3,5 71 1,-1-90 1,2 0 1,2 0 0,9 35-1,-11-53 1,1 1 0,0 0-1,1-1 1,0 0 0,0 0-1,1 0 1,13 15 0,-14-19-2,-1 0 1,2 0 0,-1 0-1,0-1 1,1 0-1,0 0 1,0 0 0,0-1-1,1 0 1,10 4 0,-9-5-1,0 0 0,0-1 0,1 0-1,-1 0 1,1-1 0,-1 0 0,0-1 0,10-1 0,-6 0-2,-1 0 0,1-1 0,-1 0-1,0-1 1,0-1 0,17-8-1,-14 4-14,0 0-1,-1-1 1,0 0 0,12-14-1,2-6-42,-1-1-1,43-68 0,-57 80 55,25-37 4,38-79-1,-71 125 14,-1 1 0,4-11 0,-6 17-3,-1-1 1,1 0-1,-1 1 0,1-1 1,-1 0-1,0 0 1,-1-4-1,1 7 0,-1 0-1,1-1 0,-1 1 0,1 0 0,-1-1 1,1 1-1,-1 0 0,0 0 0,0 0 0,0-1 1,0 1-1,0 0 0,0 0 0,0 0 0,0 1 1,0-1-1,0 0 0,0 0 0,0 1 0,-1-1 1,1 0-1,0 1 0,-1-1 0,1 1 0,0 0 1,-1-1-1,1 1 0,0 0 0,-3 0 1,1 0-1,0-1 0,0 1 1,0 1-1,-1-1 0,1 0 1,0 1-1,0-1 1,0 1-1,0 0 0,0 0 1,0 0-1,-4 3 0,2 0 5,0 1 0,0-1 0,0 1 0,1 0 0,-1 0 0,1 1 0,1-1 0,-1 1 0,1 0 0,0 0 0,0 0 0,-3 11 0,-1 5-5,2-1-1,-6 39 1,7-17-7,0 75 0,6-88-1,1 0 0,1 0 0,11 41 0,-11-58 4,0 1 0,7 13 0,-9-23 0,0-1 0,-1 0 1,1 1-1,1-1 0,-1 0 0,0 0 1,1 0-1,-1-1 0,1 1 0,0-1 1,0 1-1,5 2 0,-3-3-1,-1-1 1,1 1-1,0-1 0,0 0 1,0 0-1,0-1 1,0 0-1,0 1 0,-1-2 1,1 1-1,0 0 0,0-1 1,0 0-1,0 0 0,0-1 1,8-3-1,-4 0 3,0-1 0,0 0-1,-1-1 1,15-14 0,36-37-166,95-121 1,-92 89 122,-37 56 44,-16 23 1,0-1 1,-1 0-1,0 0 1,-1-1-1,10-23 1,-13 23 6,-1 1 0,-1-1 0,1-13 1,-2 13 4,0 12-13,-1 0 0,0 0 0,0 0 0,0 0 0,0 0 0,0 0 0,0 0 0,0 0 0,0 0 1,0 0-1,-1 0 0,1 0 0,0 0 0,0 0 0,-1 1 0,1-1 0,-1 0 0,1 0 0,-2-1 0,1 1 0,0 0 0,0 1 0,0-1 1,-1 1-1,1-1 0,0 1 0,0-1 0,-1 1 0,1 0 0,0 0 0,0 0 0,-1 0 1,-1 0-1,0 0 0,0 0 0,0 0 0,1 0 1,-1 1-1,0-1 0,0 1 1,1 0-1,-1 0 0,0 0 0,1 0 1,-1 0-1,1 1 0,-1-1 0,1 1 1,-3 2-1,-2 3 2,0 0 0,-13 17 0,11-13 4,-1 2 3,-2 0 15,2 0 0,0 1 1,0 0-1,-11 24 0,14-17-1,0 0-1,1 1 1,2-1 0,-5 45-1,8-52-23,1 1 0,0-1 0,1 1-1,1-1 1,0 0 0,1 0 0,8 24 0,-9-33-1,0 0 0,1 0 0,-1 0 0,1-1 0,1 1 0,-1 0 0,0-1 0,1 0 0,0 0 0,0 0 0,0 0 0,1-1 0,-1 0 0,1 0 0,0 0 0,6 3 0,-3-3 0,0 0 0,0-1 0,0 0 1,0-1-1,0 1 0,0-1 0,1-1 1,-1 0-1,0 0 0,9-2 0,9-2 14,40-12-1,-60 15-12,10-5 4,0 1-1,26-14 1,28-20 7,-69 38-12,30-18 0,0-2 0,-2-1 1,51-48-1,95-108 12,-150 151-9,52-61 4,-65 72-4,-1 0 0,-1 0 0,16-33-1,-24 43 2,1-1-1,-1 1 0,-1 0 0,1-1 0,-1 1 0,0-1 0,-1 1 0,1-8 0,-1 12 0,0 0 0,-1 0 0,1 0 0,0 0 0,-1 0-1,1 1 1,-1-1 0,1 0 0,-1 0 0,0 0 0,0 0 0,0 1 0,0-1 0,0 0 0,0 1-1,-1-1 1,1 1 0,0-1 0,-1 1 0,1 0 0,-1 0 0,1-1 0,-1 1 0,0 0 0,0 0 0,1 1-1,-1-1 1,0 0 0,-2 0 0,1 0 3,0 1-1,0-1 1,1 1-1,-1 0 0,0 0 1,0 0-1,1 0 1,-1 1-1,0-1 1,0 1-1,1 0 1,-1-1-1,-4 3 1,0 1 13,1-1 0,0 1 1,0 1-1,-6 5 0,3-3 17,0 1 0,1 0-1,1 0 1,0 1 0,-9 14-1,12-17-23,0 0 0,1 1 1,0 0-1,0 0 0,1 0 0,0 0 0,0 0 0,1 0 0,0 0 0,0 8 0,1-1-11,1 0 0,0 0-1,1 0 1,1 0 0,0-1 0,1 0-1,8 21 1,0-7-2,2 1 0,26 37 0,-19-36-2,44 45 0,-48-56-7,-12-13 1,-1 0 0,0 0 0,1 1-1,-2 0 1,1-1 0,-1 1 0,0 1 0,0-1 0,0 0 0,-1 1 0,0-1-1,0 1 1,-1 0 0,0 0 0,0-1 0,-1 1 0,1 0 0,-2 8 0,1-12 10,-1 0 0,1 0 1,-1 0-1,1 0 0,-1-1 0,0 1 1,0 0-1,0-1 0,-1 1 1,1-1-1,-1 1 0,1-1 1,-1 1-1,0-1 0,0 0 1,0 0-1,0 0 0,-3 2 1,-2 1 2,0 0 0,-1-1 1,1 0-1,-14 5 0,1-3 9,-20 5 0,1-1 0,4 2-2,19-6-5,-18 4 0,32-9-7,1-1 1,-1 1 0,0-1 0,1 0-1,-1 0 1,0 0 0,0 0 0,0 0 0,1 0-1,-1 0 1,0 0 0,0-1 0,1 1 0,-1-1-1,0 1 1,-1-2 0,2 2-2,0-1 0,1 0 1,-1 0-1,1 0 0,-1 0 0,1 0 1,-1 0-1,1 0 0,-1 0 1,1 0-1,0 0 0,0 0 0,-1 0 1,1 0-1,0 0 0,0 0 0,0 0 1,0 0-1,0 0 0,0-1 0,1 1 1,-1 0-1,1-1 0,-1-2-12,1 1-1,0-1 0,1 1 1,-1 0-1,0 0 0,1-1 1,0 1-1,3-5 0,1 1-109,0 0-1,10-8 1,-3 4-79,0 1 0,1 0 1,0 1-1,22-10 0,66-24-282,-57 26 423,100-34 18,-129 45 17,0 0 0,-1 0 0,0-2 0,0 0 0,0-1-1,-1 0 1,18-15 0,30-29-314,110-120-1,-161 161 207,0-1 1,14-23-1,-23 31 123,1 0 1,0 0-1,-1-1 1,0 1-1,0 0 1,-1-1-1,0 1 1,0-1-1,0 1 1,0-1-1,-1-7 0,0 10 23,0 0-1,-1 1 0,1-1 1,-1 1-1,0-1 0,0 1 1,0-1-1,0 1 0,0 0 0,0-1 1,-1 1-1,1 0 0,-1 0 1,1 0-1,-1 0 0,0 0 1,0 0-1,0 0 0,0 1 0,0-1 1,0 1-1,-1-1 0,-4-1 1,4 2 45,-1-1 0,0 1 0,0 0 0,0 0 0,0 0 0,0 1 0,0-1 0,0 1 0,0 0 0,0 0 0,0 1 0,0-1 1,0 1-1,-7 2 0,3 0 31,0 1 0,0 0 0,1 0 0,0 1 0,0 0 0,-12 10 0,8-4-4,0 0 0,1 0-1,-11 16 1,15-19-64,1 1 1,-1 1-1,1-1 1,1 1-1,0 0 0,0 0 1,1 0-1,1 0 1,-1 1-1,2-1 1,-1 1-1,1 0 1,1 18-1,3-15-17,-1 0 0,1-1 0,1 1 0,1-1 0,8 19 0,3 0-4,21 30 1,-20-37-62,0-2-1,1 0 1,24 22-1,70 53-1186,-105-93 1137,5 4-135,-1 1-1,0 0 0,14 17 0,-24-26 243,0 0 0,0 0 1,-1 0-1,1 0 0,0 0 0,0 1 1,-1-1-1,1 0 0,-1 0 0,1 1 1,-1-1-1,0 0 0,1 1 1,-1-1-1,0 1 0,0-1 0,0 0 1,0 1-1,0-1 0,0 1 1,0-1-1,-1 0 0,1 1 0,0-1 1,-1 0-1,1 1 0,-2 0 0,0 2 13,-2 0 0,1 0 0,0 0 0,-1 0 0,0-1 0,-7 6 0,-6 4 128,-1-1 0,-1 0 0,0-1 0,-1-2 1,0 1-1,-1-2 0,-38 10 0,-28 4 205,81-21-390,1 0-1,-12 0 0,2-2-573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9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65 13739,'-6'-45'968,"4"26"-720,-9 25-248,-3 15-16,-7 33 0,0 0 16,3 12-240,1 12-480,3 13-3049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19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12 9810,'-23'-11'3137,"4"13"-1729,-1 9 24,-5 11-751,13 9-217,-1 19-120,-5 12-88,-18 10-192,-1 5-32,-2 12 144,-5-6-448,3-21-1289,12 10-423,21-28-2745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0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118 129 8882,'0'-10'518,"1"-1"1,0 0-1,1 0 1,4-14-1,-5 21-238,0 0-1,-1 0 0,1 0 0,-1 0 0,0 0 0,0 0 0,-1 0 1,0-6-1,0 5 37,1 0 103,-2-3 257,2 8-635,0 0 0,0 0 1,-1 0-1,1 0 0,0 0 0,0 0 0,-1 0 1,1 0-1,0 0 0,0 0 0,0 0 1,-1 0-1,1 0 0,0 0 0,0 0 0,-1 0 1,1 0-1,0 0 0,0 0 0,0 0 1,-1 0-1,1 1 0,0-1 0,0 0 0,0 0 1,-1 0-1,1 0 0,0 0 0,0 1 0,0-1 1,-1 0-1,-15 12 723,12-10-685,0 0 0,0 1 0,1-1 0,-1 1 1,1 0-1,-1 0 0,1 0 0,0 1 0,0-1 1,1 1-1,-1-1 0,1 1 0,-3 6 0,-8 32 199,3-14-201,3-10-55,1-1 0,0 1 0,-3 24 0,7-29-35,1 1 0,0 0 0,1 0 0,0-1 0,1 1 0,1 0-1,0 0 1,1-1 0,1 0 0,5 16 0,-8-27-12,0 0 0,0 0 0,-1 0 0,1 0 0,1 0 0,-1-1 0,0 1 0,0 0 0,1-1 0,-1 1 0,1-1 1,-1 1-1,4 1 0,-4-2-1,1-1 1,0 1-1,0-1 1,0 1-1,-1-1 1,1 0-1,0 0 1,0 0-1,0 0 1,-1 0-1,1 0 1,0-1-1,0 1 1,-1 0-1,3-2 1,1 1-24,0-1 1,0 0 0,0-1 0,-1 1 0,1-1-1,-1 1 1,7-7 0,26-26-97,-29 25 125,18-16-18,60-65 5,-66 68 46,-2-1 1,17-27-1,-32 46-6,-1 0-1,1 0 1,-1 0-1,0 0 1,1-7-1,-3 11-5,0-3 9,-2 3-1,-4 6 0,-3 10-11,1-1-1,0 2 1,-10 30-1,16-42 5,-5 15 37,1 0 1,1 1-1,0 0 0,2 0 0,0 0 1,1 1-1,2-1 0,1 22 1,-1-34-40,1 1 0,0-1 1,1 0-1,4 13 0,-6-20 0,1 1 0,-1 0 0,1 0 0,0-1 0,0 1 0,0 0 0,0-1 0,0 1 0,0-1 0,0 1 0,1-1 0,-1 0 0,1 1 0,-1-1 0,1 0 0,-1 0 0,1 0 0,-1 0 0,1 0 0,0-1 0,0 1 0,-1 0 0,1-1 0,0 1 0,0-1 0,3 1 0,-2-2 0,0 1 1,0 0-1,1-1 1,-1 0-1,0 1 1,0-1-1,0-1 1,0 1-1,5-3 1,2-2 3,16-12 0,83-79-94,-57 48-48,-17 17 60,36-34 13,15-25 63,-72 77 9,20-30 0,-31 39-4,5-4 20,13-11-1,-23 21-14,0 1-1,0 0 0,0 0 1,0 0-1,1 0 0,-1 0 1,-2 4-1,-11 23 44,-81 195 39,89-205-116,0-1 0,1 1-1,0 0 1,-3 32-1,4-2-805,-1-7-915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1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939 20 10754,'-1'-2'71,"-1"0"-1,1 0 0,-1 1 0,0-1 1,1 0-1,-1 1 0,0 0 0,0-1 1,0 1-1,0 0 0,-3-1 0,4 2-28,-1-1-1,0 1 0,1 0 0,-1 0 0,0 0 0,1 0 0,-1 0 0,0 1 0,1-1 0,-1 0 0,1 1 0,-1-1 0,1 1 0,-1 0 0,1 0 0,-1-1 0,-1 2 0,-6 5 267,0 0 0,-14 14 0,-56 54 690,-21 29 49,46-38-192,-74 117 1,-18 91 18,78-113-652,-72 256-1,90-224-193,9-29-56,12-42-196,26-111 151,1 1 0,0-1-1,1 1 1,1 0-1,0 15 1,0-25 47,1 0 0,-1 0 1,1 0-1,-1 0 0,1 0 0,0-1 0,-1 1 0,1 0 0,0 0 1,0-1-1,0 1 0,0 0 0,1-1 0,-1 1 0,0-1 0,1 0 0,-1 1 1,1-1-1,-1 0 0,3 2 0,-2-3-6,0 1-1,0 0 1,0-1-1,0 1 1,0-1 0,1 0-1,-1 1 1,0-1-1,0 0 1,0-1-1,0 1 1,0 0 0,0 0-1,0-1 1,0 1-1,0-1 1,0 0 0,3-1-1,5-3-91,-1-1-1,0 0 0,16-15 0,87-81-437,-5 4 407,104-82 202,-195 167-40,-8 5 0,1 0 1,0 1-1,0 1 0,1-1 0,17-7 0,-26 13-7,0 1 0,1-1-1,-1 1 1,0 0 0,1-1-1,-1 1 1,3 0 0,-4 0 2,0 0 0,0 0 0,1 0 0,-1 0 0,0 0 0,1 0 0,-1 0 0,0 0 0,0 1 0,1-1 0,-1 0 0,0 0 0,0 0 0,0 0 0,1 0 0,-1 1 0,0-1 0,0 0 0,0 0 0,1 0 0,-1 1 0,0-1 0,0 0 0,0 0 0,0 1 0,1 0 18,-1 0 1,0 1-1,0-1 1,-1 0-1,1 0 1,0 0-1,0 1 0,0-1 1,-1 0-1,1 0 1,-1 0-1,1 1 1,-1-1-1,0 1 0,-6 11 239,-1-2 0,-15 20 1,2-5-33,3 1-93,1 0 1,2 0 0,1 1 0,-18 49 0,21-43-115,1 1-1,2 0 1,-7 64 0,14-84-22,1 21-1,0-32-13,0-1 0,0 1 0,1-1 0,0 1 1,-1-1-1,1 0 0,1 1 0,-1-1 0,0 0 0,4 6 0,-4-8-17,0 0-1,0-1 1,0 1-1,0 0 1,0 0-1,0-1 1,0 1-1,0 0 1,0-1-1,0 1 1,0-1-1,1 1 1,-1-1-1,0 0 1,0 1-1,1-1 1,-1 0-1,2 0 1,-1 0-53,0 0-1,0 0 1,0 0 0,0-1 0,0 1 0,0-1 0,0 1 0,0-1 0,0 0 0,-1 0-1,4-1 1,2-4-414,-1 1-1,0-1 0,11-13 0,26-34-2469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1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2 112 8418,'-2'-48'5721,"6"17"-4121,14 12-703,-18 5-129,4 20-744,9 2-24,-5 9 88,-14 10-312,-4 12-1497,5 7-1047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2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58 358 10898,'29'-43'1678,"8"-10"777,-30 46-1797,-7 7-649,0 0 0,0 0-1,0 0 1,0 0 0,0 0-1,1 0 1,-1 0 0,0 0 0,0 0-1,0 0 1,0 0 0,0 0-1,0 0 1,0 0 0,0 0 0,0 0-1,0 0 1,0 0 0,0 0-1,1 0 1,-1 0 0,0 0 0,0 0-1,0 0 1,0 0 0,0 0-1,0 0 1,0 0 0,0 0-1,0 0 1,0 0 0,0 0 0,0 0-1,0 1 1,0-1 0,0 0-1,0 0 1,0 0 0,0 0 0,0 0-1,0 0 1,0 0 0,1 0-1,-1 0 1,0 0 0,0 0-1,0 1 1,0-1 0,-1 0 0,1 0-1,0 0 1,0 0 0,0 2 84,0 0 0,-1-1 0,1 1 0,-1 0 0,1 0 1,-1-1-1,0 1 0,-2 2 0,-8 14 450,-2 2-96,1 1-1,-14 32 1,7 3-306,-12 61 1,27-99-199,0 0 0,2 0 1,0 1-1,1-1 0,2 35 1,0-51 15,-1 2-44,0 0 0,1-1 0,2 8 0,-3-10 61,0-1 0,0 1 1,0-1-1,1 1 0,-1 0 0,0-1 0,1 1 1,-1-1-1,0 1 0,1 0 0,-1-1 0,1 0 0,-1 1 1,1-1-1,-1 1 0,1-1 0,-1 1 0,1-1 1,-1 0-1,1 1 0,0-1 0,-1 0 0,1 0 1,-1 1-1,1-1 0,0 0 0,-1 0 0,1 0 1,1 0-1,0 0-34,0-1 0,0 1 0,0-1 0,0 0 0,0 0 1,0 0-1,0 0 0,-1 0 0,3-2 0,12-7-163,-2-2 0,0 1 0,21-23 0,65-87-168,-7 9 322,10-2 83,148-126 1,-241 232-15,43-35 7,-49 39-8,1 1 1,-1 0 0,1 0 0,0 1-1,0-1 1,8-1 0,-11 3-2,-1 1 0,1-1 0,-1 1 0,1 0 1,0-1-1,-1 1 0,1 0 0,0 0 0,-1 0 0,1 1 1,2-1-1,-4 0 0,0 1 0,1-1 1,-1 0-1,1 0 0,-1 0 1,0 1-1,1-1 0,-1 0 0,0 1 1,0-1-1,1 0 0,-1 1 1,0-1-1,0 0 0,1 1 1,-1-1-1,0 0 0,0 1 0,0-1 1,1 1-1,-1-1 0,0 0 1,0 1-1,0-1 0,0 1 1,0-1-1,0 1 0,-1 5 6,0-1 1,0 0-1,-1 0 0,0 0 1,0 0-1,-3 4 0,1 3 12,-7 10 12,-19 30 1,18-34-22,1 1 1,-15 37-1,19-37-11,2 0 0,0-1 0,0 2 0,2-1 0,0 0 0,2 1 0,0 31 0,4-26-20,0 0 1,10 35-1,-12-55-36,1-1 0,0 1 0,0 0 1,0-1-1,0 0 0,1 0 0,0 0 0,0 0 1,0 0-1,0 0 0,1-1 0,-1 1 0,1-1 1,0 0-1,0 0 0,0-1 0,0 1 1,1-1-1,-1 0 0,0 0 0,1 0 0,0-1 1,6 2-1,4 1-97,0-1 1,0-1 0,0 0 0,0-1-1,0 0 1,17-2 0,-13-1 154,0 0 1,1-2-1,-1 0 0,0-1 1,-1-1-1,1 0 1,-1-2-1,-1 0 1,1-1-1,16-12 1,3-7 11,38-36 0,-64 53-9,25-22 17,34-40 1,-58 59-12,-1 0 0,-1 0 0,0-1 0,-1-1 0,-1 0 0,8-20 0,-14 28-1,1 1 1,-1-1 0,-1 0-1,1 1 1,-1-1 0,-1 0-1,0-15 1,0 19 24,-1-1-1,0 0 1,0 1 0,0-1-1,0 1 1,-1-1 0,0 1-1,0 0 1,0 0 0,0-1-1,-1 2 1,0-1 0,-4-5-1,5 6 20,0 1-1,-1 0 0,1 0 0,0 0 0,-1 0 0,1 1 1,-1-1-1,0 1 0,1-1 0,-1 1 0,0 0 1,0 0-1,0 0 0,0 1 0,0-1 0,0 1 0,0-1 1,0 1-1,-4 0 0,2 1 15,0 0-1,0 0 1,0 0 0,0 1 0,1 0-1,-1 0 1,0 0 0,1 1 0,0-1-1,0 1 1,-6 5 0,-72 71 853,75-72-863,-7 9 49,0 1 1,1 0 0,1 1-1,1 0 1,0 1 0,1 1 0,-7 20-1,8-16 1,1 1 0,2 1 0,0-1-1,2 1 1,-2 38 0,5-40-93,2-1 0,0 0 0,2 1 0,0-1 0,2 0 0,7 23 0,-9-38-15,0 1 1,1-1 0,0 1-1,0-1 1,1 0 0,0 0 0,1-1-1,-1 0 1,9 8 0,-10-11-3,0-1 1,0 1 0,1-1 0,0 0-1,-1 0 1,1 0 0,0-1 0,1 0 0,-1 0-1,0 0 1,1-1 0,-1 1 0,1-1-1,-1-1 1,1 1 0,8-1 0,-3-1-19,1-1 0,-1 0 0,0 0 0,0-2 0,13-4 0,6-4-153,0-1 0,53-34 0,51-48-296,-122 86 450,160-135-43,-162 135 64,44-41-13,-28 29 1,-11 9-13,26-26-1,-36 33 24,-1 0 0,0 0 0,0-1 0,-1 1 0,0-1 0,0 0 0,0 0 0,0 0 0,2-12 0,-4 13 10,0-1-1,0 0 1,0 0-1,-1 0 0,0 0 1,0 0-1,-1 0 1,0 0-1,-2-11 0,1 13 2,1 1 0,0-1 0,-1 0 0,0 1 0,0 0 0,0-1 0,0 1-1,0 0 1,-1 0 0,0 0 0,1 0 0,-1 1 0,0-1 0,0 1-1,-6-4 1,6 4 11,-1 1 0,1-1-1,0 1 1,-1 0-1,1 0 1,-1 0 0,1 1-1,-1-1 1,0 1-1,1 0 1,-1 0 0,1 0-1,-1 0 1,0 1 0,1-1-1,-1 1 1,1 0-1,-1 0 1,1 0 0,-5 3-1,-2 1 57,-1 1 0,1 1 0,1 0 0,-1 0-1,-9 10 1,0 0-3,1 0-1,1 1 0,-20 29 1,25-28-60,1 1 1,1 0 0,-11 31-1,-15 68-6,35-116-7,-23 94-3,19-72-4,-3 47 1,7-59 1,1 0 1,1 0 0,2 20-1,-2-29 1,0 1 0,1-1 0,-1 0 0,1 0 0,0 1 0,0-1 0,0 0 0,0 0 0,1-1 0,-1 1 1,1 0-1,0-1 0,4 4 0,-3-4-6,-1-1 0,1 1-1,-1-1 1,1 0 0,0 0 0,0 0 0,0-1 0,0 1 0,0-1 0,0 0 0,0 0 0,0 0 0,5 0 0,1-1-41,-1 0 0,0-1 0,0 0 0,17-4 0,-14 2-8,0 0 0,0-2 0,-1 1 0,1-2 0,12-7 1,0-2-53,27-23 1,-28 19 7,37-40-1,0-17 12,-45 56 79,11-15-3,47-67 20,-65 88 6,0 0 0,0-1 0,-1 0-1,-1 0 1,5-22 0,-9 30 2,0-1 0,-1 1-1,-1-1 1,1 1 0,-1-1 0,0 1 0,-1-1 0,0 1 0,0-1 0,-1 1 0,0-1 0,0 1 0,0 0 0,-1 0 0,0 0 0,-1 0 0,1 1-1,-8-10 1,9 13 18,0 1 0,-1-1 0,1 0 0,-1 1 0,0 0-1,0-1 1,0 1 0,0 0 0,0 1 0,0-1 0,-1 0-1,1 1 1,-7-2 0,6 2 16,0 0-1,-1 1 1,1 0 0,0 0-1,0 0 1,0 0 0,0 1-1,-1 0 1,1-1-1,0 2 1,0-1 0,-6 3-1,4-1-20,-1 1 0,0 0 0,1 0 0,0 0 0,0 1-1,1 0 1,-1 0 0,1 0 0,-5 7 0,-2 5-4,0 0 0,-10 21 0,10-15-20,1 1-1,1 0 1,1 0-1,1 1 0,2 0 1,-5 29-1,8-32-12,1-1 0,1 1 0,1 0-1,1 0 1,1 0 0,1 0 0,8 31 0,-8-42-80,1 0 0,0-1 1,8 16-1,-10-23 11,0 1 0,1 0 1,-1-1-1,1 0 0,-1 1 0,1-1 0,0 0 1,1-1-1,-1 1 0,0 0 0,6 2 0,-5-3-105,0-1 0,1 0 0,-1 0 0,1 0 0,-1-1 0,0 1 0,1-1 0,-1 0 0,6-1 0,51-2-2501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3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 11458,'-2'0'165,"0"1"-1,0-1 1,0 1-1,0 0 1,-1-1-1,1 1 0,0 0 1,1 0-1,-1 1 1,0-1-1,0 0 1,0 1-1,-2 2 1,1-1-136,1 1 1,-1 0 0,1 0 0,0 0 0,0 0 0,-1 6 0,-10 20 28,7-17-36,1 0 1,-5 18-1,8-23-10,1 0 1,0 0-1,1 0 0,-1 0 1,3 14-1,9 41 33,0 6-23,-10-45-12,-1-1 0,-5 28-1,0 13 8,11 41 1,0-15-10,-7-83-5,1-7-2,0 0-1,0 0 0,0 0 0,0 0 0,0 0 0,0 0 0,0 0 0,0 1 1,-1-1-1,1 0 0,0 0 0,0 0 0,0 0 0,0 0 0,0 0 0,0 0 1,0 0-1,0 0 0,0 0 0,0 0 0,0 0 0,-1 0 0,1 0 0,0 0 1,0 0-1,0 0 0,0 0 0,0 0 0,0 0 0,0 0 0,0 0 0,0 0 1,0 0-1,-1 0 0,1 0 0,0 0 0,0 0 0,0-1 0,-1 1 1,0-1-1,1 1 0,-1-1 1,0 0-1,0 0 1,1 1-1,-1-1 0,0 0 1,1 0-1,-1 0 0,1 0 1,-1 0-1,1 1 0,0-1 1,-1 0-1,1 0 0,0-2 1,-1 1-4,1-1 0,-1 0 0,1 1 0,0-1 1,0 0-1,0-2 0,10-28-34,2-17 23,8-26 13,33-71-7,-39 115 7,0 1 1,3 1-1,0 0 0,2 1 1,0 1-1,3 1 0,41-42 1,-56 61 1,2 1 0,-1 0 1,1 1-1,14-9 0,-19 13 19,1 0-1,-1 1 0,0-1 1,1 1-1,-1 0 1,0 0-1,1 0 1,-1 1-1,1 0 1,0-1-1,-1 2 1,1-1-1,4 1 0,-3 0 26,0 1-1,0 0 1,0 0-1,-1 0 0,1 0 1,-1 1-1,1 0 0,4 4 1,4 3 34,19 19 1,-11-8-42,18 14-10,53 34 1,-76-57-28,1-2 0,0 0 0,1 0 0,0-2 1,38 11-1,-38-15 8,0-1 1,1 0 0,-1-2 0,1 0 0,0-1-1,-1-2 1,1 1 0,-1-2 0,1-1 0,29-9 0,-32 6 7,-1-1 1,0 0-1,27-20 1,-33 21-10,2-1 4,-1 2 2,-1-1-1,17-15 0,-25 20-6,1-1 1,-1 0-1,1 0 0,-1 0 0,0 0 1,0 0-1,0-1 0,0 1 0,-1 0 0,1-1 1,-1 1-1,0-1 0,0 0 0,0-3 0,0 2 9,-1 1-1,0-1 1,0 1 0,0-1-1,0 1 1,-1-1-1,0 1 1,0-1-1,0 1 1,0 0-1,-1-1 1,0 1 0,0 0-1,-3-5 1,1 4 43,0 1 0,-1 0 0,1 0 1,-1 1-1,0-1 0,0 1 0,0 0 1,-1 1-1,1-1 0,-1 1 0,1 0 1,-8-2-1,8 3-12,-1 0-1,1 0 1,-1 0 0,1 0 0,-1 1-1,1 0 1,-1 0 0,1 1-1,-1 0 1,0 0 0,1 0 0,0 0-1,-11 5 1,7-1 45,-19 14-1,20-13-57,-14 11 32,1 0-1,0 1 0,2 1 1,0 0-1,-16 24 0,28-32-26,0 0-1,0 1 0,1 0 0,0 0 0,1 1 1,-5 22-1,-11 81 264,20-112-290,-2 15 23,2-1 0,0 1-1,1 0 1,3 30 0,-2-41-32,1 0-1,0 1 1,1-1-1,0 0 1,4 9 0,-4-12-4,0 0 0,0 0 0,0-1 1,0 1-1,1-1 0,0 0 0,0 0 0,8 6 1,-6-6-8,1-1 0,-1 0 0,0 0 1,1 0-1,0-1 0,0 0 0,-1-1 0,1 1 1,0-1-1,0 0 0,1-1 0,-1 0 1,0 0-1,0 0 0,0-1 0,0 0 0,8-3 1,1-2-110,0 0 0,0-1 0,18-11 0,11-9-337,45-35 1,36-38 20,-52 40 399,-50 41 39,6-4 10,-1-1-1,34-38 1,-61 60-10,-1 0 0,1 0-1,0 0 1,-1 0 0,0-1-1,0 1 1,1-1 0,-1 1 0,-1-1-1,2-2 1,-2 4-3,0 1 0,0 0 0,0-1 0,0 1-1,0 0 1,0-1 0,0 1 0,0 0 0,0 0 0,0-1 0,0 1 0,0 0-1,0-1 1,0 1 0,0 0 0,-1-1 0,1 1 0,0 0 0,0 0 0,0-1 0,0 1-1,-1 0 1,1 0 0,0-1 0,0 1 0,-1 0 0,1 0 0,0 0 0,-1-1 3,0 1-1,0 0 1,0 0 0,0 0 0,0 0 0,0 0 0,1 0 0,-1 0 0,0 0 0,0 1 0,0-1 0,0 0 0,1 0 0,-1 1 0,-1 0 0,-4 2 44,0 1 1,0 0 0,0 0 0,1 1 0,0 0 0,0 0 0,-5 7-1,3-3 5,0 1-1,0 0 0,1 0 1,0 1-1,1 0 0,1 0 1,-7 22-1,9-26-50,1-1-1,-1 1 0,1-1 1,1 1-1,-1 0 1,1-1-1,0 1 1,2 10-1,-1-14-4,-1 0 1,1 0-1,0 0 0,0 0 0,0-1 0,0 1 0,1 0 0,-1-1 1,1 1-1,-1-1 0,1 1 0,0-1 0,0 0 0,0 0 0,0 0 1,1 0-1,-1 0 0,0 0 0,1 0 0,-1-1 0,5 2 0,-3-1-4,1-1 0,-1 0-1,1 0 1,0 0 0,0 0-1,-1-1 1,8 0 0,-1-1-48,1 0 1,11-3 0,-2-1-142,1-2 1,23-11-1,-27 11 112,4-2-7,0-1-1,41-25 1,25-28 82,-60 44 10,-6 6 9,-1-2 0,27-24 0,-33 26 20,-11 11-8,-3 3 9,-7 8 105,1-3-31,0 0 1,1 1-1,0-1 1,1 1-1,-6 12 1,-9 38 214,16-49-299,-4 13 15,1 0-1,1 0 0,1 0 0,0 27 1,3-32-39,1-1 0,1 0 1,0 0-1,0 0 0,2 0 0,8 22 1,8 11-327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3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27 12707,'6'-23'984,"0"19"-416,-6 31 200,-2 14-72,-13 31-112,-5 23-79,5 34-201,-5 17-16,3 8-128,3-3-80,-7-3-40,-4-13 8,13-24-392,14-28-673,16-68-927,-1-26 48,4-45-561,-5-20-1032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4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323 439 3729,'-16'-22'974,"-41"-56"2629,46 65-2497,-1 0 0,-1 0 0,-23-17-1,13 14 23,14 10-699,0 0 0,0 0 0,1-1 0,0 0 0,-7-9 1,14 15-387,0 1 1,1-1 0,-1 0 0,0 0 0,1 0 0,-1 0 0,1-1-1,0 1 1,-1 0 0,1 0 0,0 0 0,-1 0 0,1 0 0,0 0-1,0-1 1,0 1 0,0 0 0,0-2 0,1 0 7,0 1 0,0 0 1,0 0-1,0 0 0,0 0 0,0 0 1,3-2-1,2-4 75,-2 0-58,1 1 0,0-1-1,1 1 1,0 1 0,0-1 0,0 1-1,1 0 1,0 0 0,11-6 0,1 1 43,0 1 0,0 1 0,1 0 0,1 2 0,-1 0 0,24-4 0,-1 4 1,0 1 0,49 0 0,-47 6-94,-1 2 0,54 10 0,-81-10-14,-4 0 1,0 0 0,16 5 0,-25-6-3,-1 1-1,1-1 1,-1 1-1,0 0 1,1 0 0,-1 0-1,0 0 1,0 0-1,0 1 1,0-1-1,-1 1 1,4 4 0,-4-4 0,0 0 0,0 1 1,-1-1-1,1 0 1,-1 1-1,0-1 1,0 1-1,0-1 1,0 1-1,-1 0 0,1-1 1,-1 1-1,0 0 1,0-1-1,-1 1 1,1 0-1,-1-1 1,-1 6-1,-1 2 5,0-2 0,-1 1 0,-1 0 0,0-1 0,-9 15 0,-64 74 42,39-51-32,11-13-9,-23 39-1,42-58-6,0 1 0,1 0 0,1 0 0,1 0-1,-7 26 1,9-23-47,1 2 0,0-1 0,2 0-1,0 1 1,3 28 0,0-37-17,0-1-1,0 1 1,2-1-1,-1 1 1,1-1 0,1 0-1,0 0 1,1-1 0,8 13-1,7 5-34,42 45 0,-54-62 97,153 185-167,-136-158-371,-2 1 0,-1 0 1,26 67-1,-35-71-4,-3 0 1,-1 1-1,8 52 1,-17-75 493,0 0 0,-2 22 0,1-30 53,-1 0-1,0 0 0,0-1 0,0 1 1,0 0-1,-1-1 0,0 1 1,0-1-1,0 1 0,0-1 0,-1 0 1,1 0-1,-6 6 0,3-5 51,0-1 0,0 0 0,-1 0-1,1 0 1,-1 0 0,0-1 0,0 0 0,0 0-1,0-1 1,-7 2 0,-5 1 247,0-1 0,0-1 1,0 0-1,0-2 0,-20 0 0,-97-10 1025,77 4-982,41 3-247,-206-24 543,178 17-600,-54-19-1,82 22-38,1-1 0,-1 0 1,1-2-1,0 1 0,1-2 0,-17-14 0,15 9-6,-16-18 0,31 31 5,-3-4-5,0 1 1,0-1-1,1 0 0,-5-7 1,8 11 0,1 0 0,-1 0-1,0 0 1,0 0 0,1 0 0,-1-1 0,1 1 0,0 0-1,0 0 1,-1 0 0,2-1 0,-1 1 0,0 0-1,0 0 1,1 0 0,-1-1 0,2-2 0,0 0-9,0 1 0,0 0 1,0 0-1,1 0 0,0 0 0,-1 0 1,8-6-1,1 0-15,14-11-1,-19 17 22,10-8-4,0 2-1,1 0 0,0 1 0,0 0 0,38-11 0,96-17-7,-134 34 17,15-3-3,1 1-1,-1 2 1,1 1-1,-1 2 1,1 1-1,36 6 1,132 37-5,-107-13 9,-65-20 1,2-1 1,40 8-1,-47-14-20,0-2-1,1 0 1,-1-2-1,1 0 1,-1-2-1,0-1 1,0-1-1,0 0 0,25-10 1,-13 1-219,62-33 1,27-29 93,-96 57 154,0-2-1,49-43 1,-71 56-5,0 0 4,13-15 1,-18 19-6,0 0 0,-1 1 0,1-1 0,-1 0 0,1 0 0,-1 0 0,0 0 0,0-1 0,1-5-1,-2 6 3,0 0 0,0 0 0,0-1 0,0 1 0,0 0-1,-1 0 1,0 0 0,1 0 0,-1 0 0,0-1-1,-1 2 1,1-1 0,0 0 0,-1 0 0,0 0-1,1 1 1,-1-1 0,-5-4 0,-1-1 8,0 1 0,0 1 0,0 0 1,-15-9-1,15 11-8,-1-1 1,1 2-1,-1-1 0,0 1 1,1 0-1,-2 1 0,1 0 1,0 0-1,0 1 0,0 0 1,-1 1-1,1 0 0,0 0 1,-1 1-1,1 0 0,0 1 1,0 0-1,0 0 0,-9 5 1,1-1 21,1 2 1,0 0 0,0 2 0,1-1 0,0 2-1,1 0 1,0 0 0,0 2 0,2-1 0,-1 2-1,2 0 1,-13 19 0,16-21-30,0 1 1,2 0-1,-1 1 0,2-1 1,0 1-1,1 0 0,0 1 1,1-1-1,0 1 0,1-1 1,1 1-1,1 0 0,0 0 1,0-1-1,4 20 0,1-10-3,1 0 0,0 0 0,18 39 0,-17-47 3,1-1 0,0 1 0,1-2 0,1 1 0,0-1 0,15 15 0,-18-22 0,1-1 0,-1 0 0,1 0 0,0 0 0,0-1 0,17 8 0,-14-8-3,1-1 0,0-1 0,0 0 0,0 0 0,14 0 0,2-1-159,1-1 0,-1-1-1,1-1 1,36-8 0,-47 6-551,-1-1-1,22-8 0,32-22-5489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42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10226,'-19'0'1200,"7"0"-231,1 17-89,-7 4-488,-3 3-128,-2 20 72,0 22-152,1 0-120,-16 3-40,1 1-24,23-6-360,8-12-696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5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 8194,'-1'0'136,"1"0"0,0 0 1,0 0-1,0 0 0,-1 0 1,1 0-1,0 0 0,0 0 1,-1 0-1,1 0 0,0 0 1,0 0-1,-1 0 0,1 0 1,0 0-1,0 0 0,0 0 1,-1 0-1,1 0 1,0 0-1,0 0 0,-1 0 1,1 0-1,0 0 0,0 1 1,0-1-1,-1 0 0,1 0 1,0 0-1,2 8 779,1 2-862,-1 2-44,1 1 1,-1 0-1,-1 21 0,-4 43 41,3-65-35,-7 70 319,-2 45 584,8-103-810,-1-1 1,-1 0-1,-1 0 1,-11 39-1,9-45-91,-1 0-1,0-1 0,-1 0 0,-1 0 0,-1-1 0,-19 25 0,26-36-8,-1 1 1,0-1 0,-1 0-1,-8 7 1,12-10-8,-1 0 1,0-1-1,1 1 1,-1 0-1,0 0 0,0-1 1,0 1-1,1-1 0,-1 1 1,0-1-1,0 0 0,0 0 1,0 0-1,0 0 1,0 0-1,-3-1 0,3 1-4,1-1 1,-1 1-1,1-1 0,-1 1 0,1-1 1,-1 0-1,1 1 0,0-1 0,-1 0 0,1 0 1,0 0-1,-1 0 0,1 0 0,0 0 1,0 0-1,0-1 0,0 1 0,0-2 0,-1 0-5,0-1-1,1 1 1,0-1-1,0 0 0,0 0 1,-1-6-1,0-10 4,1-1-1,1 0 1,1 1 0,1-1-1,1 1 1,0-1 0,10-29-1,-6 30 5,1-1-1,1 2 0,0-1 1,15-21-1,54-65-12,-22 42 5,-45 54 5,-1 1-1,1 0 0,23-14 1,-22 16 14,0 2 0,0-1 0,0 1 0,0 1 0,18-4 0,-20 6 47,0 0 0,0 1-1,0 1 1,0 0 0,0 0 0,0 1 0,18 3 0,22 10 144,92 38 1,-92-31-173,83 22 0,-83-32-8,59 5 1,-99-15-10,0-1 0,0 0 1,0-1-1,0 0 0,0 0 0,17-6 1,-13 3 69,-1-2 0,1 1 0,23-15 1,-31 16-40,1 0 1,-1 0-1,0-1 1,0 0 0,0 0-1,-1 0 1,1-1-1,-1 1 1,-1-1 0,1-1-1,-1 1 1,6-12-1,-9 15-31,0 2-2,0-1 0,-1 0 0,1 1 0,0-1 0,-1 0 0,1-2-1,-1 3-5,0 0 0,0 1 0,0-1 0,-1 1 0,1-1 0,0 1 0,0-1 0,0 0 0,0 1-1,-1-1 1,1 1 0,0-1 0,-1 1 0,1-1 0,0 1 0,-1 0 0,1-1 0,-1 1 0,1-1 0,-1 1-1,1 0 1,0-1 0,-1 1 0,0-1 0,-8-3 30,1 0-1,-1 1 1,1 0-1,-15-3 1,-37-4 10,47 8-42,1 0 0,-1 1 1,0 1-1,0 0 0,0 0 0,1 2 0,-22 4 0,19-3-20,-61 20 100,64-19-33,0 1-1,1 0 1,-1 1 0,-14 10-1,8-1-7,0 0-1,0 2 1,1 0-1,-19 25 1,27-30-2,1 1-1,0 0 1,0 0 0,2 1-1,0 0 1,0 1 0,1-1 0,1 1-1,0 0 1,-3 30 0,6-29-15,0 0 1,2 0 0,-1 0 0,2 0-1,0 0 1,1-1 0,1 1-1,0-1 1,1 1 0,8 17-1,-4-17-14,0 0-1,0 0 1,2-1-1,13 15 1,-5-9 3,43 35 0,-49-45-9,1 0 1,30 16 0,-34-22-5,1-1 1,-1 0 0,1-1 0,-1 0 0,22 3-1,-14-3 1,0-2 0,1 0-1,-1-2 1,0 0 0,0 0-1,0-2 1,31-8 0,-12-2-34,-1-1 1,61-35-1,-49 19-50,81-64 0,-97 69 65,60-51 7,-81 67 16,-2-1 1,1-1-1,-1 0 1,0 0-1,13-25 1,-20 32-2,0 0 1,-1 0 0,1 0 0,-1-1 0,0 1-1,0 0 1,0-1 0,0 1 0,-1-1 0,0 1-1,-1-9 1,1 10 1,-1 0-1,1 0 1,-1 1-1,0-1 1,0 0-1,-1 0 1,1 1-1,0-1 0,-1 1 1,0-1-1,1 1 1,-1 0-1,0-1 1,0 1-1,0 0 1,-1 0-1,-3-3 1,0 2 10,1 0 1,-1 0 0,1 1-1,-1 0 1,0 0 0,0 0-1,0 0 1,0 1 0,0 0-1,-8 0 1,6 1 22,0 0 1,0 1 0,0 0-1,0 0 1,0 1 0,0 0-1,1 0 1,-12 5 0,6-1-5,1 1 0,-1 1-1,1 0 1,0 0 0,1 2 0,0-1 0,1 1 0,0 1 0,0-1 0,1 2-1,0-1 1,-11 22 0,8-12-22,1 1 0,0 1 0,-13 42-1,21-53-4,0 0 0,1 0-1,0 0 1,1 0-1,0 0 1,1 1-1,0-1 1,1 0-1,5 23 1,-5-30-92,1 1 1,0-1-1,0 0 0,0 1 1,1-1-1,-1 0 1,1 0-1,1-1 0,6 9 1,-8-10-133,1-1 0,0 1 0,0-1 0,0 0 0,0 0 0,1 0 0,-1 0 1,0 0-1,1-1 0,0 1 0,-1-1 0,1 0 0,0 0 0,-1-1 0,1 1 0,0-1 0,4 0 1,8-1-2188,0-1 1,20-5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37 17364,'-17'-23'608,"1"9"-296,3 20-112,1 4-184,6-2-56,6 3 16,8 5-472,0-1-416,13 10-817,14 12-1111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598 994 6601,'-2'-2'112,"-3"-5"227,0 0 0,0 1 0,-1-1 0,0 1 0,0 0 0,0 1 0,-8-5 0,-4 0 380,0 2 0,0 0 0,-26-7 0,28 10-318,1 2-1,0-1 1,-1 2-1,0 0 1,1 1-1,-1 0 0,0 2 1,0-1-1,0 2 1,-29 7-1,27-4-29,-1 2 0,1 0-1,-26 16 1,34-18-258,0 2 1,0-1-1,1 1 0,0 1 1,1 0-1,-1 0 1,-8 12-1,12-13-80,0 1 1,1-1-1,0 1 0,1 0 1,-4 12-1,-9 42 17,15-59-48,-2 12-17,-1 4 21,0 0 1,1 0 0,0 21-1,3-35-44,0 0 1,0 0-1,1 0 1,0 0-1,0-1 1,0 1-1,0 0 0,1-1 1,-1 1-1,1-1 1,0 1-1,1-1 1,-1 0-1,1 0 0,0 0 1,0 0-1,5 5 1,-5-6-40,0-1 0,0 0 0,0 0 0,0 0 0,0 0 0,0-1 0,0 1 0,0-1 0,1 0 0,-1 0 0,1 0 0,-1 0 0,0-1 0,1 1 0,0-1 0,-1 0 1,1 0-1,-1 0 0,1-1 0,4 0 0,3-2-196,0-1 0,-1 1 0,1-2 0,-1 0 0,15-9 0,88-65-1225,27-34 1086,-128 103 404,128-108-5,-76 55 174,-3-3 1,98-135 0,-103 117 450,-4-3-1,54-118 1,-69 110-194,-31 76-357,-1 0 0,5-39-1,-9 49-49,0 0 0,-1-1 1,0 1-1,-1 0 0,-1-10 0,1 17 6,1 1 0,0 0 0,0-1 1,-1 1-1,1 0 0,-1 0 0,1 0 0,-1-1 1,0 1-1,1 0 0,-1 0 0,0 0 0,0 0 1,1 0-1,-1 0 0,0 0 0,0 0 0,0 1 0,0-1 1,-1 0-1,1 1 0,0-1 0,0 0 0,0 1 1,-1-1-1,1 1 0,-2-1 0,0 1 40,0 0-1,0 1 1,0-1-1,0 0 1,0 1-1,0 0 0,0 0 1,0 0-1,0 0 1,0 0-1,-4 3 1,-14 8 296,-32 26 1,24-15-74,-38 39 0,41-34-170,1 2 1,-24 38 0,19-19-31,-28 62 1,-25 75-42,3-11-79,27-30-278,46-118 46,0-1-1,2 2 0,-1 31 1,5-44-87,1 0 1,1 1 0,0-1-1,1 0 1,5 18 0,-6-26 178,1-1 0,0 1 1,1-1-1,0 0 0,0 1 0,0-1 1,1-1-1,-1 1 0,1 0 1,6 5-1,-6-7 101,0-1 1,1 1-1,-1-1 0,1 0 1,-1-1-1,1 1 0,0-1 1,0 0-1,0 0 0,0 0 1,0-1-1,10 2 0,-8-2 57,0-1-1,-1 1 0,1-1 0,0-1 1,0 1-1,-1-1 0,1 0 0,0-1 1,-1 1-1,11-5 0,-3-1 46,0 0 1,0-1-1,16-12 0,302-237 228,-274 205 11,-47 41-101,1-1 663,24-20 0,-32 28-462,2 0 9,-6 4-350,0 0 0,0 0 0,0 0 0,0 0 0,0 0 0,0 0 1,0 0-1,0 0 0,1 0 0,-1 0 0,0 0 0,0 0 0,0 0 1,0 0-1,0 0 0,0 0 0,0 0 0,0 0 0,0 0 0,0 0 1,0 0-1,0 0 0,1 0 0,-1 0 0,0 0 0,0 0 0,0 0 1,0 0-1,0 0 0,0 0 0,0 1 0,0-1 0,0 0 0,0 0 1,0 0-1,0 0 0,0 0 0,0 0 0,0 0 0,0 0 0,0 0 1,0 0-1,0 0 0,0 0 0,0 0 0,0 1 0,0-1 0,0 0 1,0 0-1,0 0 0,0 0 0,0 0 0,0 0 0,0 0 0,0 0 0,0 0 1,0 0-1,0 0 0,0 0 0,0 1 0,0-1 0,0 0 0,0 0 1,-5 25 724,0-1 0,-12 32 0,-8 33-302,18-55-393,-3 62 0,10-76-64,0 0 1,1 0-1,1-1 0,7 31 0,-7-43-78,0-1 0,0 1 0,1-1 0,-1 0 1,2 0-1,-1 0 0,0 0 0,8 9 0,-8-12-118,1 1-1,-1-1 1,1 0 0,0 0 0,0 0 0,0 0-1,1-1 1,-1 1 0,0-1 0,1 0 0,0-1-1,5 2 1,40 7-2469,-49-10 2673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6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640 109 9058,'4'-10'332,"-1"3"7,-1 1 0,0-1-1,0 0 1,1-11 0,-3 16-246,0 1 1,0-1-1,0 0 0,0 0 1,0 0-1,-1 1 1,1-1-1,-1 0 1,1 1-1,-1-1 0,1 0 1,-1 1-1,0-1 1,0 1-1,0-1 0,0 1 1,0-1-1,0 1 1,0 0-1,-1-1 0,1 1 1,-3-2-1,1 1 72,-1 0 0,1 0-1,0 1 1,-1-1 0,1 1-1,-1 0 1,1 0 0,-1 0-1,-6 0 1,0 0 225,0 1 0,-15 2 0,3 1 10,1 1 0,1 1 1,-1 1-1,-38 17 1,33-12-225,0 2 0,2 2 0,-32 22 0,24-12 43,-53 53-1,69-60-182,0 0 1,0 2-1,2-1 0,0 2 1,2 0-1,0 1 0,-14 37 1,17-31-34,-8 49 0,16-68-7,-2 2-5,2 0 0,-1 0 0,1 0 0,1 15 0,1-23-7,-1 0-1,1 0 0,0 0 0,-1 0 0,1 0 0,1 0 0,-1 0 0,0 0 0,1 0 1,-1 0-1,1 0 0,0-1 0,0 1 0,0-1 0,0 1 0,1-1 0,-1 0 1,0 0-1,4 2 0,-3-2-24,1 0 0,0 0 1,-1 0-1,1 0 0,0-1 0,0 0 1,0 0-1,0 0 0,0 0 1,0 0-1,0-1 0,0 0 0,1 0 1,-1 0-1,0 0 0,8-2 1,1-2-61,-1 0 0,1 0 0,-1-1 0,15-8 0,-1-2-12,-1 0-1,30-23 0,89-89 54,-7-14 89,-109 111-25,54-56 56,-33 29 53,-45 51-69,1 0 1,-1 0-1,-1-1 1,1 0-1,-1 0 1,3-11 0,-5 15 0,0 0 0,0 0 0,-1 0 0,1 0 0,-1 0 1,0 0-1,0 0 0,0 0 0,-1 0 0,1 0 0,-1 0 1,-1-6-1,1 8-34,1 0 1,-1-1 0,1 1-1,-1 0 1,0 0 0,0 0-1,0 0 1,1 1 0,-1-1-1,0 0 1,0 0 0,0 0-1,0 1 1,-1-1-1,1 0 1,0 1 0,0-1-1,0 1 1,0-1 0,-1 1-1,1 0 1,0 0 0,0-1-1,-1 1 1,1 0 0,0 0-1,0 0 1,-1 0-1,1 0 1,-2 1 0,-3 0 4,1 1 0,-1-1 1,1 1-1,-1 0 0,1 0 1,-10 6-1,4 0 42,-20 16-1,17-12-6,1 1 1,1 1-1,0 0 0,1 1 0,0 0 0,2 0 1,-1 1-1,2 1 0,0-1 0,-6 21 1,6-11-28,1 1 1,1 0-1,1 0 1,1 0-1,0 52 1,4-67-26,0 1 0,2-1 1,-1 0-1,1 0 0,1 0 0,4 14 0,-5-23-10,-1 1-1,0-1 0,1 1 1,0-1-1,0 0 0,0 0 1,0 0-1,1 0 1,-1 0-1,1 0 0,0-1 1,0 1-1,0-1 0,0 0 1,0 0-1,0 0 0,1 0 1,-1 0-1,0-1 0,1 1 1,0-1-1,4 1 1,-2-1-37,0 0 0,0-1 0,0 0 0,0 0 1,0 0-1,0-1 0,12-2 0,-2-2-197,26-11 0,-29 11 26,-1-1 1,0 0-1,-1-1 0,1 0 0,-1 0 0,0-1 0,-1-1 0,10-10 1,40-54-4669,-32 37-501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49 153 10418,'-1'0'77,"1"1"-1,0-1 1,-1 0 0,1 0-1,0 1 1,0-1-1,-1 0 1,1 1-1,0-1 1,0 1 0,0-1-1,-1 0 1,1 1-1,0-1 1,0 1-1,0-1 1,0 0 0,0 1-1,0-1 1,0 1-1,0-1 1,0 0-1,0 1 1,0-1 0,0 1-1,0-1 1,0 0-1,0 1 1,0-1-1,1 1 1,-1-1 0,0 0-1,0 1 1,0-1-1,1 0 1,-1 1-1,0-1 1,1 1 0,2 2 93,-1 0 0,1 0 1,5 3-1,0 2 219,-1 1-233,-1 0 0,10 19 0,-14-24-145,0 0-1,-1 0 1,1 0-1,-1 0 1,0 0-1,-1 1 1,1-1-1,-1 8 1,0 2 59,-3 19 0,1-22-14,1-1-7,-1 0 1,0 1-1,-1-1 1,0 0-1,-1 0 1,0 0-1,-7 12 1,-11 16 23,-23 43-2,44-80-70,-6 17 2,7-18-3,0 1 0,0-1 0,0 0-1,-1 1 1,1-1 0,0 1 0,0-1 0,0 0 0,0 1 0,0-1 0,0 0 0,0 1 0,0-1 0,0 1-1,0-1 1,1 0 0,-1 1 0,0-1 0,0 0 0,0 1 0,0-1 0,0 0 0,1 1 0,-1-1-1,0 0 1,0 1 0,1-1 0,-1 0 0,0 0 0,0 1 0,1-1 0,-1 0 0,0 0 0,1 0 0,-1 1-1,0-1 1,1 0 0,-1 0 0,1 0 0,1 0 0,0 0 1,-1 0-1,1 0 1,0 0-1,-1-1 0,1 1 1,0-1-1,-1 1 1,1-1-1,0 0 0,-1 1 1,1-1-1,2-2 1,3-2 9,13-10-1,-13 8-1,-1 0-1,1-1 0,-1 1 1,0-1-1,5-10 1,22-48 23,-8 14-16,72-120 16,-70 124-289,42-57 0,-22 48-736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7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1084 4 14787,'8'-3'379,"-12"6"-160,-16 10 25,3-2 46,1 1 0,-24 21 0,-26 34 469,43-42-548,-70 76 237,-14 25-210,-37 76-158,72-99-64,13-21-7,-112 167 12,-15 112-18,134-230-6,46-115-2,2 0 0,0 1 0,-3 25 0,7-38 1,0 0-1,0 0 0,0 0 1,0 0-1,1 0 1,0-1-1,-1 1 0,1 0 1,1 0-1,-1-1 0,0 1 1,5 6-1,-5-8 0,1 1-1,0-1 1,1 0-1,-1 1 1,0-1 0,1 0-1,-1 0 1,1-1-1,-1 1 1,1 0-1,0-1 1,0 0 0,3 1-1,2 1-3,1-2-1,-1 1 0,0-2 0,1 1 1,-1-1-1,1 0 0,-1 0 1,1-1-1,-1-1 0,11-2 1,0-2 13,0 0 0,0-2 0,-1 0 0,0-1 0,-1 0 0,0-2 0,24-19 0,-40 29-4,10-7 5,-1 1 0,0-2 0,0 0 0,-1 0 0,0-1 0,8-12 1,-4 2 10,-1 0 0,-1-1 0,-1 0 0,13-41 0,-19 50-6,-1 0 0,-1 0-1,0 0 1,-1 0-1,0 0 1,0 0 0,-2 0-1,1-1 1,-2 1-1,1 0 1,-6-15 0,5 21-3,0-1 0,-1 1 1,1 0-1,-2 0 0,1 0 1,-1 0-1,0 1 0,-7-8 1,9 10-5,-1 0 0,-1 0 0,1 0 1,0 1-1,-1-1 0,1 1 1,-1 0-1,0 0 0,1 1 0,-1-1 1,0 1-1,0 0 0,0 0 1,0 0-1,-6 0 0,0 0-5,0 2 0,-1-1 0,1 1 0,0 1 0,0 0 0,0 0 0,0 1 0,-17 8 0,25-11 1,1 1 0,-1 0 0,1 0 0,0-1 0,-1 1 0,1 0 0,-2 2 0,3-3 0,0 1 0,-1-1 0,1 1 0,0-1 0,-1 0 1,1 1-1,0-1 0,0 1 0,0-1 0,-1 1 0,1-1 0,0 1 0,0-1 0,0 1 1,0-1-1,0 1 0,0 0 0,1 1-2,-1-1 1,1 1 0,0 0-1,-1-1 1,1 1-1,0-1 1,0 1 0,0-1-1,1 0 1,-1 1-1,0-1 1,0 0 0,3 2-1,9 8-1,2-1-1,21 12 0,-7-5 27,23 18 11,22 13-22,-59-39-10,1-1-1,1-1 1,20 6 0,-17-7-2,0-1 1,0-2 0,1 0-1,0-1 1,35-1-1,-26-3 0,0-2 0,0-1 0,41-11 0,-47 9 4,38-16 0,-48 16-4,0-2 0,-1 0 1,1 0-1,-2-1 1,14-13-1,-11 9-1,-5 6 2,-2 1 0,0 0 0,-1-1 0,0 1 0,11-16 0,-16 21 2,-1 0-1,0 0 0,0-1 0,0 1 1,0-1-1,0 1 0,0-1 1,0 1-1,-1-1 0,0 1 0,1-1 1,-1 1-1,0-1 0,0 0 0,0 1 1,-1-1-1,1 1 0,0-1 1,-1 1-1,0-1 0,0 1 0,0-1 1,0 1-1,-2-4 0,1 3 3,0-1-1,0 1 0,-1-1 1,0 1-1,0 0 0,0 0 1,0 0-1,0 0 1,0 0-1,-1 1 0,0-1 1,1 1-1,-1 0 0,0 0 1,0 1-1,0-1 0,0 1 1,0 0-1,0 0 1,-9-1-1,9 2 4,0 0-1,0-1 1,0 2 0,0-1 0,-1 0-1,1 1 1,0 0 0,0 0-1,-4 2 1,1 0 26,0 0 0,1 1 0,-12 8 0,3 0 18,1 1 1,1 0 0,0 1 0,1 0 0,-15 22-1,10-11-11,1 0-1,-15 34 1,24-42-33,0-1 0,1 1 0,1 1 0,0-1 0,-1 19-1,4-19-5,1-1-1,3 25 1,-2-34-3,0-1 0,1 0 0,0 1 0,0-1 0,1 0 0,0 0 0,0 0 0,0 0 0,1 0 0,-1 0 0,1-1 0,1 1 0,-1-1 0,1 0 0,0 0 0,0 0 0,6 4 0,-6-5-10,0 0 1,0 0 0,0 0-1,1-1 1,0 0 0,-1 0-1,1 0 1,0 0 0,0-1-1,1 0 1,-1 0 0,0 0-1,1-1 1,-1 0 0,1 0-1,-1 0 1,1-1 0,0 0-1,10 0 1,2-2-31,-1-1-1,0 0 1,0-1-1,0-1 1,-1-1-1,0 0 1,0-1-1,28-17 1,-11 2-3,-2 0 0,56-53 0,-79 67 32,29-27-241,54-64 0,-82 86 229,1 0-1,-2 0 1,0-1-1,0 0 0,-1-1 1,-1 0-1,-1 0 1,0 0-1,4-22 0,-8 33 30,0 0 0,-1 0 0,0 0 0,0 0 0,0 0 0,0 0 0,0 1 0,-1-1 0,-1-4 0,2 7 0,-1 0 1,1-1-1,-1 1 0,0 0 0,1 0 0,-1 0 1,0 0-1,0 0 0,1 0 0,-1 0 0,0 0 0,0 0 1,0 1-1,0-1 0,0 0 0,0 0 0,-1 1 1,1-1-1,0 1 0,0-1 0,0 1 0,-1 0 1,1-1-1,0 1 0,0 0 0,-1 0 0,1 0 1,-3 0-1,0 0 16,1 1 1,-1-1-1,0 1 1,0 0-1,0 0 1,1 0-1,-1 1 1,0-1-1,1 1 1,0 0-1,-1 0 1,1 0-1,0 1 1,0-1-1,-3 4 1,-5 5 30,0 0 1,-12 19 0,23-29-51,-12 14 62,1 1 0,-15 31 0,22-39-52,1 1 0,0 0 0,0 0 0,1 1-1,0-1 1,0 0 0,0 17 0,2-9-9,1 0 0,0 1-1,2-1 1,0 0 0,8 25 0,-8-32-114,1 0 1,0 0-1,1-1 0,0 1 1,0-1-1,1 0 1,0 0-1,1-1 1,0 0-1,9 8 1,-8-9-817,15 10 1,8-1-2023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8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0 182 17204,'6'-44'680,"13"11"-528,-15 11 96,2 5-112,-2 7-88,-16 6-16,7-1-32,-7-5-8,12 2-312,4-3-416,13 1-1761,16 2-1992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8:29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738 1 15915,'-3'0'99,"-1"-1"-1,1 1 0,0 0 0,0 0 1,0 1-1,0-1 0,0 1 0,0-1 1,0 1-1,0 0 0,0 0 0,0 0 1,0 1-1,-4 2 0,1 0 11,1 1 0,-1 1-1,1-1 1,0 1 0,-6 7 0,-1 5 116,-9 19 0,3-2-78,2 1-1,-12 40 1,-14 85 25,-5 169-3,43-297-127,-35 394 99,36-364-131,-7 85-67,-41 211-1223,21-223 609,24-109 613,-2-1 0,-1 1 0,-1-2 0,-20 37 0,26-55 65,0 0 1,0 0 0,-1-1 0,-7 8-1,9-11-3,0-1 0,0 1 0,-1-1 0,1 0 0,0 0 0,-1 0 0,0 0 0,1-1 0,-1 0 0,-5 2 0,0-1 6,0-1-1,0 1 1,1-2 0,-1 1-1,0-1 1,0-1-1,0 1 1,0-2-1,1 1 1,-14-5 0,17 5-3,0-1 0,0 0 0,1 0 0,-1 0 1,1-1-1,0 0 0,0 1 0,0-1 0,0-1 0,0 1 1,1 0-1,-1-1 0,1 0 0,0 0 0,0 0 1,0 0-1,1-1 0,0 1 0,-1 0 0,-2-10 0,4 7 1,-1-1-1,1 1 0,1 0 0,-1 0 1,1-1-1,1-8 0,10-50 17,-2 29-30,21-59 1,-24 81 3,1 0 0,0 0 0,1 1 0,1-1 0,1 2 0,17-22 0,-9 17 0,0 1-1,1 1 1,1 1 0,27-16 0,-41 27 2,0 1 0,0-1 1,1 2-1,-1-1 0,1 1 0,0 0 0,7-2 0,-11 4 6,0 0-1,0 0 1,1 0-1,-1 0 1,0 0-1,1 1 1,-1-1-1,0 1 1,0 0-1,0 0 1,0 0-1,0 1 1,0-1-1,0 1 1,0-1-1,5 5 1,-2-1-3,1 1 1,-1 0-1,-1 0 1,1 1-1,-1 0 1,7 11-1,23 51 10,-26-49-8,1 0 1,13 19-1,-22-36-3,1 0-1,0-1 1,0 1 0,1-1-1,-1 0 1,0 1-1,1-1 1,-1 0 0,1 0-1,0-1 1,0 1-1,0-1 1,4 2 0,-4-2-1,-1 0 1,1-1 0,-1 0 0,1 0 0,0 0-1,-1 0 1,1 0 0,0 0 0,-1-1 0,1 1-1,-1-1 1,1 1 0,-1-1 0,1 0-1,-1 0 1,1-1 0,2 0 0,0-2 2,0 1-1,-1-1 1,1 0 0,-1 0-1,0 0 1,0 0 0,4-6 0,24-38 18,-23 32-18,-2 4 1,-1 1 0,0-1 1,-1-1-1,0 1 0,-1-1 1,-1 0-1,0 0 0,0 0 1,-1 0-1,-1 0 0,0-18 1,-1 29-5,0-5 8,0 0 1,0 0-1,-1 1 1,-3-14-1,3 18-6,1 0 0,-1 1-1,1-1 1,-1 0 0,0 1 0,0-1 0,0 1 0,0-1-1,0 1 1,0-1 0,0 1 0,-1 0 0,1 0-1,0 0 1,-1-1 0,1 1 0,-1 0 0,1 1-1,-1-1 1,0 0 0,1 0 0,-1 1 0,0-1 0,1 1-1,-4-1 1,0 0 3,0 1 1,0 0-1,-1 0 0,1 1 0,0-1 0,-1 1 0,1 0 1,0 1-1,0-1 0,0 1 0,0 0 0,-6 3 1,-1 2 46,0 0 1,1 1-1,-17 14 1,7-2 27,0 0 1,-34 45-1,47-53-72,0 0 0,0 0 0,-8 20-1,12-23-8,1 0 0,0 0 0,1 0 0,0 0 0,0 0 0,0 14 0,2-13-4,0 1 0,1-1 0,0 0 0,1 0 0,0 0 0,1 0 0,0 0 0,0-1 0,1 1 0,0-1 0,7 10 0,-9-15-3,0-1 0,0 1 0,1-1 1,-1 1-1,1-1 0,0 0 1,0 0-1,6 5 0,-7-7-3,1 0-1,0 0 1,-1 0-1,1 0 0,-1 0 1,1 0-1,0-1 1,0 1-1,0-1 1,-1 0-1,1 0 1,0 0-1,5-1 1,3 0-37,-1-1 1,1-1-1,0 0 1,-1-1-1,20-9 1,-6 0-118,28-19 0,-4-6 16,-35 26 143,29-18 0,-33 26 29,-9 4-23,0 0-1,0 0 1,0 0-1,0 0 1,1 0-1,-1 0 1,0-1-1,0 1 1,0 0-1,0 0 1,0 0-1,0 0 1,0 0-1,0 1 1,0-1 0,0 0-1,0 0 1,0 0-1,0 0 1,0 0-1,1 0 1,-1 0-1,0 0 1,0 0-1,0 0 1,0 0-1,0 0 1,0 0-1,0 0 1,0 0-1,0 0 1,0 0-1,0 0 1,0 0-1,0 0 1,0 0-1,0 0 1,0 0-1,0 1 1,0-1 0,0 0-1,0 0 1,0 0-1,0 0 1,0 0-1,0 0 1,0 0-1,0 0 1,0 0-1,0 0 1,0 0-1,0 0 1,0 0-1,0 1 1,0-1-1,-9 16 65,8-14-61,-27 45 285,-29 64 1,55-106-289,-1 0 1,1 0-1,1 0 1,-1 0 0,1 1-1,0-1 1,0 1-1,0-1 1,1 11 0,0-15-3,0 0 1,0 0-1,0 0 1,1 0-1,-1 0 0,0 0 1,1-1-1,-1 1 1,1 0-1,-1 0 1,1 0-1,0 0 1,-1-1-1,1 1 1,0 0-1,-1-1 1,1 1-1,0 0 1,0-1-1,1 1 1,-1 0-2,1 0 0,-1-1 1,1 1-1,0-1 1,-1 0-1,1 0 0,0 1 1,-1-1-1,1 0 0,-1 0 1,1 0-1,2-1 1,12-3-17,-1-1 1,24-10-1,-9 3-15,181-84-252,-202 91 281,0 1-1,18-7 1,-23 10 3,1 0-1,-1 0 0,1 1 1,0-1-1,0 1 1,-1 0-1,10 2 0,-12-2 2,4 1 0,1 0-1,-1 0 0,0 0 1,11 5-1,-15-5 2,-1-1-1,1 1 1,-1 0-1,0 0 0,1 0 1,-1 0-1,0 0 1,0 1-1,1-1 1,-1 0-1,0 0 1,0 1-1,0-1 1,-1 1-1,1-1 1,0 1-1,0-1 1,-1 1-1,1-1 1,-1 1-1,1 0 1,-1-1-1,0 3 0,1 5 50,0 0 0,-1 0-1,0 0 1,-1 0-1,-3 15 1,3-16 91,0 1 0,1 9-1,-1-1 35,0-10-137,1-6-42,0 1 1,-1 0-1,1-1 0,0 1 0,0 0 0,0 0 0,0-1 0,1 1 1,-1 0-1,0 0 0,1-1 0,-1 1 0,1 0 0,0-1 0,-1 1 1,1-1-1,0 1 0,0-1 0,0 1 0,0-1 0,0 1 0,0-1 1,3 2-1,1 1-660,-1 0 0,10 5 1,22 10-6871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0:16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157 179 344,'4'-27'530,"-2"16"-227,0 0 1,-1 0-1,0 0 0,-1-1 1,-1-16-1,0 25 0,0-1 1,0 1-1,0-1 1,-1 1-1,0 0 1,1-1-1,-1 1 1,-4-4-1,3 3 90,1 0 0,-1 0-1,-2-7 1,5 11-315,0-1 0,-1 0-1,1 1 1,0-1 0,-1 1 0,1-1 0,0 0-1,-1 1 1,1-1 0,-1 1 0,1-1-1,-1 1 1,1-1 0,-1 1 0,1 0-1,-1-1 1,1 1 0,-2-1 0,2 1-75,0 0 1,0 0 0,0 0-1,0 0 1,0 0-1,0 0 1,0 0-1,-1 0 1,1 0 0,0 0-1,0 0 1,0 0-1,0 0 1,0 0 0,0 0-1,0 0 1,0 0-1,0 0 1,0 0-1,0 0 1,0 0 0,-1 1-1,1-1 1,0 0-1,0 0 1,0 0 0,0 0-1,0 0 1,0 0-1,0 0 1,0 0-1,0 0 1,0 0 0,0 0-1,0 0 1,0 1-1,0-1 1,0 0 0,0 0-1,0 0 1,2 7 188,-2-7-169,0 1 1,1 0 0,-1 0 0,0-1 0,0 1-1,0 0 1,0-1 0,0 1 0,0 0 0,0-1-1,0 1 1,0 0 0,0 0 0,-1 1 0,0 5 89,1 0-27,-5 63 538,0-23-477,-33 265 134,31-265-271,-23 149 24,5 40 9,20-189-27,-4 30 17,8-62-28,1 0 1,3 27 0,-3-41-81,0 0 1,0 0-1,0 1 0,1-1 0,-1 0 1,0 0-1,0 0 0,1 0 0,-1 0 1,1 0-1,-1 0 0,1 0 0,-1 0 0,2 1 1,5-2-2978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0:17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116 108 1992,'-12'0'1852,"-1"-1"0,-15-2 1,23 2-1458,0 0 1,0 0-1,0-1 1,1 0 0,-1 0-1,0 0 1,1 0-1,-7-5 1,-1-7 728,12 14-1112,0 0-1,0 0 0,0 0 1,0 0-1,0 0 0,0 0 1,0 0-1,0 0 0,-1 0 1,1-1-1,0 1 0,0 0 1,0 0-1,0 0 0,0 0 1,0 0-1,0 0 0,0-1 1,0 1-1,0 0 0,0 0 1,0 0-1,0 0 0,0 0 1,0 0-1,0-1 1,0 1-1,0 0 0,0 0 1,0 0-1,0 0 0,0 0 1,0-1-1,0 1 0,0 0 1,0 0-1,0 0 0,0 0 1,0 0-1,0 0 0,1 0 1,-1-1-1,0 1 0,0 0 1,0 0-1,0 0 0,0 0 1,0 0-1,0 0 0,1 0 1,6-2 222,-5 1 190,-2 1-414,0 0 0,0 0 0,0 0 0,0 0 0,0 0 0,-1 0 0,1 0 0,0 1 1,0-1-1,0 0 0,0 0 0,0 0 0,0 0 0,0 0 0,0 0 0,0 0 1,0 0-1,0 1 0,0-1 0,-1 0 0,1 0 0,0 0 0,0 0 0,0 0 1,0 0-1,0 1 0,0-1 0,0 0 0,0 0 0,0 0 0,0 0 0,0 0 0,1 1 1,4 1 210,6 2-104,-1-1-62,1 0 0,-1 0 0,1-1 0,0 0 0,15 0 0,56-3 34,-56 0-70,-1-2-1,0 0 1,0-2 0,24-8-1,-46 12-16,41-13 30,46-10 0,-6 7-402,-77 15-87,0 1 0,10 0-1,11 2-3136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6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83 4177,'9'-11'772,"2"-4"109,-10 14-787,-1 0 1,0 0-1,1 0 1,-1 0-1,0 0 1,0 0-1,1 0 1,-1 0-1,0 0 1,0 0-1,0 0 1,0 0-1,-1 0 1,1 0-1,0 0 1,-1-1-1,0-3 432,-4-11 1813,5 15-2212,0 1 1,0-1-1,0 0 1,-1 1-1,1-1 1,0 1-1,-1-1 1,1 1-1,0-1 0,-1 1 1,1-1-1,-1 1 1,1-1-1,-1 1 1,1-1-1,-1 1 1,1 0-1,-2-1 1,-5-1 1788,-6-1-749,12 3-1143,1 0-1,-1 0 1,1 0-1,-1 0 1,1 1-1,-1-1 1,1 0-1,-1 0 1,1 0-1,-1 1 0,1-1 1,-1 0-1,1 0 1,-1 1-1,1-1 1,-1 0-1,1 1 1,0-1-1,-1 1 1,1-1-1,-1 0 1,1 2-1,-3 3 65,0 0-1,1 1 0,-2 7 1,-4 9-4,-1 2-45,2-1 0,-9 43 0,-1 25-18,-7 140 1,28-41-15,-1-152-6,2 0 0,19 70 0,-20-96-5,0-1 0,0 0 0,1 0 0,9 14 0,-11-21 0,0 1 0,1-1 0,-1 1 0,1-1 0,0 0 0,0-1 0,0 1 0,1-1 0,-1 1 0,9 3 0,-6-4 1,0-1 0,0 0 0,0 0-1,0 0 1,0-1 0,1 0 0,-1 0-1,0-1 1,1 0 0,-1-1 0,9 0 0,-4-1 2,0-1 1,0 0 0,-1 0 0,1-1 0,-1-1-1,13-6 1,-10 3 4,-1-1 0,0 0 0,21-19 1,30-39 16,-31 28-5,-2-1 0,-1-1 0,-3-2 1,34-68-1,4-40 24,-51 111-20,17-77 0,-27 94-11,-1 1 0,-1 0-1,0-1 1,-4-42 0,1 57-7,-1-1 0,1 1 0,-1-1 0,0 1 0,-7-14 0,7 18-1,1 1 0,-1 0 0,0 0 0,0 0 0,0 1 1,0-1-1,-1 0 0,1 1 0,-1 0 0,0-1 0,1 1 0,-1 0 0,0 0 0,0 1 0,0-1 1,-5-1-1,6 2-2,0 1-1,0-1 1,-1 1 0,1 0 0,0-1 0,-1 1 0,1 0 0,0 1 0,-1-1 0,1 0 0,0 1 0,0-1-1,-1 1 1,1-1 0,0 1 0,0 0 0,-2 1 0,-2 2 2,1-1 1,0 1-1,-1-1 0,2 2 0,-6 4 1,0 2 10,1 1 0,0 0 0,1 0 1,-11 22-1,10-17 23,1 2 1,0-1-1,-9 34 1,10-20 31,-5 52 0,5-12-19,-10 150-5,18-192-87,1 1 0,1 0 1,13 52-1,3-3-737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4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35 168 12459,'-8'-16'607,"-9"-24"-1,15 34-477,0 1 0,0-1-1,1 0 1,0 0 0,0 0-1,1 0 1,0-10 0,0 14-93,1 0 0,-1 0 0,1 0 0,0 0 0,0 0 0,0 0 0,0 0 0,0 1 0,0-1 0,0 0 0,1 1 0,-1-1 0,0 1-1,1-1 1,2-1 0,2-3 104,-5 5-104,0-1 1,1 1 0,0-1 0,-1 1 0,1 0 0,0 0-1,-1-1 1,4 0 0,-1 1-16,0 0-1,-1 0 1,1 1 0,5-1-1,170 0 604,3 16-105,-150-12-484,0 2-1,48 14 1,-68-15-26,0 0 1,-1 2-1,21 10 0,-26-11-3,1 0 0,-1 0 0,1 0 0,-1 1 0,-1 0 0,10 12 0,-12-15-8,-1 1 1,1 0-1,-1 0 0,0 0 1,0 1-1,-1-1 0,1 0 1,-1 1-1,0-1 0,1 10 1,-2-4-32,0 0 1,-1 1 0,-4 17 0,3-17-7,0 0-1,-1 1 0,0-1 0,-7 14 1,4-13 15,-1-1 1,0-1 0,-1 1 0,-16 17 0,-120 107 3,47-46 41,-63 83 16,155-166-38,0-1-1,1 1 0,0-1 1,0 1-1,0 0 0,-3 7 0,6-11 2,1-1-1,-1 0 0,1 1 0,0-1 0,-1 0 0,1 1 0,0-1 0,0 1 1,0-1-1,0 1 0,0-1 0,0 0 0,0 1 0,1-1 0,-1 1 1,0-1-1,1 0 0,-1 1 0,1-1 0,0 0 0,-1 0 0,1 1 1,0-1-1,0 0 0,-1 0 0,1 0 0,0 0 0,0 0 0,0 0 0,3 2 1,4 2 1,0-1 1,0 1 0,1-1 0,-1 0-1,1-1 1,13 3 0,-12-3 18,19 4 149,52 7 1,-38-8-123,8 0-22,-1-3 0,55-2-1,-91-1-20,53-3-404,95-14 1,-92 4-1419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0:18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31 2913,'-1'-2'419,"-1"0"0,0 1 1,0-1-1,0 1 1,0 0-1,-1-1 1,1 1-1,-3-1 0,4 2-255,1 0-1,-1-1 1,0 1 0,0 0-1,0 0 1,0 0-1,0 0 1,0 0-1,0 0 1,0 0-1,0 0 1,0 0-1,0 0 1,1 0-1,-1 0 1,0 1-1,0-1 1,0 0-1,0 1 1,0-1 0,1 1-1,-1-1 1,0 1-1,-1 0 1,15-5 1788,1 0-1858,1 0 0,0 1 0,0 1 0,-1 0-1,2 1 1,-1 0 0,0 1 0,0 1 0,25 5 0,1 6-54,75 32 0,1 1-92,-57-28-598,4-3-793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0:18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7754,'-2'12'248,"2"2"-112,-8 17 816,-2 13 168,6 14-376,4 2-160,4-4-351,-2 3-121,0-5-56,2-4-8,-10-11-8,6-8-8,10-20-8,0-5-16,-3-8-753,-3-2-1015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0:18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121 313 7386,'5'-50'1950,"-4"37"-1569,1 0 0,-1 0 0,8-24 0,21-41 734,-23 63-840,1-1 0,16-24 0,-22 37-247,1 0-1,-1 0 0,1 0 1,0 0-1,0 1 1,0-1-1,0 1 1,0 0-1,0 0 1,0 0-1,1 0 0,-1 0 1,8-2-1,-8 4-12,1-1 0,-1 1 0,0-1 0,0 1-1,0 0 1,1 0 0,-1 1 0,0-1 0,0 1 0,1 0-1,-1-1 1,0 1 0,0 1 0,0-1 0,0 0-1,5 4 1,-1 0 0,0 1 0,0 0 0,0 0-1,-1 0 1,0 1 0,0 0 0,5 8 0,3 7 12,14 28 1,51 113 51,-28-57-20,-47-96-48,1 0 0,-2 0 0,1 1 0,-1-1 0,-1 1 0,3 21 0,-5-25-3,0-1-1,0 1 1,0 0-1,-1 0 1,0-1 0,-1 1-1,1-1 1,-1 1 0,-1-1-1,1 0 1,-1 1 0,-5 7-1,0-1 9,-1 0-1,0-1 0,-1 0 0,-1-1 1,1 0-1,-17 11 0,18-15-1,0-1 0,-1 0 0,0 0 0,0-1 0,0-1 0,-1 0 0,0 0 0,1-1 0,-15 2 0,8-2 4,0-2 0,1 0 0,-1-1 0,0-1-1,1-1 1,-1 0 0,-22-6 0,1-3 3,-71-31-1,101 38-30,0 1 1,-15-3-1,18 6 10,5 0-7,0 0-1,0 0 0,-1 0 0,1 0 0,0 0 0,0 0 0,0 0 1,0 0-1,0 0 0,0 0 0,0 1 0,0-1 0,0 0 0,0 0 1,0 0-1,0 0 0,0 0 0,0 0 0,0 0 0,0 0 0,0 0 1,0 0-1,0 0 0,0 1 0,0-1 0,0 0 0,0 0 1,0 0-1,0 0 0,0 0 0,0 0 0,0 0 0,0 0 0,0 0 1,0 0-1,0 0 0,0 0 0,0 1 0,0-1 0,0 0 0,1 0 1,-1 0-1,0 0 0,0 0 0,0 0 0,0 0 0,0 0 0,0 0 1,0 0-1,0 0 0,0 0 0,0 0 0,0 0 0,0 0 0,1 0 1,-1 0-1,0 0 0,0 0 0,11 7-1836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00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46 158 1336,'-2'-5'659,"1"0"0,0 0 0,0 0 0,-1-11-1,2 9 175,-1 1-1,-2-10 0,3 15-763,0 0 0,-1 1 0,1-1 0,0 1 0,0-1 0,-1 1-1,1-1 1,0 1 0,-1-1 0,1 1 0,-1 0 0,1-1 0,-1 1 0,1-1 0,-1 1 0,1 0 0,-1-1 0,1 1 0,-1 0 0,1 0 0,-1 0 0,1-1 0,-1 1 0,0 0 0,1 0 0,-1 0-1,1 0 1,-1 0 0,0 0 0,0 0 0,0 0 60,0 0 0,0 0 0,0 0 0,0 0 0,0-1-1,0 1 1,1 0 0,-1 0 0,0-1 0,0 1 0,0 0 0,0-1-1,0 1 1,-1-2 0,2 2-94,0-1 0,-1 1 0,1 0-1,0-1 1,-1 1 0,1 0 0,0-1 0,-1 1-1,1-1 1,0 1 0,0 0 0,-1-1 0,1 1 0,0-1-1,0 1 1,0-1 0,0 1 0,0-1 0,0 1 0,0-1-1,0 1 1,0-1 0,0 1 0,0-1 0,0 1 0,0-1-1,0 1 1,0-1 0,0 1 0,0 0 0,1-1-1,-1 1 1,0-1 0,0 1 0,1-1 0,-1 1 0,0 0-1,1-1 1,-1 1 0,0 0 0,1-1 0,-1 1 0,0 0-1,1-1 1,-1 1 0,1 0 0,-1 0 0,1-1-1,-1 1 1,0 0 0,1 0 0,0 0 0,16-1-38,1 1 0,-1 1 0,1 1 0,22 5 0,16 1-5,-28-6 4,1-1-1,34-4 1,54-11 6,19-15 2,3 1 23,-131 27-58,-4 0-55,-1 1 1,1-1-1,0 1 0,-1 0 1,1 0-1,0 0 0,-1 0 0,1 1 1,6 1-1,2 5-1456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0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28 107 2641,'-1'-1'246,"0"0"1,-1 1 0,1-1 0,0 0 0,0 0-1,0 0 1,1 0 0,-1 0 0,0 0 0,0 0 0,0 0-1,1 0 1,-1 0 0,0 0 0,1 0 0,-1-2-1,-5-8 1197,5 10-1355,0 0 1,1 0-1,-1 0 1,0 1-1,1-1 0,0 0 1,-1 0-1,1 0 1,-1 0-1,1 0 0,0 0 1,0 0-1,-1 0 0,1 0 1,0 0-1,0 0 1,0 0-1,0-1 0,1 1-39,-1 0 0,1-1 0,-1 1 0,1 0 0,0 0 0,0 0 0,0 0 0,-1 0 1,1 0-1,0 0 0,0 0 0,2-2 0,5-4 389,-6 5-308,-1 1-1,1-1 1,-1 1 0,1-1 0,0 1 0,-1 0 0,1 0 0,0 0-1,0 0 1,0 0 0,2 0 0,22-6 247,-1 2 0,1 1 0,30-1 0,-48 5-324,0 1 0,1-1 0,-1 1 0,0 1 0,10 2 0,38 17 45,-44-16-92,1 0 1,-1 0-1,1-1 1,1-1 0,22 3-1,-20-6 5,0-1 1,0 0-1,-1-1 0,1 0 0,0-2 0,-1 0 1,0 0-1,0-2 0,20-9 0,-30 13-4,17-8 8,-21 10-15,0-1 1,0 1-1,1 0 1,-1-1 0,0 1-1,0 0 1,1 0 0,-1 0-1,0 0 1,0 0-1,1 0 1,-1 0 0,0 0-1,2 1 1,-2-1-1,-1 1 0,0-1 0,0 0 0,1 0 0,-1 1 0,0-1 0,0 0 0,1 0 0,-1 1 1,0-1-1,0 0 0,0 1 0,1-1 0,-1 0 0,0 1 0,0-1 0,0 0 0,0 1 0,0-1 0,0 0 0,0 1 0,0-1 0,0 0 0,0 1 1,0-1-1,0 1 0,-2 11 3,0-6 2,2-4-4,-1 4-449,-1 0 0,-3 11-1,1-6-1705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0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1837 4161,'-9'3'2793,"10"-8"-780,1-5-1359,-1 7-469,-1-1 34,1 1-1,-1-1 0,1 1 1,-1-1-1,0 0 0,0 1 1,-2-7-1,2 7-159,-1 1 1,1 0-1,0-1 0,0 1 1,-1 0-1,1-1 0,1 1 1,-1 0-1,0-1 0,1 1 1,-1 0-1,1-1 0,0 1 0,-1 0 1,1 0-1,3-4 0,-2 0-6,0 0-1,-1 0 0,0 0 0,2-7 0,-2 6-16,0 0 0,3-10-1,20-43 215,-16 40-179,0 0 0,15-23 0,-10 18-31,0 0-6,40-80 74,-18 29 85,-6 14 17,26-84 1,-44 109-152,39-112 94,-13 70-123,3 3 0,57-83 0,-89 147-27,1-1-2,0 0 0,-1-1 0,-1 1 1,9-24-1,-9 8-2,-5 21 0,0-1 0,0 1 0,1 0 0,0 0 0,1 1 0,7-15 0,19-18-6,-4-2 29,24-53-1,-36 67 35,-8 16-12,1 0 1,0 0-1,13-14 0,-16 22-40,1 0 0,-1 0 0,1 0-1,0 1 1,0 0 0,0 0 0,11-5-1,7-4 9,4-5-6,-6 4-7,1 1-1,0 1 0,27-11 1,-45 21-2,1 0 0,0-1-1,-1 2 1,1-1 0,0 0 0,7 1 0,-10 0 1,0 0 0,-1 0 1,1 1-1,0-1 0,-1 0 0,1 1 0,-1-1 1,1 1-1,0 0 0,-1 0 0,1-1 0,-1 1 1,0 0-1,1 0 0,-1 0 0,0 0 0,1 1 1,-1-1-1,0 0 0,0 0 0,1 3 0,0-1 2,-1 1-1,1-1 0,-1 1 0,0 0 0,0-1 0,0 1 0,-1 0 0,1 0 0,-1 0 0,0 0 0,0 0 1,-1 6-1,-1 2 10,0 0 0,-8 22 0,-5 4 24,-39 67-1,3-4 4,47-92-34,0 0 0,1 0 0,-2 12 0,4-18-2,1 0 0,-1 0 0,1-1 0,0 1 0,0 0 1,0 0-1,0 0 0,1 0 0,-1 0 0,1 0 0,0-1 1,0 1-1,0 0 0,0 0 0,1 2 0,35 47 0,-35-50 0,0 1 0,0-1 1,1 0-1,-1 0 0,0 0 0,1 0 0,-1-1 0,1 1 0,-1-1 0,1 1 0,0-1 0,0 0 1,0 0-1,4 1 0,14 6 5,0 0-4,-14-6-1,0 1 0,-1 0 0,1 0 0,-1 0 0,9 7 0,-2 1 0,-1 1 0,18 22 0,18 31 0,-38-48 6,0 1-1,13 35 1,-6-15 0,-14-31-5,-1-1-1,0 1 1,0 0 0,0 0-1,-1 0 1,0 0-1,0 0 1,0 0 0,-1 0-1,0 0 1,-2 10 0,1-12 2,0 1 0,-1-1 0,1 1 0,-1-1 0,0 0 0,-1 0 0,1 0 0,-1 0 0,0-1 0,0 1 0,-1-1 0,1 0 0,-1 1 0,0-2 0,-5 6 0,-47 29 26,44-31-23,-1 0 5,-1 0 1,0 0 0,-1-1 0,1-1 0,-1-1 0,-29 6 0,-94 3 47,112-13-50,-42-4 0,50 2-19,2 0-48,16 2 52,0 0 0,0 0 0,0 0 0,0 0 0,0 0 0,0 0 1,0 0-1,-1 0 0,1 0 0,0 0 0,0 0 0,0 0 1,0 0-1,0 0 0,0 0 0,0 0 0,0 0 0,0 0 0,0 0 1,0 0-1,-1 0 0,1 0 0,0 0 0,0 0 0,0-1 1,0 1-1,0 0 0,0 0 0,0 0 0,0 0 0,0 0 0,0 0 1,0 0-1,0 0 0,0 0 0,0-1 0,0 1 0,0 0 1,0 0-1,0 0 0,0 0 0,0 0 0,0 0 0,0 0 0,0 0 1,0 0-1,0-1 0,0 1 0,0 0 0,0 0 0,0 0 0,0 0 1,0 0-1,0 0 0,1 0 0,-1 0 0,0 0 0,0 0 1,0 0-1,0 0 0,0-1 0,0 1 0,0 0 0,0 0 0,10-8-1019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03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21 4297,'1'-1'140,"-1"1"-1,1-1 1,-1 1 0,0-1 0,1 0-1,-1 1 1,0-1 0,0 0-1,0 1 1,0-1 0,1 0 0,-1 1-1,0-1 1,0 0 0,0 1 0,0-1-1,-1 0 1,1 1 0,0-1-1,0 0 1,0 1 0,0-1 0,-1 0-1,1 1 1,0-1 0,-1 1 0,1-1-1,0 0 1,-1 1 0,0-1 0,1 1-40,-1-1 1,1 1-1,0 0 1,-1 0-1,1 0 1,0 0-1,-1 0 1,1 0-1,-1 0 1,1 0-1,0 0 1,-1 0-1,1 0 1,-1 1-1,1-1 1,0 0-1,-1 0 1,1 0-1,-1 1 1,0-1 130,0 1-150,-1 0 0,0-1-1,1 1 1,-1 0 0,1 0 0,-1 1-1,1-1 1,-1 0 0,1 0 0,0 1-1,0-1 1,-1 1 0,1-1-1,-1 3 1,-1 1 58,-34 53 541,25-37-555,-3 5-10,1 0 0,2 1 0,-13 37-1,-5 34 52,1-6-66,-30 100 343,12 6 160,39-148-414,3 0 0,-1 51 0,7-66-105,1-1 0,2 0 0,14 62 0,-13-78-65,0-1-1,2 0 1,0 0-1,0-1 0,2 0 1,11 17-1,-12-23-69,0 1 0,1-1 0,0-1 0,0 0 0,1 0 0,0 0 0,1-2 0,0 1 0,14 7 0,-11-9-482,0 0 0,17 4 0,32 7-1944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03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105 177 3649,'6'-19'713,"15"-36"1,-18 49-350,0-1 1,0 1 0,0-1-1,-1 0 1,0 1 0,1-13-1,-2 9 374,1-8 934,-3 17-1597,1 0 0,0 1 0,0-1 1,0 0-1,0 1 0,0-1 0,-1 1 0,1-1 1,0 0-1,-1 1 0,1-1 0,0 1 0,-1-1 1,1 1-1,0-1 0,-1 1 0,1-1 0,-1 1 1,1 0-1,-1-1 0,1 1 0,-1 0 0,-1-1 1,1 0 36,-1 1 1,1-1 0,-1 1-1,1 0 1,-1-1 0,1 1 0,-1 0-1,0 0 1,1 0 0,-1 0 0,1 0-1,-1 0 1,0 1 0,1-1 0,-1 1-1,1-1 1,-1 1 0,1-1-1,-1 1 1,1 0 0,-1 0 0,-1 1-1,-2 2 25,2-1-1,-1 1 0,0 0 1,1 0-1,-1 0 1,-2 6-1,-2 4-40,1 1-1,0 0 1,1 0 0,-5 21 0,1-3-64,1 0 1,2 1-1,2 0 1,1 1-1,2-1 1,1 1 0,1-1-1,2 1 1,11 57-1,-6-59-20,19 72 11,-23-97-21,0 0 1,0 0-1,1-1 0,1 1 1,-1-1-1,1 1 0,0-2 1,1 1-1,0 0 0,0-1 1,0 0-1,1-1 0,-1 1 1,11 5-1,-8-6 4,0 0 1,0-1-1,0 0 0,0-1 1,1 0-1,-1 0 0,1-1 1,0 0-1,-1-1 0,1 0 1,0-1-1,13 0 0,-9-2 5,-1 0 0,1-1 0,-1 0 0,0-1 0,0 0 0,0-1 0,17-9 0,-14 5 0,-1-1 0,1-1 0,-2 0 0,1-1 0,12-14 0,-9 7-11,-2-1 0,0 0 0,-2-1 1,0-1-1,-1 0 0,-1-1 1,-2 0-1,11-31 0,-12 23-36,-2-1 1,-1 0-1,-2 0 0,-1 0 0,-1-40 0,-3 54 36,1-1-1,-2 0 0,-1 1 0,-6-26 0,8 40 2,-1 0-1,1 0 0,-1 0 0,0 0 0,0 0 1,0 0-1,0 0 0,-1 1 0,-3-5 0,5 7-3,0 0 1,0 0-1,-1 1 0,1-1 0,0 0 0,0 0 0,0 1 0,0-1 1,-1 1-1,1-1 0,0 1 0,0-1 0,-1 1 0,1 0 0,0 0 1,-1 0-1,1 0 0,0 0 0,-1 0 0,1 0 0,-1 0 0,1 0 1,0 0-1,0 1 0,-1-1 0,1 1 0,0-1 0,-1 1 1,1-1-1,-2 2 0,1-1-6,0 0 5,1 0 0,-1 0 0,1 0 1,-1 0-1,0 0 0,1 0 0,0 0 0,-1 1 0,1-1 1,0 1-1,0-1 0,-2 2 0,4-2 1,-1 0-1,1 0 0,0-1 1,-1 1-1,1 0 1,0-1-1,0 1 1,-1-1-1,1 1 0,0-1 1,2 1-1,-2 0 0,1 0 1,-1 0 1,1 1-1,0-1 0,0 0 0,-1 1 0,1 0 0,-1-1 0,1 1 0,-1 0 0,0 0 0,0-1 0,0 1 0,0 0 0,0 0 0,1 3 0,0 3-8,0 1 1,2 14-1,-1-5 2,6 50-11,1 88 0,-6-82 14,-2-3 2,7 72 22,-6-121-23,1 0 1,1 0-1,0-1 0,12 28 0,-14-42-47,0 0-1,0-1 0,0 0 0,1 0 1,5 7-1,-7-11-102,0 0-1,0 0 1,0 0 0,0-1 0,0 1-1,1 0 1,-1-1 0,0 0 0,1 1 0,-1-1-1,1 0 1,-1 0 0,1-1 0,0 1 0,-1 0-1,4-1 1,24 1-3331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04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 4873,'-10'-3'3570,"5"3"-1245,6 1-2244,1 0 0,-1 0 1,0 0-1,0 1 1,0-1-1,0 0 0,0 1 1,0-1-1,0 1 1,-1-1-1,1 1 1,0-1-1,-1 1 0,1 0 1,-1-1-1,0 1 1,0 0-1,1-1 0,-1 1 1,0 0-1,0-1 1,-1 4-1,0 40 530,3 1 0,8 57 0,2 16-530,-11-97-71,-1-3 16,4 23 1,-3-36-26,0-1 1,1 0-1,-1 0 1,1 0 0,0 0-1,0 0 1,1 0-1,-1-1 1,5 6-1,-7-9-42,0-1 0,0 0 0,0 1-1,1-1 1,-1 0 0,0 1 0,0-1 0,1 0-1,-1 0 1,0 1 0,1-1 0,-1 0-1,0 0 1,1 1 0,-1-1 0,0 0-1,1 0 1,-1 0 0,0 0 0,1 0-1,-1 0 1,1 0 0,-1 0 0,0 0-1,1 0 1,-1 0 0,1 0 0,-1 0-1,0 0 1,1 0 0,-1 0 0,0 0-1,1 0 1,-1 0 0,0 0 0,1-1-1,0 1 1,-1 0 28,0 0-53,0 0 0,0 0 0,0-1 0,1 1 0,-1 0 0,0 0 0,0 0 0,0-1 0,0 1 0,1 0 0,-1 0 0,0-1 0,0 1 0,0 0 0,0 0 0,0-1 0,0 1 0,0 0 0,0 0 0,0-1 0,0 1-1,0 0 1,0 0 0,0-1 0,0 1 0,0 0 0,0-1 0,0 1 0,0 0 0,0 0 0,0-1 0,-3-7-556,-3-1 315,0 0 0,0 1-1,0-1 1,-1 2 0,0-1 0,-9-6 0,-6-7 312,4 3 50,14 15-37,-1-1 0,1 0 0,0-1 0,0 1 0,1-1 0,-1 1 0,1-1 0,0 0 1,0-1-1,-3-8 0,3 6 0,1 0 1,1 0 0,-1-1-1,1 1 1,1-1-1,0 1 1,0 0-1,0-1 1,1 1 0,1-1-1,-1 1 1,1 0-1,4-10 1,2-4 500,0 0 1,20-34-1,-24 50-371,0-1 0,1 1 0,-1 0 0,1 1 1,0-1-1,1 1 0,-1 0 0,1 0 0,0 1 0,0 0 0,1 0 0,7-4 0,-11 7-106,0 0-1,0 0 0,0 0 0,1 1 1,-1-1-1,0 1 0,0-1 1,0 1-1,1 0 0,-1 0 1,0 1-1,0-1 0,1 1 0,-1 0 1,0-1-1,0 1 0,0 1 1,0-1-1,0 0 0,0 1 1,0-1-1,-1 1 0,1 0 0,3 3 1,2 2 43,-1 0 0,0 1 1,-1 0-1,1 0 0,-2 0 1,9 15-1,41 96 259,-32-66-292,-6-13-4,-2 0 1,-1 0-1,-2 2 0,7 49 0,-19-89-39,1 1 0,-1 0 0,0 0 0,0 0 0,0 0 0,0 0 0,0 0 0,-1 0 0,0 3 0,0-5-1,1 1 0,-1-1 1,0 1-1,0-1 0,0 1 0,0-1 1,0 0-1,0 0 0,-1 1 0,1-1 1,0 0-1,-1 0 0,1 0 0,0 0 1,-4 1-1,0 0 12,-1 0-1,0 0 1,0 0 0,0-1-1,0 0 1,-1 0 0,1 0-1,-11-1 1,-6-1 14,0-1 0,0-1 0,0-1 0,-32-10 0,15 4-8,14 3-21,0 0 0,-39-18 0,63 25-29,1-1 0,-1 0 0,1 1 1,-1-1-1,1 0 0,-1 0 0,1 0 1,0 0-1,0-1 0,-1 1 0,1 0 0,-2-3 1,3 4-21,0-1 0,0 1 0,0-1 0,0 1 0,0 0 0,0-1 0,0 1 0,0-1 0,0 1 0,0-1 0,0 1 0,0 0 0,0-1 0,0 1 0,0-1 0,0 1 0,0-1 0,1 0 0,-1 0-107,1 0-1,0 0 0,-1 0 1,1 0-1,0 1 1,0-1-1,0 0 0,0 0 1,1 0-1,22-13-2767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05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250 142 2873,'6'-4'509,"0"0"1,1 1-1,-1 0 1,0 0 0,1 0-1,0 1 1,11-3-1,-14 4-223,1 0-1,-1-1 0,0 0 0,1 0 0,-1 0 0,0 0 0,0 0 0,6-6 1,-8 6-131,0 0 0,0 0 0,0 0 0,0 0 0,0-1 0,-1 1 0,1-1 1,-1 1-1,1-1 0,-1 0 0,0 0 0,0 0 0,0 1 0,0-5 1,0 3-25,-1 0 1,1 0 0,-1 0-1,0 0 1,-1-5 0,1 8-103,0 0-1,0 0 1,0 0 0,-1 0-1,1 0 1,0 0 0,-1 0 0,1 0-1,-1 0 1,1 1 0,-1-1-1,0 0 1,1 0 0,-1 0 0,0 1-1,1-1 1,-1 0 0,0 0-1,0 1 1,0-1 0,0 1 0,0-1-1,0 1 1,1-1 0,-1 1-1,-2-1 1,1 1-3,-1-1 0,1 1 0,0 0 0,-1 0 0,1 0 0,-1 0 1,1 0-1,0 1 0,-1-1 0,1 0 0,0 1 0,-1 0 0,1 0 0,-3 1 0,-3 2 54,1 1 0,-12 9 1,8-7-13,-36 25 129,19-14-124,-33 29 0,30-21-57,12-10 40,-26 26-1,42-39-42,0 0 0,1 0 0,0 0 0,0 1 1,0-1-1,0 1 0,0 0 0,1-1 0,-1 1 0,1 0 0,0 0 1,0 0-1,1 0 0,-1 0 0,1 0 0,0 0 0,0 5 0,1-4-10,0-1 0,0 0 0,0 1 0,0-1 0,1 0 0,0 0 0,0 0-1,0 0 1,0 0 0,0-1 0,1 1 0,0-1 0,0 1 0,0-1 0,4 4 0,4 1 1,-1 0 1,1-1-1,1 0 1,-1 0-1,1-2 1,15 7 0,78 17 32,-56-16-25,-49-13-12,15 3 10,-1 2 0,24 10 0,-34-14-8,-1 1-1,1 0 1,-1 0-1,0 0 1,0 1-1,0-1 1,0 1-1,0 0 1,0-1-1,-1 1 1,1 1 0,-1-1-1,0 0 1,0 0-1,2 7 1,-3-7 0,0 0 0,0 0 0,-1 0 0,1 0 1,-1 0-1,0 0 0,0 0 0,0 0 0,-1 0 1,1 0-1,-1 0 0,1 0 0,-1 0 1,0 0-1,0 0 0,0 0 0,-1 0 0,1-1 1,-1 1-1,-2 3 0,-2 1 6,0 1 1,0-1-1,-1 0 0,0-1 0,-9 7 1,11-9-1,0-1 1,0 0-1,0-1 1,0 1 0,0-1-1,0 0 1,-1 0 0,1 0-1,-10 1 1,-1-2 17,0 1 0,-16-2 0,15 0-18,-4 0-24,-7 0 64,-31-3-1,50 1-85,1 1 0,0-1 0,0 0 0,0 0 0,0-1 0,0 0 0,0-1 0,-9-5 0,15 7-200,-1 0 0,1 0 1,0 0-1,-1 0 0,1 0 0,-2-3 1,-8-16-3059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43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66 10266,'3'-9'1272,"-2"8"-1216,-1 1-1,0 0 1,0 0-1,0 0 1,0 0-1,0 0 1,0 0-1,0 0 1,0 0-1,0 0 1,0 0-1,0-1 1,0 1-1,0 0 1,0 0-1,0 0 1,0 0-1,0 0 1,0 0-1,0 0 1,0 0-1,0 0 1,0-1-1,0 1 1,0 0-1,0 0 1,0 0-1,0 0 1,0 0 0,0 0-1,0 0 1,0 0-1,-1 0 1,1 0-1,0-1 1,0 1-1,0 0 1,0 0-1,0 0 1,0 0-1,0 0 1,0 0-1,0 0 1,0 0-1,0 0 1,-1 0-1,1 0 1,0 0-1,0 0 1,0 0-1,-5 3 538,1 2-505,0 0 0,1 1 0,-1-1 0,1 1-1,1 0 1,-1 0 0,1 0 0,0 0 0,1 0 0,-2 7 0,-1 15 60,-1 27 0,3-24-102,-14 86 6,6-2-23,5 0 0,12 139 0,-6-245-26,4 34 9,-4-38-10,0 1 0,1-1 0,-1 0 0,1 0 0,5 8 0,-6-10 0,1-1-1,-1 0 1,1 0 0,0-1-1,0 1 1,0 0 0,0-1-1,0 1 1,1-1 0,-1 1-1,0-1 1,1 0 0,-1 0-1,0 0 1,1 0 0,0-1-1,-1 1 1,5 0 0,-5-1 0,0 0 0,0 0 0,0 0 1,1 0-1,-1 0 0,0 0 0,0 0 0,0-1 1,1 1-1,-1-1 0,0 0 0,4-1 0,-1-1 8,1-1 0,-1 0 0,5-4 0,-6 5-3,23-22 171,0-1 1,34-45-1,-42 49-115,55-72 36,-9 11-68,163-162 18,-167 183-38,27-33 2,41-63 1,-90 108 5,-38 49-86,-3 5 4,-7 7-83,-18 21-128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0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378 102 5017,'-2'-24'2811,"2"20"-2373,0 0 1,0 1 0,0-1 0,-1 0 0,0-4 0,0 6-316,0 1 1,1-1 0,-1 0-1,0 1 1,0 0 0,0-1 0,0 1-1,0-1 1,0 1 0,0 0-1,-1 0 1,1 0 0,0 0 0,-1 0-1,-2-2 1,-39-17 1251,41 18-1322,-1 1 0,1 0 0,0 1 0,-1-1 0,0 0 0,1 1 0,-1-1 0,1 1 0,-1 0 0,0 0 0,1 0 0,-4 0 0,-1 0 34,-3 1-55,0 0-1,0 1 1,0 0 0,0 1-1,0 0 1,1 0 0,-1 1-1,1 0 1,0 1 0,-11 6-1,16-8-32,0-1 0,1 1 0,-1 0 0,-4 4 0,7-6-1,0 1-1,-1-1 1,1 1-1,0-1 1,0 1 0,1 0-1,-1-1 1,0 1-1,0 0 1,1 0 0,-1-1-1,1 1 1,0 0-1,-1 2 1,1 6-10,0-1 1,1 0-1,-1 1 0,2-1 1,2 11-1,2 1 7,9 23 0,-11-36 3,0 0 0,0 1 0,1-1 1,0-1-1,9 11 0,35 32-9,-40-42 14,0-1 0,0-1 0,0 0 0,1 0-1,0-1 1,0 0 0,1 0 0,-1-1 0,1-1-1,0 0 1,22 4 0,6-1 44,-34-4-6,-8 1-12,0 0-19,-1 0-1,0 0 0,1 0 1,-1-1-1,0 0 0,0 0 1,-6 2-1,-6 1 26,1 0 1,-1-2-1,-31 4 1,-52-3 402,94-4-398,-10 1 7,0-2 0,0 0-1,0-1 1,0 0 0,1-1 0,-1-1 0,1 0-1,0-1 1,-14-7 0,27 12-47,0 0 1,0-1-1,0 1 0,0-1 1,0 1-1,0-1 1,0 0-1,0 1 0,0-1 1,0 0-1,1 0 0,-1 1 1,0-1-1,1 0 0,-1 0 1,0 0-1,1 0 0,-1 0 1,1 0-1,-1 0 0,1-1 1,0 1-3,0 1 0,0-1 1,0 1-1,0-1 1,0 1-1,0 0 0,0-1 1,0 1-1,1-1 1,-1 1-1,0-1 0,0 1 1,1-1-1,-1 1 1,0 0-1,0-1 0,1 1 1,0-1-1,0 0-2,0 0 0,0 0 0,1 1 0,-1-1-1,0 0 1,1 1 0,2-2 0,7-1-9,1 1 1,-1 0-1,1 1 0,23 1 1,-14 0 8,-13-1 3,33 0-2,50 6-1,-82-4 5,34 4 3,75-1 1,-103-5-3,-1 0 1,0-1-1,0 0 0,0-2 1,0 1-1,0-2 1,-1 0-1,0 0 0,17-10 1,-13 4 7,0 0 0,-1-1-1,-1 0 1,0-2 0,0 0 0,22-28 0,-35 39-6,0 1 0,0-1-1,0 1 1,-1-1 0,1 0 0,-1 0 0,0 0-1,0 0 1,0 0 0,0 0 0,0 0-1,-1 0 1,1 0 0,-1 0 0,0-1 0,0 1-1,0 0 1,0 0 0,-1 0 0,1 0-1,-1 0 1,0-1 0,-1-3 0,0 3 1,0-2 3,-1 0 0,-4-9 0,6 14-7,0-1 0,0 1 0,0-1 0,0 1 0,-1-1 0,1 1 0,0 0 1,-1 0-1,1 0 0,-1 0 0,1 0 0,-1 0 0,1 0 0,-3-1 0,2 2-2,-1-1 0,1 1 0,0-1 0,0 1 0,-1 0 0,1 0 0,0 0 0,-1 0 0,1 0 0,0 1 0,-1-1 0,1 1 0,0 0 0,0-1 0,-1 1 0,1 0 0,0 0 0,0 0 0,0 1 0,0-1 0,0 0 0,1 1 0,-3 1 0,-4 5-11,1 0 0,-1 1 0,-9 15 0,7-10 12,3-3-3,0 0-1,0 1 1,1-1-1,1 2 1,0-1-1,-5 19 1,6-13-3,0 1 1,2-1-1,-2 37 0,4-47 3,1 1-1,-1-1 0,1 0 0,4 16 0,-4-21 3,0 0 0,0-1 0,0 1 0,0-1 0,1 1 0,-1-1 0,1 1 0,-1-1 0,1 0 0,0 0 0,0 0 0,0 0 0,0 0 0,0 0 0,0-1 0,1 1 0,-1-1 0,5 2 0,-4-1 1,1-1 0,0 0 0,0 0 0,0-1 0,0 1-1,-1-1 1,1 0 0,0 0 0,0 0 0,0-1 0,0 1 0,0-1 0,5-1 0,2-2 2,0 0 0,0-1 0,12-6-1,-1-2-78,-1 0-1,-1-2 0,0 0 0,29-30 0,-43 38 62,0 0 0,-1 0 0,0 0 0,0-1 0,0 1-1,-1-1 1,5-14 0,-8 18 20,0 0-1,1-1 1,-1 1 0,-1 0-1,1-1 1,-1 1-1,1-1 1,-1 1-1,-1-1 1,1 1 0,-1-1-1,1 1 1,-1-1-1,0 1 1,-1-1-1,-2-5 1,0 3 0,0 1 0,0-1 0,0 1 0,-1 0 0,0 1 0,0-1 0,0 1 0,-1 0 0,0 0 0,0 1 0,-9-6 0,14 10 1,0-1 0,-1 1 0,1-1-1,0 1 1,-1 0 0,1-1 0,0 1 0,-1 0-1,1 0 1,0 0 0,-1 0 0,1 0 0,0 0 0,-1 0-1,1 1 1,0-1 0,-1 0 0,1 1 0,0-1 0,0 1-1,-1-1 1,1 1 0,0 0 0,0-1 0,0 1 0,0 0-1,0 0 1,-2 2 0,2-2 1,0 1-1,0-1 1,-1 1 0,1 0-1,0-1 1,1 1 0,-1 0 0,0 0-1,0 0 1,1 0 0,-1 0-1,1 0 1,0 0 0,0 0-1,-1 0 1,1 0 0,0 0-1,1 3 1,1 2-5,0 0 0,0 0 1,0 0-1,1-1 0,4 8 0,21 30 1,-22-36-2,1 3-94,0-1-1,1 0 0,1 0 0,0-1 0,0 0 0,13 9 1,-17-14-24,0-1 0,0 0 1,1 0-1,-1 0 0,1-1 1,0 0-1,0 0 1,0 0-1,0-1 0,0 0 1,0 0-1,0-1 0,0 1 1,0-1-1,8-1 1,32-7-2659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07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11 4713,'0'-1'138,"-1"1"0,1-1 0,-1 0 0,0 0 0,0 1 0,1-1-1,-1 0 1,0 1 0,0-1 0,0 0 0,0 1 0,0-1 0,0 1 0,0 0 0,0-1 0,0 1 0,0 0 0,0 0-1,0-1 1,0 1 0,0 0 0,0 0 0,0 0 0,0 0 0,0 0 0,0 1 0,0-1 0,0 0 0,0 0 0,0 1 0,0-1-1,0 1 1,0-1 0,0 0 0,-2 2 0,1 0-63,-1 1 0,0-1 0,1 0 0,0 1 0,0 0 0,0-1 0,0 1 0,0 0 0,0 0 1,-2 5-1,-4 17 397,-9 34 0,5-14-125,9-36-287,-21 91 450,2 56-210,-5 198-76,25-200-174,2-119-37,0 108 48,14-2 25,8-26 42,-17-85-55,-1-18-12,-1-10-5,-2-7 53,-2 1-75,1 1 0,-1-1 0,0 0 1,1 1-1,-2-1 0,-1-4 0,-13-25 91,6 13-79,-32-65 67,-11-22-50,35 68-55,11 24-8,0 0 0,0 0-1,-7-32 1,11 35-7,2 8 2,0 0-1,0 0 0,0 0 1,1 1-1,0-1 1,-1 0-1,1 0 1,1 0-1,0-6 0,2 3-11,0 0-1,1 1 1,0-1-1,10-11 1,-10 12 7,1 1 4,0 0 0,0 0 1,0 0-1,1 0 0,0 1 0,9-5 1,2-3-22,11-10-37,-21 15 151,0 1 0,16-11-1,3 3 264,0 1 0,2 1 1,29-9-1,-44 17-382,1 1-1,0 0 1,0 1 0,0 0 0,0 1 0,0 1 0,0 0 0,0 1-1,0 0 1,21 5 0,2 2-1244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07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265 162 5697,'-19'-19'512,"8"7"-296,-1 0 1,0 1-1,-25-18 1,-65-27 4768,88 49-4321,10 4-407,0 1 1,0 0-1,0 0 0,-1 1 0,1 0 1,0-1-1,-1 1 0,1 1 0,-7-2 1,10 3-249,1-1 1,-1 0 0,1 0 0,0 0 0,-1 0 0,1 0 0,-1 0 0,1 1 0,0-1-1,-1 0 1,1 0 0,0 0 0,-1 1 0,1-1 0,0 0 0,0 1 0,-1-1 0,1 0-1,0 0 1,0 1 0,-1-1 0,1 1 0,0-1 0,0 0 0,0 1 0,0-1 0,-1 0 0,1 1-1,0-1 1,0 1 0,0-1 0,0 0 0,0 1 0,0-1 0,0 1 0,0-1 0,0 0-1,0 1 1,1-1 0,-1 1 0,0-1 0,0 0 0,0 1 0,0-1 0,1 1 0,0 2 10,0-1 0,0 1 1,0-1-1,1 1 1,1 2-1,6 5 33,0 0-1,1 0 1,20 16 0,-17-17-23,1 1 0,0-1 0,0-1 0,0-1 0,20 7 0,-13-6-5,0-2 0,1 0 1,26 2-1,13-3 39,114-5 1,-169 0-60,95-6 54,-81 3-36,-1 0 0,0-2 0,22-6 1,34-15-326,-71 25-34,1-1 1,-1 1-1,7-5 0,2-5-1860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11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29 693 3801,'-4'3'512,"4"-3"-392,-1 1-1,1-1 1,-1 1 0,1-1 0,-1 1-1,1-1 1,-1 0 0,1 1 0,-1-1-1,1 0 1,-1 0 0,1 1 0,-1-1-1,0 0 1,1 0 0,-1 0 0,1 0-1,-1 1 1,0-1 0,1 0-1,-1 0 1,1 0 0,-1-1 0,0 1-1,1 0 1,-1 0 0,0 0 0,-7-7 667,8 7-758,0-1 0,0 1 1,0 0-1,0 0 0,0 0 1,0-1-1,0 1 0,0 0 0,-1 0 1,1-1-1,0 1 0,0 0 1,0 0-1,1 0 0,-1-1 0,0 1 1,0 0-1,0 0 0,0-1 1,0 1-1,0 0 0,0 0 0,0 0 1,1-1-1,0 0 136,0 0 1,1-1-1,-1 1 0,1 0 1,-1 0-1,1 0 0,2-1 1,10-6 706,-13 8-824,-1-1 0,1 1-1,-1-1 1,1 1 0,-1-1-1,1 1 1,-1-1 0,0 1-1,1-1 1,-1 1 0,0-1-1,1 1 1,-1-1 0,0 0-1,0 1 1,1-2 0,-2-5 258,1 7-276,0 0 0,0-1 0,0 1 0,0-1 0,0 1 0,0-1 0,0 1 0,0 0 0,0-1 0,0 1 0,0-1 0,0 1 0,0 0 0,0-1 0,0 1 0,0-1 0,1 1 0,-1 0 0,0-1 0,0 1 0,0 0 0,1-1 0,-1 1 0,0 0 0,0-1 0,1 1 0,-1 0 0,0-1 0,1 1 0,-1 0 0,0 0 0,1 0 0,-1-1 0,0 1 0,1 0 0,-1 0 0,1 0 0,-1 0 0,0 0 0,1-1 0,15-3 41,-12 3-64,0 0 0,0 0 0,0 0 0,0-1 0,5-2 0,-3 0-1,1-1-1,0 0 0,-1 0 0,6-7 1,26-31 7,-32 37-11,72-87 6,120-133 8,-152 178-10,-10 12 8,47-62-1,-60 68 0,-19 21-10,-4 9-3,0 0 0,0 0 0,0 0 0,0-1 0,0 1 0,0 0 0,0 0 0,0 0 0,0-1 0,0 1 0,0 0 0,0 0 0,-1 0 0,1 0 0,0-1 0,0 1 0,0 0 0,0 0 0,0 0 0,0 0 0,-1-1 0,1 1 0,0 0 0,-1 0 0,1 0 0,-1-1-1,0 1 1,1 0 0,-1 0 0,1 0-1,-1-1 1,0 1 0,1 0 0,-1 0 0,-1 0-1,1 1 2,-1-1-1,0 1 1,1-1-1,-1 1 1,1-1-1,-1 1 1,1 0-1,-1 0 1,1 0-1,0 0 1,-1 0-1,1 0 1,-1 1-1,-19 23 63,10-11-6,-22 23 88,11-12-59,-20 27-1,28-29-77,0-1 1,2 2-1,1 0 1,-15 45-1,14-25-44,-13 83 1,20-76-195,5-46 146,0 1 0,0-1 1,0 0-1,1 0 0,0 1 0,2 5 1,-3-10 12,0 0 0,1 0 0,-1 0 0,1 0 0,-1 0 0,1 0 0,0-1 0,-1 1 0,1 0 0,0 0 1,-1 0-1,1-1 0,0 1 0,0 0 0,0-1 0,0 1 0,0 0 0,0-1 0,0 0 0,0 1 0,0-1 1,0 1-1,0-1 0,0 0 0,0 0 0,0 0 0,0 0 0,2 0 0,11 1-2148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11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68 4033,'-87'10'6412,"49"-5"-4318,35-5-1920,0 0 1,0 0 0,0 0-1,1 0 1,-1 0 0,0-1 0,-5-1-1,8 2-155,0 0-1,0 0 0,0 0 1,0 0-1,0 0 0,0 0 1,0 0-1,0 0 0,-1 0 1,1 0-1,0 0 0,0 0 1,0 0-1,0 0 0,0 0 1,0 0-1,0-1 0,0 1 1,0 0-1,-1 0 0,1 0 1,0 0-1,0 0 0,0 0 1,0 0-1,0 0 0,0 0 1,0-1-1,0 1 0,0 0 1,0 0-1,0 0 0,0 0 1,0 0-1,0 0 0,0 0 1,0-1-1,4-2 409,12-5-27,-8 5-230,15-9 64,16-9-16,-20 15-176,-1 0 0,1 1 0,0 1-1,0 1 1,0 0 0,31 1 0,117 13-1176,-111-5-584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11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45 244 8394,'-2'0'127,"-1"-1"1,1 1 0,0-1-1,0 1 1,0-1-1,0 0 1,1 0-1,-1 0 1,0 0 0,0 0-1,0 0 1,1-1-1,-1 1 1,1 0 0,-1-1-1,1 1 1,-1-1-1,1 0 1,0 1-1,0-1 1,0 0 0,0 0-1,0 0 1,0 0-1,0 0 1,0-4 0,0 1 43,0-1 0,1 1 0,0-1 0,0 1 1,0-1-1,1 1 0,0 0 0,0-1 0,0 1 1,1-1-1,0 1 0,0 0 0,0 0 0,0 0 1,4-5-1,21-21 667,-6 8-367,-17 18-427,0 0 0,0 0 0,1 0 0,0 1 0,0 0 0,0 0 0,0 0 0,1 1 0,-1 0 0,1 0 1,0 0-1,0 0 0,0 1 0,0 0 0,1 1 0,-1-1 0,0 1 0,1 0 0,6 0 0,-10 2-44,0-1 1,-1 0 0,1 1-1,-1-1 1,1 1 0,-1 0-1,1-1 1,-1 1 0,0 0-1,1 1 1,-1-1 0,0 0-1,0 1 1,0-1 0,0 1-1,0 0 1,0 0 0,3 3-1,1 3 0,-1 0 1,0 0-1,7 16 0,-10-19 1,0 0 0,0 0 1,-1 0-1,0 0 0,0 0 0,0 0 1,-1 0-1,0 0 0,0 1 0,0-1 1,0 0-1,-2 7 0,0-3 2,0-1 0,-1 1 0,0-1-1,0 0 1,0 0 0,-9 13 0,6-12-2,-9 14 14,-17 35 0,25-43-12,0 0-1,-1 0 1,-1-1 0,-21 26 0,15-23 4,1 1 0,-22 37 1,24-33-4,3-7-2,-8 19 1,16-33-3,1 0 0,-1 0 0,1 0 0,0 0 0,-1 0 0,1 1 0,0-1 0,0 0 0,0 0 0,0 0 0,0 0 0,0 1 0,0-1 1,1 0-1,-1 0 0,0 0 0,1 0 0,-1 1 0,0-1 0,1 0 0,0 0 0,-1 0 0,1 0 0,-1 0 0,1 0 0,0 0 0,0-1 0,0 1 0,0 0 0,-1 0 0,1-1 0,0 1 0,0 0 0,0-1 0,1 1 0,-1-1 0,2 1 0,2 1 0,0 0 0,0 0-1,0-1 1,1 0 0,-1 0-1,1 0 1,6-1 0,10-1 6,-1-1 0,0 0 0,22-7 0,62-19-186,-97 25 141,57-20-978,-3 1-1818,-21 10-1000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1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8 6817,'-1'-1'261,"-1"0"0,1 0-1,-1 1 1,1-1-1,-1 0 1,1 1 0,-1-1-1,0 1 1,1-1-1,-1 1 1,0 0 0,0 0-1,1-1 1,-1 1-1,0 1 1,0-1 0,1 0-1,-4 1 1,1 1-82,0-1 1,0 1 0,1 0 0,-1 1 0,1-1-1,-1 0 1,-4 6 0,-1 0-73,1 0-1,0 1 1,1 0 0,0 1-1,0-1 1,1 1 0,0 1-1,1-1 1,0 1 0,1 0-1,0 0 1,-4 20 0,4 7-23,1-1 0,3 39 0,0-32-73,0 15-6,3 108 12,-1-139-25,2 0 1,1 0-1,15 51 1,-18-75 3,1 7-8,1 0 0,1 0 0,6 10 0,-9-17-6,0-1 0,1 0 0,-1 1 0,1-1 0,0 0 0,0-1 0,0 1 0,1 0 0,-1-1 0,0 0 0,1 0 0,5 3 0,-3-3-19,-1-1 1,1 1-1,-1-1 0,1 0 0,-1 0 0,1 0 1,0-1-1,0 0 0,-1 0 0,1-1 1,0 0-1,-1 0 0,1 0 0,0 0 1,-1-1-1,0 0 0,6-3 0,10-5-163,-1-1 0,38-28-1,-44 29 101,25-19-23,-2-2 0,-1-1-1,-1-1 1,39-51 0,-61 68 112,-1 0 0,-1-1 0,0-1 0,-1 0 1,11-28-1,-9 10 38,-1 0 1,-2 0 0,5-49-1,-13 74 42,0 0 0,-1 0-1,-1-19 1,0 25 33,0 0 0,0 0 0,0 0 0,-1 0 0,0 0 0,0 0 0,0 1 0,0-1 0,-4-5 0,4 8-16,1 0 0,-1 0-1,1 1 1,-1-1 0,0 0-1,-2-2 1,3 4-71,1 0-1,-1 0 1,1-1 0,0 1 0,-1 0-1,1 0 1,-1 0 0,1-1-1,-1 1 1,1 0 0,-1 0 0,1 0-1,-1 0 1,1 0 0,-1 0 0,1 0-1,-1 0 1,1 0 0,-1 0-1,0 0 1,1 1 0,0-1 0,-1 0-1,1 0 1,-1 0 0,1 1 0,-1-1-1,1 0 1,-1 1 0,1-1-1,0 0 1,-1 1 0,-2 2 36,0 1 0,1-1-1,-4 6 1,4-4-28,-1-1-1,-6 9 1,4-8-6,1 0 0,-1 0 0,1 1 0,1 0 0,-1 0 0,1 0 0,0 0 0,1 0 0,-1 1 1,-1 7-1,-3 13 27,-5 36 0,10-46-41,1-1 0,1 1 1,3 28-1,-1-24-2,11 120-2,-13-107-18,5 65-102,-3-85-83,0 1 1,1-1-1,0 0 1,11 24-1,-11-30-136,0-1-1,1 0 0,0 0 0,7 9 0,-9-14-47,1 0 0,-1 0 0,0 0 0,0 0 1,1 0-1,-1-1 0,1 1 0,4 1 0,-7-3 373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1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57 7858,'-54'207'4359,"19"-84"-3404,24-76-872,-11 35-54,18-68-880,4-15 750,1 0 0,0 0 0,0 1 0,-1-1 0,1 0 0,-1 0 0,1 0-1,-1 0 1,1 0 0,0-2 0,4-10-154,0-1 1,-1 1-1,-1-1 1,0-1-1,-1 1 1,0 0-1,-1-1 0,-1 1 1,-2-27-1,-6 5 770,-18-56 0,0-2 976,23 84-1124,2 0 0,-2-18 0,3 23-219,0 0 1,1 0 0,-1 1 0,1-1 0,0 0-1,1 1 1,2-8 0,-3 10-107,0 0 0,0 0 0,0 0 0,0 1 0,1-1 0,-1 0 0,1 1 1,-1-1-1,1 0 0,0 1 0,0 0 0,-1-1 0,1 1 0,0 0 0,0 0 0,0 0 0,0 0 0,1 1 0,2-2 1,4 0 38,1 1 1,-1-1-1,14 1 1,-17 1-46,8 0-14,0 0 0,-1 1-1,1 0 1,0 1 0,-1 1 0,1 0-1,-1 1 1,0 0 0,23 11 0,-14-4-20,0 2 0,-1 0 1,26 21-1,-37-25 1,0 0 0,0 1 0,-1 0 0,-1 0 0,1 1 0,-2 0 0,1 1 0,5 12 0,-6-7 7,0 0 0,-1 1 0,0 0 0,3 25 0,-8-37-3,0-1 0,-1 1-1,0 0 1,0-1 0,-1 1-1,1 0 1,-1-1 0,-1 1-1,1-1 1,-1 0 0,1 1-1,-2-1 1,1 0 0,-1 0-1,-5 9 1,-3 0 32,-1 0 0,0-2 0,-25 21 0,30-27-20,-22 20 147,-2-2 1,0-1 0,-50 28-1,-24-2-9,71-34-134,33-14-29,-1 0 0,1-1-1,-1 1 1,1-1-1,-1 1 1,1-1-1,-4 0 1,5 0 0,0 0 1,0 0-1,-1 0 0,1 0 0,0 0 0,0 0 1,-1 0-1,1 0 0,0 0 0,0 0 1,-1 0-1,1 0 0,0 0 0,0 0 0,0-1 1,-1 1-1,1 0 0,0 0 0,0 0 0,0 0 1,0-1-1,-1 1 0,1 0 0,0 0 1,0 0-1,0-1 0,0 1 0,-1-1-49,1 0 1,0 0-1,0 0 0,1 0 0,-1 0 1,0 0-1,0 0 0,0 0 0,1 0 1,-1 0-1,0 0 0,1 0 0,-1 0 0,1 0 1,0 0-1,1-3-343,1 1-1,-1 0 1,1-1 0,6-4 0,26-20-3351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13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35 8922,'-8'-5'352,"-1"0"1,0 1-1,0 0 1,0 0-1,-1 1 1,1 1-1,-1-1 0,0 2 1,0-1-1,0 1 1,0 1-1,1 0 1,-13 1-1,16 0-216,-1-1-1,0 2 0,1-1 1,-1 1-1,1 0 1,-1 1-1,1-1 0,0 1 1,0 0-1,0 1 1,1-1-1,-1 1 0,1 0 1,0 1-1,0-1 1,0 1-1,1 0 0,-1 1 1,1-1-1,-4 8 1,-3 9-74,-9 25 1,18-43-60,0 0-1,1 0 1,0 0 0,0 0 0,0 1-1,0-1 1,1 0 0,0 1 0,-1-1-1,2 0 1,-1 1 0,0-1 0,1 0-1,0 1 1,0-1 0,2 6 0,2 1-5,1 1 0,0-1 1,1 0-1,0-1 0,1 1 0,0-1 1,0-1-1,18 17 0,1-5 4,0-1-1,36 21 1,-22-16 8,45 27-4,-82-51-5,0 1 0,-1 1 0,1-1 0,-1 0 0,0 1 0,0 0 0,0 0 0,0 0 0,0 0 0,-1 0 0,1 1 0,2 4 0,-5-6-1,1-1 1,0 1 0,-1 0 0,1 0 0,-1 0 0,0 0-1,1 0 1,-1-1 0,0 1 0,0 0 0,0 0-1,0 0 1,-1 0 0,1 0 0,-1 0 0,1-1-1,-1 1 1,1 0 0,-1 0 0,0 0 0,0-1-1,0 1 1,0-1 0,0 1 0,0-1 0,0 1-1,-1-1 1,-1 2 0,-2 2-1,-1-1-1,0 0 1,0 0 0,0 0-1,0-1 1,0 0-1,-1 0 1,-7 2 0,-3 0-1,0 0-1,-21 2 1,5-4-142,-1-2 1,-58-4-1,41 1-496,18 0 34,20 0 81,0 1 0,1 1-1,-1 0 1,1 1 0,-19 3 0,3 5-3619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13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128 260 6393,'-18'-46'1267,"-6"-16"340,21 54-1398,1-1-1,1 1 1,0-1-1,0 1 1,0-17-1,2 15 168,0 0 0,0 0-1,1 0 1,0 0-1,7-19 1,-6 24 57,1 5-158,-3 1-234,0 0 1,0 0-1,-1 0 1,1 0 0,0 0-1,0 0 1,0 3-1,1 0 10,0 0 0,-1 1 0,1-1 0,-1 0 0,0 1-1,0 5 1,3 68 233,7 33-117,32 118-66,-6-40-82,-10 14-8,-14-98-6,10 57 2,-10-14-5,-4 62 29,-8-187-21,-1-1 0,-1 1 0,-1-1 0,-8 38 0,2-37 6,0 1 1,-1-1-1,-23 39 1,9-23 13,-34 41 0,6-20 21,44-53-98,-1 0 0,0 0 0,0-1 0,-1 0 0,-10 6 0,18-11-13,-14 5-413,14-6 388,0 1 0,1-1 1,-1 0-1,1 0 0,-1 0 1,0 0-1,1 0 1,-1 0-1,0 0 0,1 0 1,-1 0-1,1 0 0,-1 0 1,0 0-1,1 0 0,-1-1 1,1 1-1,-1 0 1,1 0-1,-2-1 0,-6-10-3342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8:58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135 173 5497,'25'-90'4921,"-23"84"-4429,0-1 0,-1 1 0,2-14 0,-3 18-354,0-1-1,0 1 0,0-1 1,0 1-1,-1-1 1,1 1-1,-1-1 0,1 1 1,-1 0-1,0-1 1,0 1-1,0 0 0,0 0 1,-2-3-1,3 4-105,-1 1 1,1 0-1,0-1 0,-1 1 0,1 0 1,0-1-1,-1 1 0,1 0 0,0 0 1,-1-1-1,1 1 0,-1 0 0,1 0 1,0 0-1,-1 0 0,1-1 0,-1 1 1,1 0-1,-1 0 0,1 0 0,-1 0 1,1 0-1,0 0 0,-1 0 0,1 0 1,-1 0-1,1 0 0,-1 1 0,-1-1 35,1 1-1,-1 0 0,1 0 0,0-1 0,0 1 1,-1 0-1,1 0 0,-1 2 0,-4 4 95,0 0 0,1 1 0,0 0 0,0 0-1,-5 14 1,8-19-140,-5 14 59,0-1 0,-6 26 0,-4 37-31,17-78-48,-20 128 29,4 34-6,2 109-33,14-191-163,15 106-1,-11-163 50,0 1 0,2-1 0,10 26 0,-13-41 70,1 0 0,-1-1 0,2 1 0,-1-1 0,1 1 0,10 10 0,-12-16 39,0 1-1,1-2 1,-1 1-1,1 0 1,-1-1-1,1 1 1,0-1-1,0 0 1,0 0-1,0-1 1,0 1-1,1-1 1,-1 0-1,0 0 1,1 0-1,4-1 1,1 1-10,0-1 1,1-1-1,-1 1 1,0-2-1,0 1 1,0-2-1,12-3 0,1-3-72,-1 0-1,21-13 0,-22 10-22,0 0 0,-1-2 0,25-21 0,-20 11-5,-1-1 0,-1-1 0,-1-1 0,31-50 1,-30 37 79,-2-2 1,-1 0 0,15-49 0,28-124 53,-48 149 22,9-90 0,-17-69 206,-8 211-182,0 1 0,-1 0 1,-4-16-1,5 26-21,1 0 0,-1-1 0,-1 1-1,1 0 1,0 0 0,-1 0 0,0 0 0,1 0-1,-5-4 1,5 6-22,1 1-1,0 0 0,-1 0 1,1-1-1,-1 1 0,1 0 1,0 0-1,-1 0 0,1-1 1,-1 1-1,1 0 0,-1 0 1,1 0-1,0 0 0,-1 0 1,1 0-1,-1 0 0,1 0 1,-1 0-1,1 0 0,-1 0 1,1 1-1,-1-1 0,1 0 1,0 0-1,-1 0 0,1 0 1,-1 1-1,1-1 0,0 0 1,-1 0-1,1 1 0,0-1 1,-1 0-1,1 1 0,0-1 1,-1 0-1,1 1 0,0-1 1,0 1-1,0-1 0,-1 0 1,1 1-1,-3 4 82,1 0 1,0 1-1,0-1 1,1 0-1,-2 8 1,-11 58 332,-1 30-146,0 206-117,18-231-154,3-1 0,17 81-1,38 79-455,-51-201-471,2-1 0,28 56 1,-3-35-2333,-37-54 3246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14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213 112 3657,'1'-12'1554,"0"2"-599,0 1 0,-1-1 1,-1-17-1,0 25-809,1 0 1,0 0-1,-1 0 0,1 0 0,-1 0 0,0 0 1,0 0-1,0 0 0,0 0 0,0 0 0,0 0 1,0 1-1,-1-1 0,1 0 0,0 1 0,-1-1 0,0 1 1,1-1-1,-1 1 0,0 0 0,0 0 0,-3-2 1,3 2-62,0 1 0,1-1 0,-1 1 0,0 0 0,0-1 0,1 1 0,-1 0 0,0 0 0,0 0 0,0 0 0,1 1 0,-1-1 0,0 0 0,0 1 0,1-1 0,-1 1 0,0 0 0,1-1 0,-1 1 0,-2 2 0,-1 0 49,1 1 0,0-1 0,0 1 0,0 0 0,-5 7 1,4-3-24,0 0 0,0 0 1,0 0-1,-3 11 1,-11 36 83,18-49-179,-17 56 50,2 1 1,-13 128 0,25-117-64,8 120 0,-1-168-10,1 0-1,10 36 1,-11-51 0,1 0 1,0 0-1,1-1 1,0 1-1,1-1 1,0 0-1,0-1 1,11 12-1,-12-15 2,0-1-1,1 0 1,0 0 0,0 0-1,0-1 1,0 0-1,1 0 1,0-1-1,0 1 1,0-1-1,0-1 1,0 0-1,13 3 1,-9-4-5,-1 0 0,1-1 0,-1 0-1,1-1 1,-1 0 0,18-4 0,-4-1-92,43-17 0,-45 14-45,0-1 0,-1-1 0,0 0 0,-1-2-1,0 0 1,-1-2 0,21-20 0,31-44-448,-60 66 508,-3 4 29,65-85-419,-59 70 444,-1 0-1,-1-1 1,-1 0-1,9-32 0,-7 13 88,10-79 0,-18 77 23,-3 0 0,-1-1 0,-8-65-1,7 105-38,-5-32 338,4 35-284,0 0 1,0 0 0,0 0-1,0 0 1,-1 0-1,-2-3 1,4 6-69,0 0 0,-1 1 1,1-1-1,-1 1 1,1-1-1,-1 1 0,1 0 1,-1-1-1,1 1 0,-1-1 1,1 1-1,-1 0 0,0-1 1,1 1-1,-1 0 0,0 0 1,1 0-1,-1-1 0,0 1 1,1 0-1,-1 0 1,0 0-1,1 0 0,-1 0 1,0 0-1,1 0 0,-1 0 1,0 1-1,1-1 0,-1 0 1,0 0-1,1 1 0,-1-1 1,1 0-1,-1 0 1,0 1-1,1-1 0,-1 1 1,1-1-1,-1 1 0,0 0 1,-1 1 17,0 0 0,0 0 1,0 0-1,0 0 1,0 1-1,1-1 1,-3 5-1,1 0 41,0 1 1,-3 10-1,-19 77 4,4 0-1,4 2 1,-4 101 0,25 129-99,-4-325 0,2 22 46,5 30 0,-5-47-156,0 1 1,1-1-1,0 0 0,0 0 1,0 0-1,1 0 0,7 11 0,10 9-2296,-1-1-3802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15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44 4849,'-4'-13'1291,"3"12"-1248,1 1 1,0 0-1,0-1 1,0 1-1,0-1 0,-1 1 1,1 0-1,0-1 1,0 1-1,0-1 0,0 1 1,0 0-1,0-1 1,0 1-1,0-1 0,0 1 1,0 0-1,0-1 1,1 1-1,-1-1 0,0 1 1,0 0-1,0-1 1,1 1 1,-1 0 1,1 1-1,-1-1 1,0 0 0,1 0-1,-1 1 1,0-1-1,0 0 1,1 1 0,-1-1-1,0 0 1,0 1 0,1-1-1,-1 1 1,0-1-1,0 0 1,0 1 0,0-1-1,0 1 1,1-1-1,-1 1 1,0-1 0,0 0-1,0 2 1,1 14 1087,0 0-371,0-6-429,-1-1 0,0 1-1,-1 11 1,-4 4 115,-11 33 0,8-31-243,-7 38-1,9-11-120,-4 23-38,3-41-622,-23 69 1,30-105 546,0 1 0,0-1 1,0 0-1,0 1 0,0-1 0,0 0 1,0 1-1,-1-1 0,1 0 0,0 0 1,0 1-1,0-1 0,-1 0 0,1 0 1,0 1-1,0-1 0,-1 0 0,1 0 1,0 0-1,0 1 0,-1-1 0,1 0 1,0 0-1,0 0 0,-1 0 0,1 0 1,0 0-1,-1 0 0,1 0 0,0 1 1,-1-1-1,1 0 0,0 0 0,-1 0 1,1-1-1,0 1 0,-1 0 0,1 0 1,0 0-1,-1 0 0,1 0 0,0 0 1,0 0-1,-1 0 0,1-1 0,0 1 1,-1 0-1,1 0 0,0-1 0,-3-1-115,0 0 0,1-1 0,-1 1 0,-1-4 0,-4-4 118,0-1 0,1 0 0,1 0 0,0 0 0,1-1 0,0 0 0,0 0 0,-2-14 0,-3-17 78,-3-46-1,8 52-28,3 22 75,0-22-1,2 30-25,0 0 0,1 0 1,0 0-1,1 0 0,2-8 0,-1 6 22,0 1 0,1-1 0,0 1 0,0 0-1,1 0 1,0 1 0,0 0 0,1-1 0,0 2 0,13-12-1,-11 10 2,1 2 1,0-1-1,1 1 0,0 0 0,0 1 0,0 0 0,0 1 0,1 0 0,-1 0 0,1 1 0,0 1 0,0 0 0,0 0 0,1 1 0,-1 1 0,0-1 0,20 4 0,-11 0-53,-1 1-1,28 9 1,-36-9-31,1 0 0,-1 2 0,0-1 0,-1 1 0,15 11 0,-10-5 3,0 1 0,0 1-1,25 31 1,-32-34-3,0 0 0,-1 1 0,0 0-1,-1 0 1,-1 0 0,8 23 0,-12-29-2,1 1 0,-1 0 0,-1 0 0,1-1 0,-1 1 1,0 0-1,0 0 0,-1-1 0,0 1 0,0 0 0,-1-1 0,0 1 1,0-1-1,-1 1 0,-4 9 0,1-6 12,-1 0-1,1 0 1,-2 0 0,0-1 0,0 0-1,0-1 1,-18 15 0,5-7 22,1 0 13,0 0 0,-1-2 0,-1-1 0,-23 12 0,30-20 40,0 0 0,-1 0 1,1-2-1,-25 4 0,6-4 133,-36-2-1,53-1-174,0-1 0,-1-1 0,1 0 0,-31-9 0,42 9-64,1 0 0,-1 0-1,1-1 1,0 0 0,0 0 0,0 0 0,-7-6-1,9 6-14,0 0-1,1 0 0,-1 0 0,1 0 0,0-1 0,0 1 1,0-1-1,0 1 0,0-1 0,1 1 0,0-1 0,-2-5 0,3 7-18,0 1-1,-1-1 1,1 1-1,0-1 1,0 1-1,0-1 1,0 0-1,0 1 1,0-1-1,0 1 1,1-1-1,-1 1 1,1-1-1,-1 1 1,1-1-1,-1 1 1,1-1-1,0 1 1,0-1-1,0 1 1,0 0-1,2-3 1,-1 3-185,0-1 1,0 1-1,0-1 0,1 1 1,-1 0-1,1 0 1,-1 0-1,1 0 0,-1 0 1,1 1-1,-1-1 1,6 0-1,22-1-3739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1:1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611 112 8866,'-2'-7'253,"0"3"-27,1 0-1,-1 0 1,1 0 0,-1 0-1,0 0 1,-1 0 0,1 0 0,-5-4-1,1 2 115,0 1-1,0 0 1,-1 0 0,0 0-1,0 1 1,-8-4-1,2 2 188,-1 1 0,-23-7 1,31 11-411,0 0 1,0 0 0,0 1 0,0-1 0,0 1 0,0 1 0,0-1 0,-8 2 0,-1 2 88,0 0 1,-15 7-1,22-8-174,1 0 1,-1 0-1,1 1 1,-1 0-1,1 0 1,0 1-1,1 0 1,-1 0-1,1 0 1,-7 8-1,5-3-23,0 0-1,1 0 0,-8 14 1,13-21-11,1 1 0,-1-1-1,1 0 1,-1 1 0,1 0 0,0-1 0,1 1 0,-1-1 0,1 1 0,-1 0 0,1-1 0,0 1 0,1 0 0,-1 0 0,0-1 0,2 6 0,1-3-4,-1-1 1,1 0-1,0 1 0,0-1 1,0 0-1,1-1 1,6 8-1,36 31-36,-21-22 29,-5-3 8,0-2-1,37 24 1,-32-25-124,0 2-1,-1 0 1,-1 1 0,-1 2-1,27 29 1,-45-45 46,-1 1 0,1-1 0,-1 1 0,0-1-1,0 1 1,-1 0 0,4 9 0,-5-11 67,0 0 0,-1 0 0,1 0 0,-1 0 0,0 0 0,0 0 0,0 0 0,0 0 0,-1 0 0,1 0 1,-1 0-1,1 0 0,-1 0 0,0 0 0,-2 4 0,-1 0 21,0 0 1,0-1 0,-1 0 0,0 0 0,0 0 0,0-1-1,0 1 1,-1-1 0,-7 5 0,-2 0 24,-1 0 0,-28 13 0,29-16-17,0-1 1,-1 0-1,1-1 1,-31 5 0,18-7 3,-1-2 0,1-1 1,-30-3-1,-84-18-102,93 9-442,15-1-700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1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0 2937,'-11'9'562,"1"0"1,1 1 0,-1 1 0,1-1 0,1 1-1,-10 16 1,17-23-369,-1 0 0,0 0 0,1 0 0,0 0 0,-1 6 0,2-8-89,-1 0-1,1 0 0,0 0 0,-1 0 0,1 0 0,-1 0 0,0 0 0,1-1 1,-1 1-1,0 0 0,0 0 0,0-1 0,-1 1 0,1-1 0,0 1 1,0-1-1,-1 1 0,1-1 0,-1 0 0,0 0 0,1 1 0,-1-1 0,-2 1 1,-4 4 465,0-1 1,1 2 0,0-1 0,-9 12 0,-1 0-26,10-12-357,6-5-167,-1 0 1,0 0-1,1 1 0,0-1 0,-1 1 0,1-1 0,0 1 0,0-1 1,0 1-1,0-1 0,0 1 0,0 0 0,0 0 0,0 3 0,0-6-6,1 1-15,-1-1 1,1 1-1,0 0 0,0 0 1,0 0-1,-1-1 1,1 1-1,0 0 0,0 0 1,0-1-1,0 1 1,0 0-1,-1 0 0,1-1 1,0 1-1,0 0 1,0-1-1,0 1 0,0 0 1,0-1-1,1-3-1,1 0 0,-1 0 1,1-1-1,0 2 0,0-1 0,0 0 0,4-4 1,-4 4-2,8-10 2,1 1 0,0 0-1,18-15 1,0-1 2,-14 12 1,33-25 1,-43 37-9,1 1 1,0 0-1,0 1 1,1-1 0,-1 1-1,1 0 1,0 1 0,0 0-1,13-3 1,-10 4 2,-1 0 0,0 0 0,0 1 0,0 0 0,0 0 0,0 1 0,0 1 0,0-1 0,10 4 0,9 8-10,0 0 1,37 26-1,-48-28 7,26 15-7,42 27-7,-45-31 20,1-2 0,0-2 0,67 20 0,-82-31-2,0-2-1,38 3 0,-50-7 0,1-1 0,-1 0 0,0-1 0,0-1 0,1 0 0,16-6-1,48-21-1936,-47 22-1156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15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24 9146,'-3'-1'1037,"2"1"-914,0 0 0,1 0 0,-1 0 0,1 0 0,-1-1 0,0 1 0,1 0 0,-1 0 0,1 0 0,-1-1 0,1 1 0,-1 0 0,1-1 0,-1 1-1,1 0 1,-1-1 0,1 1 0,0-1 0,-1 1 0,1-1 0,-1 1 0,1-1 0,0 1 0,0-1 0,-1 1 0,1-1 0,0 1 0,0-1 0,-1 1 0,1-1 0,0 1-1,0-2 1,0 1-100,0 1 0,0 0 0,0-1 0,0 1 0,0 0 0,0-1 0,0 1 0,0 0 0,0-1 0,0 1 0,0 0 0,0-1 0,0 1 0,0 0 0,0-1-1,0 1 1,0 0 0,-1-1 0,1 1 0,0 0 0,0 0 0,0-1 0,-1 1 0,1 0 0,0 0 0,0-1 0,-1 1 0,1 0 0,0 0 0,0 0 0,-1-1 0,1 1 0,-1 0 12,-1 0 1,1 1 0,0-1-1,0 0 1,0 1 0,0-1-1,0 1 1,0-1 0,0 1 0,0-1-1,-1 2 1,-2 0-22,1 0 1,-1 1-1,1 0 1,0 0-1,0 0 1,0 0-1,1 0 1,-1 0-1,1 1 1,0-1-1,0 1 0,0 0 1,0 0-1,0-1 1,1 1-1,0 0 1,0 1-1,0-1 1,0 0-1,1 0 1,-1 0-1,1 0 0,0 1 1,1 6-1,0-8 10,-1-1-1,1 0 0,0 0 0,0 0 1,-1 0-1,1-1 0,0 1 0,1 0 1,-1 0-1,0 0 0,1-1 0,-1 1 1,0-1-1,1 1 0,0-1 0,-1 1 1,1-1-1,0 0 0,0 0 0,0 0 1,0 0-1,0 0 0,3 1 0,2 0 39,0-1 0,1 1 0,-1-1 0,1-1 0,10 1 0,112-4 228,48 1-237,-162 2-52,0 1 1,-1 1-1,1 0 1,24 8-1,-34-8 0,0 0 0,0 0-1,-1 1 1,1 0 0,-1 0 0,0 0-1,0 1 1,0 0 0,0 0 0,0 0-1,-1 0 1,0 1 0,0 0 0,5 8-1,-7-10 3,0 1 0,0 0 0,0 0 1,-1-1-1,0 1 0,0 0 0,0 0 0,0 0 0,-1 0 0,1 0 0,-1 0 0,0 0 0,0 0 0,-1 5 0,-1 0 8,0-1 0,-1 1 0,1 0 0,-2-1 0,-5 12 0,2-7 5,-1-1-1,0 1 0,0-2 1,-1 1-1,-16 14 0,-57 45 41,70-61-53,-58 41 44,61-46-49,0 0-1,0 0 1,0-1-1,-1-1 1,0 1-1,-14 2 0,15-4-492,0-1-1,0 0 1,0 0-1,0-1 0,0 0 1,0 0-1,-12-3 1,17 2-1203,0 0 0,-1-1 0,-4-3 0,9 5 1685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18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9 2200,'-4'-9'1337,"3"9"-891,0 0 1,0 0 0,-1 0-1,1 0 1,0 0-1,0 1 1,-2-1 0,2 0-331,0 0 1,1 1 0,-1-1-1,1 0 1,-1 0-1,1 0 1,-1 1 0,0-1-1,1 0 1,-1 1 0,1-1-1,-1 1 1,1-1 0,-1 1-1,1 0-67,-1-1-1,1 0 1,0 1-1,-1-1 0,1 0 1,0 1-1,-1-1 1,1 0-1,-1 0 0,1 0 1,0 1-1,-1-1 1,1 0-1,-1 0 0,1 0 1,-1 0-1,1 0 1,0 0-1,-2 1 0,1-1 74,0 1-1,-1 0 0,1-1 0,0 1 0,0 0 1,0 0-1,0 0 0,0 0 0,0 0 0,0 0 0,0 0 1,0 0-1,-1 3 0,1-2 15,-40 61 2035,38-57-2064,-11 18 387,-21 50 0,30-59-421,0 0 0,0 1 0,2-1 1,0 1-1,-1 17 0,4-9-7,0 1 0,7 39 0,15 51 13,12 22-45,-22-99-20,25 56 1,-30-80-15,1 0 0,0 0 0,1-1 0,14 17 1,-18-25-2,-1 0 0,2 0 0,-1 0 0,0 0 0,1-1 1,0 0-1,0 0 0,0-1 0,1 1 0,-1-2 0,13 5 0,-11-5 4,0-1 1,0 0-1,0-1 0,0 0 0,0 0 0,0-1 0,11-2 0,-3-1 9,0 0 1,24-10-1,-30 10-6,0-1 1,-1-1-1,1 1 1,-1-2-1,0 1 1,13-14-1,41-52 21,-49 56-21,-6 5 0,-1 0-1,0 0 0,10-21 0,12-40 14,-23 55-16,20-52 25,19-52 1,-34 85-19,10-55-1,-12 38 4,0-56 1,-9 108-14,0-37 6,0 35-5,-1 1 0,1 0 0,0-1 1,-1 1-1,0 0 0,1-1 0,-1 1 0,0 0 0,0 0 1,0 0-1,0-1 0,-3-2 0,4 5-1,-1 0 0,1-1 0,0 1 0,0 0 0,-1 0 0,1 0 0,0 0 0,-1 0 0,1-1 0,0 1 0,-1 0 0,1 0 0,-1 0 0,1 0 0,0 0 0,-1 0 0,1 0 0,0 0 0,-1 0 0,1 0 0,0 0 0,-1 0 0,1 0 0,0 1 0,-1-1 0,1 0 0,0 0 0,-1 0 0,1 0 0,0 1 0,-1-1 0,0 1-1,1 0 0,-1 1 0,1-1 0,-1 0 0,1 0 0,0 0 0,-1 1 0,1 1 0,-2 7-5,-1 2 4,1 1-1,1-1 1,0 0-1,0 1 1,3 17-1,-2 13 1,0-20-5,4 40-1,9 132 0,0-5 10,-6-137 3,11 65 26,-16-108-54,0 1 0,0-1 1,1 0-1,6 14 0,-8-23-62,-1 1-1,1-1 1,0 0-1,0 0 1,-1 0-1,1 0 1,0 0-1,0 0 1,0 0-1,0 0 1,1 0-1,-1 0 1,0 0-1,0-1 1,0 1-1,1 0 1,-1-1-1,0 1 1,1-1-1,-1 1 1,0-1-1,1 0 0,1 0 1,13-1-2348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1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74 3785,'2'-24'2850,"-1"19"-991,0 5-1821,-1 0 0,0 0 1,0 0-1,0 0 0,0 0 1,0 0-1,0 0 0,0 0 0,0 0 1,1 0-1,-1 0 0,0 0 1,0 0-1,0 0 0,0 0 1,0 0-1,0 0 0,0 0 1,0 1-1,0-1 0,1 0 1,-1 0-1,0 0 0,0 0 1,0 0-1,0 0 0,0 0 1,0 0-1,0 0 0,0 0 1,0 0-1,0 1 0,0-1 0,0 0 1,0 0-1,0 0 0,1 1 126,-1 1-1,0-1 0,0 0 0,0 1 0,0-1 0,0 0 0,0 0 0,0 1 1,0-1-1,-1 0 0,1 1 0,-1 1 0,-2 7 421,1 8-2,1 1 0,1 18 0,0-3-145,0-4-101,-1 55 161,2-66-444,1-1 0,6 30 0,2-15-20,-5-19-11,4 26 1,-8-26-12,0-8 4,-1 0 0,4 11 0,-4-16-18,0 1 1,1-1-1,-1 0 0,1 1 1,0-1-1,-1 0 1,1 0-1,0 1 0,0-1 1,0 0-1,0 0 1,0 0-1,0 0 1,0 0-1,0 0 0,2 1 1,-2-2-40,0 0 1,0 1 0,-1-1 0,1 0-1,0 0 1,0 0 0,0 0 0,0 0-1,0 0 1,-1 0 0,1 0 0,0 0-1,0 0 1,0 0 0,0-1-1,-1 1 1,1 0 0,0-1 0,0 1-1,0 0 1,-1-1 0,1 1 0,0-1-1,-1 1 1,1-1 0,0 1 0,-1-1-1,1 0 1,-1 1 0,1-1-1,-1 0 1,1 1 0,-1-1 0,1-1-1,3-8-511,0 0 0,-1-1 0,0 1-1,-1-1 1,0 0 0,-1 0-1,1-11 1,-3 6 77,-1 0 0,0 0 0,-1 0 0,0 0 0,-7-16 0,9 27 376,-3-9-109,-10-21 1,12 29 217,-1 0 0,-1 1 0,1 0-1,-1 0 1,0 0 0,-5-5 0,-20-17 475,18 18 66,1 0 0,0-1 0,-11-15 0,17 20-267,0-1 0,0-1 0,1 1 0,0 0 0,-3-8-1,5 11-150,0 0 0,1 0 0,-1 1-1,1-1 1,-1 0 0,1 0 0,0 0-1,0 0 1,0 1 0,1-1 0,-1 0-1,1 0 1,0 0 0,-1 1 0,1-1-1,2-3 1,-2 3-54,1 0 1,0 0-1,0 1 0,0-1 0,0 1 0,0-1 0,0 1 1,1-1-1,-1 1 0,1 0 0,0 0 0,-1 1 1,1-1-1,0 0 0,0 1 0,0 0 0,0-1 0,4 1 1,-1-1-9,1 1 0,0 0 1,0 1-1,0-1 0,0 1 1,-1 1-1,13 1 1,-8 1-34,-1-1 1,1 1 0,-1 1-1,17 8 1,35 24 80,-39-20-60,0 2-1,-1 0 0,30 31 1,-43-38-44,-1-1 0,0 2 1,-1-1-1,0 1 0,10 23 1,-4-2 23,8 36 0,-11-26 26,9 85-1,-17-113-48,-2 22 0,0-32-11,0 0-1,-1 0 1,0 0 0,0-1 0,0 1 0,-1 0-1,-3 9 1,1-8 11,1-1 1,-1 1-1,0-1 0,0 1 1,-10 8-1,12-13-10,0 1-1,1-1 1,-1 0 0,0 0-1,0 0 1,0 0-1,0 0 1,0-1 0,0 1-1,0 0 1,0-1-1,0 0 1,-2 1 0,-4-1 9,1 0 0,-11-1 0,14 1-9,-28-5 46,-43-12 1,1 0-3,-80-3 8,120 19-52,0 1 1,-52 6 0,73-5-10,0 1 0,0 1 0,0 0 1,-16 7-1,29-10-35,-1 0 1,1 0-1,-1 0 1,1 1-1,-1-1 1,0 0-1,1 1 1,0-1-1,-1 0 1,1 1-1,-1-1 1,1 1-1,-1-1 0,1 1 1,0-1-1,-1 1 1,1 0-1,0-1-42,0 0-1,0 0 1,0 0-1,0 1 0,0-1 1,0 0-1,0 0 1,0 0-1,0 1 0,0-1 1,0 0-1,0 0 1,0 0-1,0 0 0,0 1 1,0-1-1,0 0 1,0 0-1,0 0 0,0 0 1,1 1-1,-1-1 1,0 0-1,0 0 0,0 0 1,0 0-1,2 1-622,-1-1 1,0 0-1,0 1 0,0-1 0,0 0 0,1 0 0,-1 0 0,2 0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0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555 185 4201,'-2'-2'478,"1"-1"0,-1 0 1,1 0-1,0 1 0,0-1 0,0 0 0,0 0 1,1 0-1,-1 0 0,1 0 0,0 0 0,0-6 1,-1-5 624,0 1-246,1 8-608,0-1 1,-1 1-1,1 0 1,-1 0-1,0 1 1,-1-1-1,1 0 1,-1 0-1,-4-8 1,2 7-105,-1 0 1,0 1 0,0-1 0,-1 1 0,-7-6 0,10 8-83,1 2-34,0-1 0,1 1-1,-1-1 1,-1 1 0,1 0-1,0 0 1,0 0 0,0 0-1,-1 0 1,1 0 0,0 1-1,-1-1 1,1 1 0,0 0-1,-1-1 1,1 1-1,-1 0 1,1 1 0,0-1-1,-4 1 1,-2-1 15,-4 1-25,-1 1 0,1 0 0,0 0 0,0 2 0,0-1 0,0 1 0,0 1 0,1 0 0,0 1 0,0 0 0,1 1 0,-15 11 0,16-11-19,2 1 0,-1 0 0,1 0 0,0 0 0,0 1 0,-5 10 1,8-13-2,1 1 0,0 0 0,0 0 1,1 0-1,0 0 0,0 0 1,1 0-1,-1 0 0,2 1 1,-1 6-1,1-7-3,0 0 1,1 0-1,-1 0 0,1-1 1,1 1-1,-1 0 1,1-1-1,1 1 0,-1-1 1,1 0-1,0 0 0,0 0 1,9 11-1,-1-3-2,1-1-1,1 0 1,21 17-1,48 28 5,-54-41 3,1-1-1,0-1 0,48 17 1,-57-24 2,49 18 15,-61-23-10,1 2-1,-1-1 0,0 1 0,0 0 1,9 9-1,-16-13-5,0-1 1,-1 1-1,1 0 1,0-1-1,-1 1 1,1 0-1,-1 0 1,1-1-1,-1 1 1,0 0-1,1 0 1,-1 0-1,0 0 1,1-1-1,-1 1 1,0 0-1,0 0 1,0 0-1,0 0 1,0 1-1,0-1 1,0-1 0,-1 1-1,1 0 1,0 0 0,-1-1 0,1 1-1,0-1 1,-1 1 0,1 0 0,-1-1-1,1 1 1,-1-1 0,1 1 0,-1-1 0,1 1-1,-1-1 1,0 1 0,1-1 0,-1 0-1,1 1 1,-1-1 0,0 0 0,0 0-1,0 1 1,-5 0 12,1 0 0,-1-1 1,1 0-1,-9 0 0,-3 0 9,-102-5 29,-131-22 0,236 25-62,-36-6-797,-61-15-1,35-2-1228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1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145 205 2873,'-13'0'2860,"4"0"-1870,1 0 0,0 0 0,-16 4 0,18-3-565,1 0 1,-1 0 0,0 0 0,1-1-1,-1 0 1,0 0 0,0 0-1,1-1 1,-7-1 0,11 2-351,0 0 0,0-1 0,0 1 0,0 0 0,0-1 1,1 1-1,-1-1 0,0 1 0,0-1 0,1 0 0,-1 1 1,0-1-1,1 0 0,-1 0 0,0 1 0,1-1 0,-1 0 0,0-1 1,0 0 1,1 0 0,-1 0 0,0-1 1,1 1-1,-1 0 0,1-1 0,0-2 1,0-1-10,0 1 0,0-1 1,1 1-1,0-1 1,3-9-1,-1 8-12,1 0-1,0 0 1,0 1-1,9-12 0,-6 8-18,-2 4-23,1-1 0,0 1 0,0 0 1,1 0-1,0 0 0,0 1 0,0 0 1,0 1-1,1 0 0,0 0 0,0 0 1,9-2-1,-10 3-13,0 2-1,0-1 1,0 1 0,0 0 0,0 0-1,0 1 1,0 0 0,0 0 0,1 1-1,-1-1 1,0 2 0,0-1 0,0 1-1,-1 0 1,10 4 0,-10-3 1,-1 0 1,0 1-1,0-1 1,0 1-1,-1 0 1,1 0-1,-1 1 1,0-1-1,0 1 1,-1 0-1,1 0 1,-1 0-1,0 0 1,0 1-1,-1-1 1,3 8-1,-3-4 8,1 0 0,-1 0 0,-1 1 0,1-1-1,-2 0 1,1 1 0,-1-1 0,-1 1 0,0-1 0,-2 10 0,-3 5 15,-1 0 0,-2-1 1,0 0-1,-19 32 0,21-42-22,0 1 0,1 0 0,1 0-1,0 0 1,1 1 0,1 0 0,0 0 0,1 0-1,0 0 1,1 19 0,2-30-5,-1 0 0,1-1 0,-1 1 0,1 0 0,0-1 0,1 1 0,-1-1 0,0 1 0,1-1 0,0 0 0,0 1 0,0-1 0,5 5 0,-3-4 0,0 0 0,0-1 0,0 1 0,1-1 0,0 0 0,-1 0 0,1-1-1,10 4 1,2 1-30,0-2 0,25 5 0,-31-9-364,-1 1 1,0-2-1,1 1 1,-1-1-1,19-3 0,8-6-2413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31 3313,'-2'-1'237,"0"-1"-1,0 1 1,0 0 0,0 0 0,0-1 0,0 1 0,0 1-1,0-1 1,0 0 0,0 0 0,-1 1 0,1 0-1,0-1 1,0 1 0,-1 0 0,1 0 0,0 0 0,0 0-1,-1 0 1,1 1 0,0-1 0,0 1 0,-3 0 0,-11 2 1222,14-3-1130,0 0 0,0 0-1,0 0 1,0 1 0,0-1 0,-3 2-1,5-2-297,0 0 0,-1-1 0,1 1 0,0 0 0,0 0 0,0 0 0,0 0 0,0 0 0,0-1 0,1 1 0,-1 0 0,0 0 0,0 0-1,0 0 1,0 0 0,0-1 0,0 1 0,0 0 0,0 0 0,0 0 0,0 0 0,0 0 0,0 0 0,0-1 0,1 1 0,-1 0 0,0 0 0,0 0-1,0 0 1,0 0 0,0 0 0,0 0 0,1 0 0,-1 0 0,0 0 0,0 0 0,0-1 0,0 1 0,1 0 0,-1 0 0,2 0 68,1-1 0,-1 1 0,1 0 0,-1 0 0,1 0 0,2 0 0,3 0 15,46 5 375,-16-1-332,54 3-72,123 5 50,-173-11-144,0-3-1,84-14 1,-62 0-783,-5 0-820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8:59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58 9106,'-8'0'258,"0"1"-1,0 0 1,0 0 0,0 1 0,1 0-1,-1 0 1,0 1 0,1 0-1,-1 0 1,1 1 0,-11 7 0,7-2-171,-1 0 1,2 0 0,-1 1 0,1 1 0,1 0 0,-14 20 0,4-2-71,-22 52 0,34-67-18,1 0 0,1 0 0,0 1 1,1-1-1,0 1 0,1 0 0,1 0 0,-1 30 0,4-31-7,0-1 0,0 1 1,1-1-1,1 0 0,0 1 0,1-1 0,0-1 0,11 24 0,-12-32 4,-1 1 0,1-1-1,0 0 1,0 0 0,0 0 0,1 0-1,-1-1 1,1 1 0,5 3-1,-6-5 3,0-1 0,0 1-1,1 0 1,-1-1 0,0 0-1,1 0 1,-1 0-1,1 0 1,0-1 0,-1 1-1,1-1 1,0 0 0,4 0-1,-2-1 2,0 0 0,0 0 0,0-1 0,0 1-1,-1-1 1,1 0 0,-1-1 0,1 1 0,-1-1 0,7-5-1,3-4 9,27-25-1,-1-4 20,-3-1 0,-1-2-1,48-76 1,-72 99 5,14-34-1,-23 44 24,0 0 1,0 0-1,-1 0 0,3-22 0,-6 28 7,0-1 1,1 0-1,-2 1 0,1-1 0,-1 1 1,0-1-1,0 1 0,0-1 0,-1 1 0,0-1 1,-5-8-1,5 10-29,0 0 0,-1 0 0,0 1 1,0-1-1,0 1 0,0 0 0,-1 0 0,1 0 1,-1 0-1,0 1 0,1-1 0,-1 1 0,0 0 1,-6-2-1,5 2-14,0 0-1,0 1 1,0 0 0,0 0 0,-1 0-1,-6 0 1,8 1-9,1 0 0,0 1-1,-1-1 1,1 1 0,0 0-1,0 0 1,-1 0 0,1 0-1,0 1 1,0-1 0,0 1-1,-3 2 1,0 1 43,0 0 0,0 0 0,0 1 0,1 0 0,0 0 0,0 0-1,1 1 1,-1 0 0,1 0 0,1 0 0,-1 0 0,1 0 0,1 1 0,-4 12 0,2 0 22,1 0 1,1 0-1,1 0 1,1 35-1,2-28-67,1-1 1,1 0-1,2 0 0,0-1 1,16 41-1,-17-53-7,1-1-1,0 1 0,1-1 1,11 15-1,-13-22-10,-1 0-1,1 0 0,-1 0 0,1-1 1,1 0-1,-1 0 0,0 0 0,1-1 0,0 1 1,0-1-1,8 2 0,-6-2-42,-1-1 0,1-1 0,0 1-1,0-1 1,0 0 0,0-1 0,0 0 0,0-1 0,13-1-1,-1-2-192,0-2-1,30-11 1,-29 9 133,-1-1 0,0 0-1,0-2 1,-1-1 0,0 0 0,-1-1 0,-1-1 0,19-19 0,-19 15 94,-1-2 1,-1 0-1,0-1 0,-2 0 1,16-34-1,-15 24 99,-2 0-1,-1-2 0,10-48 1,-18 65 112,0 0 0,0-26-1,-3 37-88,0-1 0,0 1 0,-1-1 0,0 1-1,0-1 1,0 1 0,-1 0 0,1 0 0,-2-1-1,-4-8 1,7 13-72,-1 0-1,0 0 1,1 0-1,-1 0 1,0 0-1,0 1 1,0-1-1,0 0 1,0 0-1,0 1 1,0-1-1,0 1 1,0-1-1,0 1 1,0-1-1,-1 0 1,1 1-17,0 0 0,1 0 1,-1 0-1,0 0 0,1 0 1,-1 0-1,1 0 0,-1 0 1,0 0-1,1 1 0,-1-1 1,0 0-1,1 0 0,-1 0 1,1 1-1,-1-1 0,1 0 1,-1 1-1,1-1 0,-1 0 1,1 1-1,-1-1 0,1 1 1,-1-1-1,1 1 0,-1-1 1,1 1-1,0-1 0,-1 2 1,-2 6 76,1 0-1,0 0 1,1 1 0,-1-1 0,1 13 0,0-14-52,0 17-11,1 1 0,1-1 0,1 0 0,1 0 0,12 42 0,-13-56-24,1-1 1,1 0 0,0 0-1,0 0 1,0 0 0,11 14 0,-12-19-32,1 0 0,-1 0 0,1 0 1,0 0-1,1 0 0,-1-1 0,1 0 1,-1 0-1,1 0 0,0 0 0,0-1 1,10 4-1,-9-5-36,-1 0 1,1 0-1,0 0 0,0-1 1,0 0-1,-1 0 0,1 0 1,0-1-1,0 1 0,-1-2 1,1 1-1,6-2 0,0-2 25,1-1 0,-1 0 0,0 0 0,11-9 0,13-10 49,-2-3 0,57-57 1,-83 77-4,-1 0 0,1-1 0,-2 0 0,0 0 0,0-1 1,0 0-1,6-17 0,-10 23-1,-1 1-1,0 0 1,0-1 0,-1 0-1,1 1 1,-1-1-1,1 0 1,-1 1 0,0-1-1,-1 0 1,1 1 0,-1-1-1,0-3 1,0 4 3,0 1 0,0 0 0,-1-1 1,1 1-1,0 0 0,-1 0 0,1 0 0,-1 0 0,0 0 1,0 0-1,0 0 0,0 1 0,0-1 0,0 1 1,0-1-1,0 1 0,-5-2 0,3 1 17,0 1 0,0 0 0,0 0 0,-1 0-1,1 1 1,0-1 0,0 1 0,0 0 0,-1 0 0,1 1 0,0-1-1,-7 2 1,2 1 24,-1 0-1,1 0 1,0 1 0,-11 6-1,14-7-26,0 1 0,0 1-1,1-1 1,0 1 0,0 0 0,0 0-1,0 1 1,1-1 0,-1 1 0,2 0-1,-1 0 1,1 0 0,-1 1 0,2-1-1,-1 1 1,-2 10 0,3-9-9,1-1 1,-1 0-1,1 1 1,1-1-1,-1 1 1,1-1-1,1 1 1,-1-1-1,1 1 1,1-1-1,-1 1 1,1-1-1,1 0 1,-1 0-1,6 10 1,-3-9-14,0 0 0,1-1 0,0 0 1,0 0-1,1 0 0,13 10 0,-1-3 2,31 16 1,-36-23-92,0 0 0,0-1 0,1-1 0,0-1 0,0 0 0,0 0 0,1-2 0,-1 0 0,1 0 1,-1-2-1,26-1 0,-23-2-1113,33-8 1,-51 11 1175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9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99 9466,'-32'-4'420,"17"2"-342,-20-4 1,30 4-77,1 1 1,-1-1-1,0 0 1,1 0 0,-1 0-1,1 0 1,0-1 0,-4-3-1,7 6 45,1-1 0,-1 1 0,1-1 0,-1 1 1,1 0-1,0-1 0,-1 1 0,1-1 0,-1 1 0,1-1 0,0 1 0,0-1 0,-1 0 0,1 1 0,0-1 0,0 1 1,0-1-1,0 1 0,0-1 0,-1 0 0,1 1 0,0-1 0,0 0 0,1 1 0,-1-1 0,0 1 0,0-1 0,0 0 0,0 1 1,0-1-1,1 1 0,-1-1 0,0 1 0,0-1 0,1 1 0,-1-1 0,0 1 0,1-1 0,-1 1 0,1-1 0,-1 1 1,1 0-1,-1-1 0,1 0 0,4-2 304,-1 0 1,1 0-1,9-5 1,-13 7-345,7-3 180,1 0 0,-1 1 0,0 0 0,16-3 0,-19 5-154,0 0 0,1 1 0,-1 0 0,0 0 0,0 0 0,1 0 0,-1 1 0,0 0-1,0 0 1,6 2 0,-1 2 9,1 0 1,17 13-1,3 2 4,-5-2-19,2-1 0,0-1 0,43 18-1,-49-27-18,0-1-1,1 0 0,32 2 1,71 0-1211,-31-5-1004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2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437 424 6273,'-10'-6'205,"-13"-12"0,19 15-65,1 0 0,0 0 1,1-1-1,-1 1 1,0 0-1,1-1 0,-3-6 1,-1-5 339,1 0 1,1-1-1,0 1 1,1-1-1,-1-18 1,2 15-181,-1 5-31,2-1 1,0-1-1,1 1 1,0 0-1,1 0 0,3-17 1,10-28 469,-14 58-720,1 0 0,0 0 1,-1 0-1,1 0 0,0 0 0,0 0 1,1 0-1,-1 0 0,0 0 1,0 0-1,1 0 0,0 1 1,2-3-1,0 1-4,0 0 0,0 1 0,1-1-1,6-2 1,-10 5-11,3-2 9,-1 1 1,1-1-1,-1 1 1,1 0-1,-1 0 1,1 1-1,0-1 1,-1 1-1,1 0 0,0 0 1,-1 0-1,1 0 1,0 1-1,-1-1 1,1 1-1,0 0 1,-1 0-1,1 0 1,-1 1-1,0-1 1,1 1-1,-1 0 1,0 0-1,0 0 1,0 0-1,3 3 1,-2-1 11,0 1 0,0-1 0,0 0 0,0 1 0,-1 0 0,0 0 0,0 0 0,3 8 0,0 0 68,-2 1 0,5 22 0,3 26 269,5 116 0,-17 64-75,-1-218-270,0 34 48,-13 82-1,4-94-27,-2 0-1,-2 0 1,-2-2 0,-28 56-1,33-77-10,-1-1 0,-30 40 0,31-49-14,0-1 0,0 0 0,-2-1 0,1 0 0,-21 13-1,5-6-10,-31 14 0,45-25-36,-1-1 0,0-1 0,0 0 0,-16 3 0,24-7-7,1 0 0,-1-1 0,0 1 0,1-2 0,-1 1 0,0-1 0,1 0 0,-1 0 0,1 0 0,-1-1 0,-6-3 0,10 4 16,-1-1 1,0 0-1,1 0 1,0 0-1,-1-1 1,1 1-1,0-1 1,0 1-1,0-1 1,0 0-1,1 0 1,-1 0-1,1-1 0,0 1 1,0-1-1,0 1 1,0-1-1,1 0 1,-2-4-1,1 2-48,1 0 0,0-1 0,1 1 0,-1-1 0,1 1 0,0 0 0,1-1 0,1-9 0,-1 13 58,-1-1-1,1 0 1,1 1-1,-1-1 1,1 1-1,-1-1 1,1 1 0,0 0-1,0 0 1,0 0-1,1 0 1,-1 0-1,1 0 1,0 0 0,0 1-1,4-4 1,2 1 11,1 0 0,-1 1 0,1 0 0,0 0 0,0 1 0,0 0 1,0 1-1,1 0 0,-1 1 0,1 0 0,15 0 0,-14 2 84,0 0-1,0 0 0,0 2 1,0-1-1,-1 1 1,1 1-1,-1 0 0,1 1 1,19 11-1,-12-3 104,0 1 0,18 19-1,-23-19-104,1-2 0,0 1 0,29 16-1,-38-26-69,1 0-1,-1 0 1,1-1-1,-1 0 0,1 0 1,0-1-1,0 0 1,0 0-1,0 0 0,-1-1 1,1 0-1,12-2 1,-10 1-2,0-1 1,0-1-1,0 0 1,0 0-1,0-1 1,-1 0-1,0 0 1,0-1 0,8-5-1,34-28 30,34-22-1834,-43 34-1217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3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48 231 4489,'0'-4'159,"0"0"-1,0 0 1,0 0 0,1 0 0,0 1-1,0-1 1,0 0 0,0 0 0,3-6-1,5-15 610,1-33 2297,-10 51-1989,-1 7-286,-3 11 91,1-4-688,-3 10 360,-8 29-1,-24 153 335,32-152-826,3 0 0,3 66-1,11 69-24,-9-157-33,1 0 0,1-1 0,1 1 0,1-1 0,1-1 0,2 1 0,19 39 0,-25-57-3,0 0 0,1 0 0,0-1 0,0 1 0,1-1 0,-1 0 0,1 0 0,0 0 0,9 5 0,-11-8 1,1 0-1,-1 0 1,1 0 0,0-1-1,0 0 1,0 1 0,-1-2-1,1 1 1,0 0 0,0-1-1,0 0 1,0 0-1,1 0 1,-1 0 0,0 0-1,7-3 1,-2 1-5,1-1 1,-1-1-1,0 1 1,-1-1-1,10-6 1,39-29-155,-22 13 11,52-39-221,-68 49 284,0-1 0,21-25 0,-19 15 69,-2-1-1,0-1 0,-2-1 0,26-62 1,-36 72 22,0 0-1,-1-1 1,-1 0 0,-1 0 0,-1 0 0,-1 0 0,0-1 0,-2 1 0,-1-1 0,-5-32 0,-2 10 6,-17-114 46,24 152-58,0-1 1,1 1-1,0 0 0,0 0 1,0-1-1,1 1 1,0 0-1,0 0 1,1 0-1,-1 0 1,4-7-1,3-3-1,-4 9 0,-1 1-1,0-1 1,0 0 0,3-14 0,-4 4-8,-2 17 7,0 0 1,0 0 0,0 0-1,0 0 1,0 0 0,0-1-1,0 1 1,0 0 0,0 0-1,0 0 1,0 0 0,0 0-1,0 0 1,0 0 0,0 0-1,1 0 1,-1-1-1,0 1 1,0 0 0,0 0-1,0 0 1,0 0 0,0 0-1,0 0 1,0 0 0,0 0-1,0 0 1,0 0 0,0 0-1,1 0 1,-1 0 0,0 0-1,0 0 1,0-1 0,0 1-1,0 0 1,0 0 0,0 0-1,0 0 1,0 0 0,1 0-1,-1 0 1,0 0-1,0 0 1,0 0 0,0 0-1,0 1 1,0-1 0,0 0-1,0 0 1,1 0 0,-1 0-1,0 0 1,0 0 0,1 0 1,-1 0-1,1 0 1,-1 1-1,1-1 0,-1 0 1,1 0-1,-1 1 1,0-1-1,1 0 0,-1 1 1,0-1-1,1 0 1,-1 1-1,0-1 0,1 0 1,-1 1-1,0-1 1,1 1-1,-1-1 0,0 1 1,0 0-1,1 1 15,-1 0-1,0-1 0,0 1 1,0 0-1,0 0 0,0 0 1,0 1-1,-10 160 256,5-51-181,-2 7 18,5 0 1,20 173 0,-13-257-92,17 66 1,-21-95-52,1-1 0,1 1 0,-1 0 0,1-1 0,5 10 1,-7-14-55,0 0 0,0 1 0,1-1 0,-1 0 0,0 0 0,1 0 1,-1 0-1,0 0 0,1 0 0,-1 0 0,1-1 0,-1 1 0,1 0 1,0-1-1,-1 1 0,1-1 0,0 0 0,-1 0 0,1 1 0,0-1 1,-1 0-1,1 0 0,3-1 0,29-4-2557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4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22 4513,'1'-6'-15,"0"-9"1647,-1 15-1609,0 0 0,0 0 1,0 0-1,0 0 0,0 0 1,0 0-1,0 0 0,0 0 1,0 0-1,0 0 0,0 0 1,0 0-1,0 0 0,0 0 1,0 0-1,-1 0 0,1 0 1,0 0-1,0 0 0,0 0 1,0 0-1,0 0 0,0 0 1,0 0-1,0 0 0,0 0 1,0 0-1,0 0 0,0 0 1,0 0-1,0 0 0,0 0 1,0 0-1,-1 0 0,1 0 1,0 0-1,0 0 0,0 0 1,0 0-1,0 0 0,0 0 1,0 0-1,0 0 0,0 0 1,0 0-1,0 0 0,0 0 1,0 0-1,0 0 0,0 0 1,0 0-1,0 1 1,0-1-1,0 0 0,0 0 1,0 0-1,0 0 0,0 0 1,0 0-1,0 0 0,0 0 1,0 0-1,-6 12 1683,1 1-1113,1 1 0,1 0 1,0 0-1,-2 28 0,3-20-392,-5 46 187,2 107 0,6-157-371,1 0-1,4 21 1,-4-32-9,0 1 1,0-1-1,1 0 1,0 0-1,0 0 1,0 0-1,8 11 1,-10-18-10,-1 1 0,0-1 1,1 1-1,-1-1 0,1 0 1,-1 1-1,0-1 0,1 1 1,-1-1-1,1 0 0,0 1 1,-1-1-1,1 0 0,0 1 0,-1-1-8,1 0 0,-1 0-1,0 0 1,0 0 0,1 0-1,-1 0 1,0 0 0,0 0-1,1 0 1,-1 0 0,0 0-1,0-1 1,1 1 0,-1 0-1,0 0 1,0 0 0,0 0-1,1 0 1,-1 0 0,0-1-1,0 1 1,0 0 0,0 0-1,1 0 1,-1-1 0,0 0-43,1 0 0,0-1 0,-1 1 1,1 0-1,-1-1 0,0 1 0,0-1 0,1 1 0,-1 0 1,0-1-1,0-2 0,-1-1 14,0-1 1,0 1-1,0 0 1,-1-1-1,0 1 0,-5-10 1,-19-29 82,6 10-36,14 23-2,1-1 0,1 0 0,0 0 0,0 0 0,1 0 0,1-1 0,0 1 0,1-1 0,0 0 0,1 1 0,0-1 0,1 0 0,3-17 0,-2 23 4,1 0 0,-1 1-1,1-1 1,0 1-1,1 0 1,-1-1 0,7-6-1,-2 2 61,1 1 0,19-16 0,-23 21-29,1 1 0,0 0 1,0 1-1,0-1 0,0 1 1,1 0-1,-1 1 0,1-1 1,-1 1-1,1 1 0,0-1 1,0 1-1,0 0 0,12 1 1,-13 0-37,-1 0 1,0 0 0,1 0 0,-1 1 0,0 0 0,0 0 0,0 1 0,0-1 0,0 1 0,0 0 0,0 1 0,0-1 0,-1 1 0,9 6 0,-1 0 0,-1 0 1,-1 1 0,0 0-1,0 0 1,-1 1 0,0 1-1,-1 0 1,0 0 0,-1 0-1,0 1 1,7 19 0,-5-6 15,-1 0 1,-1 0 0,-2 0 0,0 1 0,-2 0 0,-1 0 0,-1 0 0,-1 0 0,-2 0-1,-7 45 1,8-66-14,-1 0-1,1 0 1,-1 0 0,0 0-1,0-1 1,-1 1-1,1-1 1,-1 1 0,-1-1-1,1 0 1,-1 0 0,0 0-1,0-1 1,-7 7-1,-3-1 26,1-1 0,-1-1 0,-1 0 0,-30 12 0,32-16-10,0 1-1,0-2 1,-1 0 0,-21 2-1,-52-3 68,65-2-72,18 0-18,-15 0 13,-1 0 0,0-1 0,-34-7 0,50 7-19,-1-1-1,0 1 1,0-1 0,0 0 0,1 0-1,-1-1 1,1 1 0,0-1-1,-1 0 1,1 0 0,1 0-1,-1-1 1,0 1 0,1-1-1,0 0 1,0 0 0,0 0-1,0-1 1,-3-6 0,5 8-65,-1 0 0,1 0 0,0 0 0,1 0 0,-1 0 0,1 0 0,-1 0 0,1 0 1,0 0-1,0 0 0,0 0 0,0 0 0,1 0 0,-1-1 0,1 1 0,0 0 0,0 1 0,0-1 1,0 0-1,0 0 0,1 0 0,-1 1 0,5-6 0,15-19-2897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4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273 117 4073,'0'-14'1207,"1"0"-1,5-17 1,-3 11-307,-2 18-830,-1 1 1,0 0-1,0 0 1,0 0 0,0-1-1,0 1 1,0 0 0,0 0-1,0 0 1,0-1 0,-1 1-1,1 0 1,0 0 0,-1 0-1,1 0 1,-1-1-1,1 1 1,-1 0 0,1 0-1,-1 0 1,0 0 0,0 0-1,0 0 1,1 1 0,-1-1-1,0 0 1,0 0 0,0 1-1,0-1 1,0 0-1,0 1 1,0-1 0,-1 1-1,1-1 1,0 1 0,0 0-1,-2-1 1,-1 1 81,1-1-1,-1 1 1,1 0 0,-1 0 0,1 0-1,-1 1 1,1-1 0,-1 1-1,1 0 1,0 0 0,-7 3-1,1 0-28,0 1-1,1 0 1,0 1-1,0 0 1,0 0-1,0 1 0,1 0 1,0 0-1,1 1 1,0 0-1,-10 15 0,14-18-124,-1 0 0,1 0 0,-1 0 0,2 0 0,-1 1 0,0-1 0,1 1-1,0-1 1,0 1 0,1 0 0,0-1 0,0 1 0,0 0 0,1-1 0,-1 1 0,1 0-1,0-1 1,1 1 0,0-1 0,0 0 0,0 0 0,4 7 0,4 4-4,1 0 0,1 0 0,0-1 0,1-1 0,1 0 0,30 24 0,104 60 32,-121-81-20,-12-8 9,20 16-1,-32-22-9,1 0-1,0 1 1,-1-1-1,0 1 1,0 0-1,0 0 0,0 0 1,-1 0-1,5 9 1,-7-12-3,0-1 0,0 1-1,1 0 1,-1 0 0,0 0 0,0 0 0,0 0 0,0 0 0,0 0-1,0 0 1,0 0 0,0 0 0,-1 0 0,1 0 0,0 0 0,-1 0-1,1 1 1,-2 0 4,1 0 0,0-1 0,0 1 0,-1 0 0,1 0 0,-4 2-1,-1 1 12,-1 0 0,0-1 0,-1 0 0,1 0 0,-1 0 0,0-1 0,0 0 0,0 0 0,-10 1 0,-79 11 102,94-15-115,-123 5 64,77-5-59,45 0-74,-6 1 99,0-1 1,-1 0-1,1-1 0,0-1 0,-12-2 0,20 4-111,1-1-1,-1 1 1,0-1 0,0 0-1,0 0 1,1 0 0,-1 0-1,0 0 1,1 0 0,-1 0 0,1-1-1,-1 1 1,1 0 0,-1-1-1,1 1 1,0-1 0,0 0-1,0 1 1,0-1 0,0 0-1,0 1 1,1-1 0,-1 0-1,0 0 1,1 0 0,0 0 0,-1 0-1,1 0 1,0 0 0,0 0-1,0 0 1,0 0 0,1-3-1,0-1-1230,0 1 1,4-10-1,-5 15 1288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6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278 159 3913,'-5'-28'2904,"3"14"-1396,-1-1 0,-6-19 0,7 30-1314,0 0-1,0 0 0,0 0 0,0 0 1,0 0-1,-1 0 0,0 0 0,0 1 1,0 0-1,0-1 0,-7-4 0,7 6-115,1 0 0,-1 0 0,1 1-1,-1-1 1,0 1 0,1-1 0,-1 1-1,0 0 1,0 0 0,0 0 0,0 1-1,0-1 1,0 1 0,0-1 0,0 1-1,0 0 1,0 0 0,0 1 0,-1-1-1,1 1 1,0-1 0,-5 3 0,-2 1 58,0 0 1,-11 7-1,18-10-119,1 1 0,0-1 1,-1 1-1,1 0 0,0 0 0,0 0 0,0 0 0,1 0 0,-1 0 1,0 0-1,1 1 0,-1-1 0,1 0 0,-2 4 0,2 0-2,1-1 0,-1 0 0,1 1-1,0-1 1,0 1 0,0-1 0,2 6 0,-1 0-10,0-4-6,1 0 0,-1 0 0,1 0 0,1 0-1,-1-1 1,1 1 0,0-1 0,1 0-1,6 11 1,2 2 1,29 44 25,68 82 0,-102-137-19,-3-3 5,1 1 0,-1 0-1,7 12 1,-10-17-8,0 1 1,-1-1-1,1 1 1,-1 0-1,1-1 1,-1 1-1,0-1 1,1 1-1,-1 0 1,0-1-1,0 1 1,0 0-1,0-1 1,-1 1-1,1-1 1,0 1-1,-1 0 1,1-1-1,-1 1 1,1-1-1,-1 1 1,-1 1-1,0 0 6,0-1 0,0 1 0,-1-1 0,1 0 0,-1 0 1,1 0-1,-1 0 0,0-1 0,-5 3 0,0 0 13,-1 0 0,-11 2 1,4-2-7,-1-1 0,0 0 0,0-1 0,-22-1 0,25-1-7,1-1 0,-1 0 1,1-1-1,0-1 0,-25-8 1,37 10-12,-1 1 1,1-1 0,-1 0-1,1 0 1,-1 0 0,1 0 0,-1-1-1,1 1 1,0 0 0,0-1 0,0 1-1,0 0 1,0-1 0,0 1-1,0-1 1,0 0 0,0 1 0,1-1-1,-1 0 1,1 1 0,-1-4 0,1 4-1,0 0 0,-1 1 0,1-1 1,0 1-1,0-1 0,0 1 1,0-1-1,0 0 0,0 1 0,1-1 1,-1 1-1,0-1 0,0 1 1,0-1-1,0 0 0,1 1 0,-1-1 1,0 1-1,0-1 0,1 1 1,-1-1-1,1 1 0,-1 0 0,1-2 1,1 1-5,0 0 1,0 0-1,-1 0 1,1 0-1,0 0 1,4 0-1,3-2-4,36-13-30,-40 14 36,0 1 0,0 0 1,1-1-1,-1 1 1,0 1-1,0-1 1,0 1-1,7 0 1,6 2-3,19 4 1,-14-2 1,21 2 5,81 2 1,-107-8 0,1-1-1,0-1 1,-1-1 0,0-1 0,1 0 0,-1-1-1,19-9 1,-17 5 1,-2 0 0,1-1 0,18-14 0,-29 18-1,0 0 0,-1 0 0,0-1 0,-1 0 0,1 0 0,-1-1-1,-1 1 1,1-1 0,6-14 0,-9 14 2,0 4-1,-2 0 0,1 0 0,0 0 0,-1 0 0,0-1 1,1-4-1,-2 8-2,0 0 0,0 0 1,0-1-1,0 1 0,0 0 1,-1 0-1,1 0 0,0-1 1,-1 1-1,1 0 0,-1 0 0,1 0 1,-1 0-1,1 0 0,-1 0 1,0 0-1,0 0 0,1 0 1,-1 0-1,0 1 0,0-1 1,0 0-1,0 0 0,0 1 1,0-1-1,-2 0 0,0-1 0,-1 1 0,1-1 0,0 1 1,-1 1-1,1-1 0,-1 0 0,1 1 0,-1-1 0,1 1 0,-1 0 0,1 0 0,-1 1 0,1-1 0,-1 1 1,1 0-1,-1-1 0,1 2 0,-1-1 0,1 0 0,0 1 0,0-1 0,-5 4 0,0 1-2,0-1 0,0 2 0,1-1 0,0 1 0,0 0-1,0 1 1,-5 8 0,4-6-4,2 0 0,-1 1 0,1 0-1,1 0 1,0 0 0,0 1 0,2-1 0,-1 1-1,1 0 1,-2 20 0,3 1-18,2 41 1,1-57 18,0-1 1,2 1-1,0-1 1,7 21-1,-8-30 3,1-1-1,0 1 0,0-1 1,1 0-1,-1 0 0,1 0 1,0-1-1,1 1 1,0-1-1,0 0 0,0 0 1,0-1-1,1 1 0,-1-1 1,1-1-1,0 1 1,0-1-1,1 0 0,-1 0 1,1-1-1,-1 0 0,10 2 1,-8-2 3,1-1 0,-1 0-1,1-1 1,-1 0 0,1 0 0,-1-1 0,1 0 0,-1 0-1,1-1 1,8-3 0,-10 2-12,-1 1 1,1-1-1,-1 0 0,1-1 1,-1 1-1,0-1 0,-1-1 1,1 1-1,-1-1 0,1 0 1,-2 0-1,9-11 0,-7 7-36,0 0 0,-1-1-1,0 1 1,-1-1 0,0-1-1,-1 1 1,0 0-1,3-16 1,-5 21 47,-1-1-1,1 1 0,-1-1 1,0 1-1,-1-1 1,1 1-1,-1 0 0,0-1 1,-1 1-1,1 0 1,-1-1-1,0 1 1,0 0-1,-1 0 0,1 0 1,-1 1-1,0-1 1,-6-6-1,-7-5 15,11 11-6,1 1-1,-1-1 0,1 0 1,0 0-1,0-1 0,0 1 1,1-1-1,0 0 0,0 0 0,-2-6 1,5 11-8,0 1-1,0 0 1,0-1 0,0 1 0,0-1 0,0 1 0,0-1-1,0 1 1,0-1 0,0 1 0,0-1 0,0 1 0,1-1-1,-1 1 1,0-1 0,0 1 0,1 0 0,-1-1 0,0 1-1,0-1 1,1 1 0,-1 0 0,0-1 0,1 1 0,-1 0-1,0 0 1,1-1 0,-1 1 0,1 0 0,-1 0 0,1-1 0,-1 1-1,0 0 1,1 0 0,-1 0 0,1 0 0,-1 0 0,1 0-1,-1 0 1,1 0 0,-1 0 0,1 0 0,-1 0 0,1 0-1,-1 0 1,1 0 0,-1 0 0,1 0 0,-1 0 0,0 1-1,1-1 1,-1 0 0,1 0 0,-1 0 0,0 1 0,1-1-1,-1 0 1,1 1 0,-1-1 0,0 0 0,1 1 0,-1-1-1,0 1 1,0-1 0,1 0 0,-1 1 0,7 12 92,7 18 0,-2-3-54,0-3-32,23 45 23,-29-60-29,1 1 0,0-1 0,0 0 1,10 9-1,-15-17-52,0 0-1,0 0 1,1 0 0,-1-1 0,1 1 0,-1-1-1,1 1 1,-1-1 0,1 0 0,0 0 0,-1 0-1,1 0 1,4 0 0,-2-1-277,-1 1 0,1-1 0,0-1 0,-1 1 0,1-1 0,-1 0 0,7-1 0,31-14-3690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6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352 126 8866,'-6'-101'1175,"2"80"-448,4 21-716,0 0 1,0 0-1,0 0 1,0-1-1,0 1 1,0 0-1,0 0 1,0 0-1,0 0 1,0 0-1,0 0 1,0-1-1,0 1 1,0 0-1,0 0 1,0 0-1,0 0 1,0 0 0,0 0-1,-1 0 1,1-1-1,0 1 1,0 0-1,0 0 1,0 0-1,0 0 1,0 0-1,0 0 1,-1 0-1,1 0 1,0 0-1,0 0 1,0 0-1,0 0 1,0 0-1,0 0 1,-1 0-1,1-1 1,0 1-1,0 0 1,0 1-1,0-1 1,0 0-1,-1 0 1,1 0 0,0 0-1,0 0 1,0 0-1,0 0 1,0 0-1,0 0 1,-1 0-1,1 0 1,0 0-1,0 0 1,0 0-1,0 0 1,0 1-1,0-1 1,0 0-1,0 0 1,0 0-1,-1 0 1,1 0-1,0 0 1,0 0-1,0 1 1,0-1-1,-3 4 185,0 0-1,0 0 0,0 1 1,1-1-1,-3 7 0,-11 34 637,-9 38 108,-20 133 0,8 93-689,24 118-185,18-330-224,-3-82 95,0-1 0,5 16 1,-6-27 53,0-1 0,-1 1 0,1-1-1,0 0 1,0 1 0,1-1 0,-1 0 0,0 0 0,1 0 0,-1 0 0,1 0 0,0 0 0,0 0 0,-1 0 0,1-1 0,0 1 0,4 1 0,-6-2-4,1-1 0,-1 0 0,1 0-1,0 1 1,-1-1 0,1 0 0,-1 0 0,1 0 0,0 0 0,-1 0 0,1 0 0,-1 0-1,1 0 1,0 0 0,-1 0 0,1 0 0,-1 0 0,1 0 0,0-1 0,-1 1 0,1 0-1,-1 0 1,1-1 0,-1 1 0,1 0 0,-1-1 0,1 1 0,-1 0 0,1-1 0,-1 1-1,1-1 1,-1 1 0,0-1 0,1 1 0,-1-1 0,0 1 0,1-1 0,-1 1 0,0-1-1,0 1 1,0-1 0,1 0 0,-1 0 0,1-2-21,-1-1 0,1 1 1,0-1-1,-1 1 0,0 0 0,0-6 0,-1 4 32,0 0-1,0 1 1,0-1-1,0 1 0,-1-1 1,0 1-1,0 0 0,0 0 1,0 0-1,0 0 1,-7-7-1,-1 0 24,0 1 1,-17-14-1,2 2-10,5 3 43,2-1-1,0-1 0,1 0 1,1-1-1,1-1 0,-18-40 1,31 59-14,-1 0 32,1-1 0,0 0 0,1 0-1,-3-6 1,4 9-66,0 1 0,0 0 0,0-1 0,0 1 0,0 0 1,0-1-1,0 1 0,1 0 0,-1-1 0,0 1 0,1 0 0,-1-1 0,1 1 0,-1 0 0,1 0 0,0 0 0,0 0 0,-1-1 0,1 1 1,1-1-1,3-2-12,0 0 1,0 0 0,0 0 0,1 0 0,-1 1-1,1 0 1,0 0 0,0 1 0,0-1-1,0 1 1,1 1 0,11-3 0,7 1-8,49 1 0,-61 2 15,113-2-1208,-56 0-918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7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110 161 4081,'0'-10'1320,"-1"0"0,1 0 0,3-13 0,-3 22-1243,0 1 0,0-1 1,0 1-1,0-1 0,0 1 1,0 0-1,0-1 1,0 1-1,0-1 0,0 1 1,0-1-1,0 1 0,0-1 1,-1 1-1,1-1 0,0 1-44,0 0 0,0 0 1,0 0-1,-1 0 0,1 0 0,0-1 0,0 1 0,0 0 0,0 0 0,0 0 0,-1 0 0,1 0 0,0 0 0,0 0 0,0 0 0,0 0 1,0 0-1,-1 0 0,1 0 0,0 0 0,0 0 0,0 0 0,0 0 0,0 0 0,-1 0 0,1 0 0,0 1 0,0-1 0,0 0 0,-11 9 1260,8-6-1072,0 1 1,0 0 0,0 0 0,1 1-1,0-1 1,-3 7 0,0-1 25,-8 19-28,1 0 1,2 0-1,1 1 1,1 1-1,1-1 1,-4 55-1,15 77-67,-1-120-144,-3-41-8,2 43 13,14 78 0,-13-110-12,0 1 1,1 0-1,0-1 1,1 1-1,1-1 1,0-1 0,0 1-1,1-1 1,1 0-1,13 16 1,-16-23-20,0 1 0,0 0 1,0-1-1,1 0 0,0-1 1,0 1-1,0-1 0,0 0 1,0 0-1,1-1 0,8 3 1,-7-4-63,0 0 1,1 0 0,-1 0 0,1-1 0,-1 0 0,1-1 0,-1 0 0,1 0 0,7-3 0,0 0-131,-1-1 0,27-14-1,30-20-236,-69 37 433,37-22-125,74-59 0,-87 60 144,-1-1-1,-1-1 0,29-41 1,-45 54-1,-1-1-1,0-1 1,-1 1 0,-1-1 0,7-20 0,-4 5 21,8-52 0,-12 49 5,-1 1 0,-1-61-1,-9 23 63,-17-77 0,22 138-28,-2 0-1,1 0 0,-6-13 0,7 18-25,-1 0 0,0 0 0,1 0-1,-1 0 1,0 1 0,0-1 0,-1 1 0,1-1 0,0 1 0,-4-2 0,5 3-26,0 0 0,0 1 0,1-1 0,-1 1 0,0-1 0,0 1 0,0-1 0,-1 1 0,1 0 0,0-1 0,0 1 0,0 0 0,0 0 0,0 0 0,0 0 1,0 0-1,0 0 0,0 0 0,-1 0 0,1 0 0,0 1 0,0-1 0,0 0 0,0 1 0,0-1 0,0 1 0,0-1 0,0 1 0,0-1 0,0 1 0,1 0 0,-1-1 0,0 1 0,0 0 0,0 0 0,0 1 0,-4 4-1,-1 1 0,2 0 0,-1 1-1,1 0 1,0-1 0,1 1 0,-4 11-1,-1 7 20,-4 28 0,5-8-4,-3 75-1,9 46-20,2-80-4,-1-36-2,2 0-1,14 78 1,-9-92 15,2-1 0,15 41-1,-19-64-37,1 0 0,0-1 0,1 0 0,0 0 0,1 0 0,0-1 0,1 0 0,0-1 0,12 11 0,14 7-612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8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51 6897,'-4'-2'1069,"3"4"-429,1 8-224,-17 54 1530,0-5-783,-32 207 104,42-229-1246,3-9-26,-2 47-1,7-71-209,0-4 86,1-5-59,-2-2 140,1 0 0,-1 1 0,0-1-1,-2-9 1,-6-30 77,4 24-21,-4-19 87,2-1-1,-1-82 1,8 106-29,1 0-1,0 0 1,9-30 0,-8 37-14,2-1 0,-1 0 0,1 1 1,1 0-1,0 0 0,9-12 0,-9 16 70,0 0-1,1 0 0,0 0 1,0 1-1,0 0 1,1 1-1,-1-1 0,1 1 1,1 1-1,8-4 1,-12 6-54,0 0 0,0 0 1,0 1-1,0 0 0,0 0 1,1 1-1,-1-1 0,8 1 1,-9 1-48,0-1 0,0 1 0,-1 0 0,1 0 0,0 0 0,-1 0 0,1 1 0,0 0 0,-1 0-1,0-1 1,1 2 0,4 3 0,26 30 39,9 12-19,-38-42-35,0 2 1,0-1 0,-1 0-1,0 1 1,5 14-1,-2 3 20,6 43 0,-6-24-4,-1-16 3,-2 0 1,-1 0 0,-1 41-1,-3-57-12,0 0-1,0 0 0,-1 0 1,-1 0-1,0-1 1,-1 1-1,0-1 0,0 1 1,-2-1-1,-10 17 0,10-19-1,-1-1 0,0 0 0,0 0 0,-1-1 0,0 1-1,0-2 1,-1 1 0,1-1 0,-1-1 0,-1 0 0,-13 6-1,8-5 4,-1-1-1,0 0 0,0-2 0,0 1 1,0-2-1,-28 1 0,25-3-2,-1 1 5,-38-4 0,53 2-15,0 1-1,0-1 1,0-1-1,0 1 1,0-1-1,0 0 1,1 0-1,-1 0 1,0-1-1,1 1 1,0-1-1,-6-5 1,9 6-47,-1 0 0,0 0 0,1 0 0,-1 0 0,1-1 0,-1 1 0,1-1 0,0 1 0,0-1 1,0 0-1,1 1 0,-1-1 0,1 0 0,-1 1 0,1-1 0,0 0 0,0 0 0,0 1 0,0-1 0,2-5 1,-1 1-320,1 0 1,0-1 0,1 2 0,0-1 0,0 0 0,7-11 0,-5 11-306,0 0 0,0 0 0,9-8 1,26-19-4344,-40 34 4983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546 148 4697,'-4'-11'1607,"3"9"-1398,0 0 1,1 1-1,-1-1 0,0 1 0,1-1 1,0 0-1,-1 0 0,1 1 0,0-4 0,0 0 138,0 0-1,-1 0 0,0 0 0,1 0 0,-1 0 0,-1 0 0,1 0 0,-1 0 0,0 0 0,0 1 0,0-1 0,-1 1 0,-5-8 0,5 9-232,0-1 0,-1 1-1,1 0 1,-1 0-1,0 0 1,1 1 0,-1-1-1,0 1 1,-1 0 0,1 0-1,0 1 1,-1-1-1,1 1 1,0 0 0,-8-1-1,-5 0 57,0 0 0,0 1 0,-31 3 0,43-1-143,-1-1 1,1 1-1,-1 1 0,1-1 1,-1 1-1,1 0 1,-1 0-1,1 0 1,0 1-1,0 0 0,1 0 1,-1 0-1,0 0 1,-7 9-1,11-11-28,0 0 1,0 0-1,0 1 1,1-1-1,-1 0 0,0 1 1,1-1-1,-1 0 0,1 1 1,0-1-1,-1 1 1,1-1-1,0 1 0,0-1 1,0 1-1,0 1 0,0 1-4,1 0 0,0 0-1,0 0 1,2 6 0,1 0-4,0 0 0,1 0 0,1-1 0,-1 0 0,10 11-1,38 41 3,-18-24 9,52 81 6,-53-68-3,-7-13-4,61 84 22,-81-112-19,3 3-4,9 17 1,-16-25-1,-1 0 0,0 1 1,0-1-1,0 1 0,-1-1 0,1 1 0,-1 0 1,1 6-1,-2-10 2,0 0 0,0 0-1,0 0 1,0 0 0,0 0 0,0 0 0,0 0 0,0 1 0,0-1 0,-1 0 0,1 0 0,0 0 0,-1 0-1,1 0 1,0 0 0,-1 0 0,1-1 0,-1 1 0,0 0 0,1 0 0,-1 0 0,0 0 0,0-1-1,-1 2 1,-1 0 6,-1 0-1,0-1 0,1 0 0,-1 1 0,0-2 0,-5 2 0,6-1-4,-143 20 89,109-17-83,-11 1 4,-1-2-1,0-2 1,-62-8 0,91 5-24,-29-8 0,39 7-101,1 0-1,0-1 0,-1 0 0,-15-10 0,11 4-521,0-1-1,-13-13 0,26 23 595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21 9978,'-2'-2'190,"1"0"-1,-1 0 1,0 0-1,0 0 1,0 1-1,0-1 1,0 1-1,0 0 1,0-1-1,0 1 1,-5-2-1,5 3-102,1 0 0,-1 0 0,1 0 0,-1 0 0,0 0 0,1 1 0,-1-1 0,1 0 0,-1 1 0,0-1 0,1 1 0,-1 0 0,1-1 0,0 1 0,-1 0 0,1 0 0,0 0 0,-1 0 0,1 0 0,-2 2 0,-1 2 25,-1-1 0,1 1 0,0 0 0,0 0 0,1 1 0,0-1 0,0 1 0,-2 6 0,-3 9 46,-5 22 0,10-34-110,-24 106 359,-17 201 231,36-113-529,8 132-47,14-9-311,1-193-43,-12-112 266,1-1 1,1 1-1,1-1 0,1-1 0,11 25 0,-2-14 9,-11-25 7,-3-7 1,-2 0 10,1 0-1,-1 1 1,0-1 0,0 0-1,0 0 1,-1 1-1,1-1 1,0 0-1,-1-1 1,-18-62 73,-53-121 0,-82-209 1206,153 392-1262,-3-10 129,-1 0-1,0 0 1,-1 0-1,-13-19 1,5 14 80,12 14-216,6 7-39,-4-3 26,5 4-19,0 0 8,0 0 0,1 0 0,-1-1 1,1 0-1,-1 0 0,10 3 0,6-1 6,1 0 0,-1-1 0,1-2-1,0 0 1,34-2 0,1-4-89,57-11-1,24-15-1714,23-13-3837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29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96 5761,'-27'-10'1833,"9"0"-129,12 2 80,2 8-615,1 0-65,6-3-296,9-9-248,7-2-240,5 1 0,7 1-128,2 3-88,9 5-80,1 8-8,-1 3-248,7 5-1008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74 2585,'-5'-2'443,"0"1"1,0-1 0,0 1 0,-7-1 0,11 2-296,-1-1-1,1 1 1,0-1 0,0 1 0,-1-1 0,1 0 0,0 1 0,0-1 0,0 0 0,0 0 0,0 0 0,0 0-1,0 0 1,0 0 0,0 0 0,0-1 0,-12-22 1322,5 10-716,8 13-631,-1 0 0,0 0 0,0 0 1,-1 0-1,1 0 0,0 0 0,0 0 0,0 0 0,-1 1 0,1-1 0,0 0 0,-1 1 1,1-1-1,0 1 0,-3-1 0,3 1-53,0-1 0,0 1 0,0 0 1,0 0-1,-1 0 0,1 0 0,0 0 0,0 0 0,0 1 1,0-1-1,0 0 0,0 0 0,0 1 0,0-1 0,0 1 1,0-1-1,0 1 0,0-1 0,0 1 0,0 0 0,0 0-58,1-1 0,0 1 0,-1-1 0,1 1 0,0-1-1,-1 1 1,1 0 0,0-1 0,0 1 0,0-1 0,0 1-1,0 0 1,0-1 0,0 1 0,0-1 0,0 1 0,0 0-1,0-1 1,0 2 0,4 12-17,-4-14 12,1 3-7,3 7 2,0 0 0,8 14-1,-10-20 0,0-1-1,1 0 1,-1-1-1,0 1 1,1 0 0,0-1-1,-1 1 1,1-1-1,0 0 1,0 0 0,6 3-1,-5-3 2,1-1-1,-1 1 1,0-1 0,0 0-1,1-1 1,-1 1 0,1-1-1,-1 0 1,5 0 0,-6 0 2,0 0-1,0-1 1,0 1 0,0-1 0,0 0 0,0 0 0,0 0 0,0 0 0,-1 0-1,1-1 1,0 1 0,-1-1 0,4-2 0,-5 3-1,0 0 0,-1 0 1,1 0-1,0 0 0,-1 0 1,1 0-1,-1 0 0,1 0 1,-1 0-1,0-1 0,1 1 1,-1 0-1,0 0 0,0 0 1,0-1-1,0 1 0,0 0 1,0 0-1,0 0 0,0-1 1,0 1-1,-1 0 0,1 0 1,-1-2-1,0-1 7,-1 1 1,1 0-1,-1 0 0,0 0 0,0 0 1,0 0-1,-2-3 0,0 3-2,1 0 1,-1 0-1,0 0 0,0 1 0,0-1 0,0 1 0,0 0 1,0 1-1,0-1 0,-9-2 0,-9-3-8,16 5 4,6 2-9,3 2-62,5 1-456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2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134 475 3753,'-17'4'1033,"12"-2"-684,-1-1 0,1 0 1,-1 0-1,1 0 0,-1-1 1,0 0-1,1 0 0,-8-1 1,-20-6 1415,31 6-1686,1 1-1,-1-1 0,1 0 0,-1 0 0,1 0 0,0 0 1,-1 0-1,1 0 0,0 0 0,0 0 0,0-1 1,-1 1-1,2 0 0,-1-1 0,0 1 0,0-1 1,0 1-1,1-1 0,-2-1 0,2 2-28,-1 0-4,1 0-1,0 0 1,-1 0-1,1 0 0,0 0 1,0 0-1,0 0 1,0 0-1,0-2 1,0-11 138,2-1 0,0 1-1,0 0 1,10-27 0,25-55 70,-26 72-236,1 1-1,1 0 1,22-31-1,-26 43-6,0 1 0,0 0 0,0 0 0,2 1 1,-1 0-1,1 1 0,0 0 0,18-9 0,-18 13 35,-1-1 0,1 1-1,1 1 1,-1 0 0,19-2 0,58 1 150,-85 4-173,0 0 1,0 0-1,0 1 1,1-1-1,-1 1 1,0 0-1,0 0 1,0 0-1,0 0 1,0 0-1,0 1 1,-1-1-1,1 1 1,0 0-1,-1 0 1,1 0-1,-1 0 1,1 0-1,1 3 1,2 3 38,-1 0 0,0 0 1,-1 0-1,0 1 0,4 12 1,-1-4-23,0 1 0,-2 0 0,0 0 1,-1 1-1,1 18 0,-4 61 66,0-19-49,0-52-40,1-3 2,-1-1 1,-2 0-1,0 1 0,-6 31 0,-3-22 17,-1 1-1,-20 41 1,27-68-29,-4 11 15,-1 0 0,-1-1 0,-1 0 0,0 0 0,-1-1 1,-1-1-1,-16 15 0,19-20-8,-1-1 0,0-1 0,0 0 1,0 0-1,-1-1 0,-1-1 0,1 0 0,-1 0 1,0-2-1,-24 7 0,32-10-13,-1 0 0,1 0 0,0-1 0,-1 0 0,1 0-1,-1 0 1,1-1 0,0 0 0,-1 0 0,1 0 0,0 0 0,0-1 0,-8-3 0,10 2-21,-1 1 1,0 0-1,1-1 1,-1 0-1,1 0 0,0 0 1,0 0-1,0-1 1,0 1-1,0-1 0,1 1 1,0-1-1,0 0 1,0 0-1,0 0 0,-2-8 1,2 6-67,1 1 1,0-1-1,0 0 1,0 1-1,1-1 1,0 0-1,0 0 1,0 0-1,1 1 0,0-1 1,0 0-1,1 0 1,2-7-1,-1 3-31,1 0 0,0 1-1,0 0 1,1 0 0,0 0-1,0 0 1,1 1-1,7-9 1,-7 12 105,0-1 0,0 1 0,1 0 0,8-5 0,-11 7 16,0 1 0,1 0 0,-1 1 0,0-1 0,1 1 0,-1 0 0,1 0 0,8 0 0,-10 0 51,0 1 1,0 0-1,0 0 1,0 0-1,0 0 0,0 1 1,0-1-1,0 1 0,0 0 1,-1 0-1,1 0 1,0 0-1,0 0 0,-1 0 1,1 1-1,-1-1 1,1 1-1,3 4 0,25 21 333,11 11 34,16 17 133,-46-43-483,1 0 0,24 17 1,-30-24-53,1 0 0,0-1 0,0 0 1,0 0-1,1-1 0,-1 0 0,11 2 0,-10-3 14,0-1 0,0 0 0,0 0-1,0-1 1,0 0 0,0-1 0,0 0 0,0 0-1,0-1 1,0-1 0,9-2 0,43-23 85,-52 23-99,0-1 1,-1 0-1,0 0 1,12-11-1,36-34-1057,-25 21-773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3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99 142 5041,'1'-16'280,"0"1"-1,1 0 1,1-1 0,0 1-1,11-28 1,-7 21 2408,-9 26-1262,-11 33 909,4-5-1838,-4 34 0,9-46-440,-33 235 199,10 1-113,27-248-351,-1 1-1,0-1 1,-1 1 0,0-1 0,0 0 0,0 1-1,-8 14 1,5-13-3118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3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82 5073,'-9'-6'2617,"-3"6"-1913,24-6 528,15-3-96,4 3-127,4 0 23,-8-2-176,2 8-16,2 2-152,4-2-184,7 0-344,3 4-80,1-4-16,3-8-8,-1 3-720,-5-11-824,-10-1-2977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3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16 12435,'-19'-15'984,"26"17"-888,5 4 72,3-4-16,5 3 200,9 3 208,10 8-184,15 1-136,6 1-64,9 11-96,5 0-8,9-2 328,1 4-776,-1-4-7745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4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92 8410,'-4'-6'1252,"4"5"-1059,-1 0 1,1 0 0,-1 0 0,0 0-1,1 0 1,-1 1 0,0-1 0,0 0-1,-1-1 1,2 2-141,-1 0-1,1 0 1,-1 0-1,1 0 1,-1 0-1,1 0 1,0 0 0,-1 0-1,1 0 1,-1 0-1,1 0 1,-1 0-1,1 0 1,-1 0-1,1 0 1,-1 0 0,1 1-1,-1-1 1,1 0-1,0 0 1,-1 1-1,1-1 1,-1 0 0,1 1-1,0-1 1,-1 0-1,0 1 1,-3 4 37,0 0 1,1 0-1,-1 0 1,1 0-1,0 1 1,-4 10-1,6-14-64,-13 28 392,-18 39 345,26-54-610,0 2 0,-5 23 0,6-11 5,-3 50-1,8-60-152,0-1 0,1 1 0,6 30 0,-6-46-44,0 0 1,0 1 0,0-1 0,0 0-1,0 0 1,1 0 0,-1 0 0,4 4-1,-4-6-12,-1 0 0,1 0-1,0-1 1,0 1 0,0 0-1,0 0 1,0-1 0,0 1 0,0-1-1,0 1 1,0-1 0,0 0-1,0 1 1,0-1 0,0 0-1,0 0 1,0 1 0,1-1-1,-1 0 1,0 0 0,0 0-1,0 0 1,0-1 0,0 1 0,1 0-1,-1 0 1,0-1 0,1 0-1,2 0-210,0-1 0,-1 0 0,1 0 0,-1 0-1,0-1 1,0 1 0,0-1 0,0 0 0,0 1 0,0-1-1,2-4 1,-2 2-451,0 1 0,0-1 0,-1 1 0,1-1 0,-1 0 0,0 0 0,-1 0 0,3-8 0,-3-1 460,1 0-1,-2-1 1,-2-27-1,-11-43 4018,4 46-2497,-5-36 134,13 63-1160,0 0 0,1 1 0,0-1 1,3-18-1,-1 18 150,0 1 1,1-1-1,0 0 0,8-14 0,-10 24-303,0-1 0,0 1 0,1 0 0,-1 0 0,1 1 0,-1-1 0,1 0 0,0 0 0,0 1 0,0-1 0,0 1 0,0 0 0,0-1 0,3 0-1,-2 1-2,1-1 0,0 1 0,0 0-1,1 0 1,-1 1 0,0-1-1,6 1 1,4 1 0,-1 0-1,1 1 1,22 6 0,-33-7-80,19 5 17,0 1 1,0 1-1,36 18 0,-49-21-18,1 1 0,-1 0-1,-1 0 1,1 1 0,-1 0 0,-1 1-1,1 0 1,-1 0 0,12 18 0,-3 6 11,-10-20-8,4 8 4,-5-9 7,1 0 0,6 22-1,-11-28-9,0-1-1,0 0 1,-1 1-1,1-1 1,-1 0-1,0 1 1,0-1-1,-1 1 1,0-1-1,1 0 1,-1 1-1,-2 3 1,0 1 9,-1 0 1,0 0-1,0-1 1,0 0-1,-1 1 0,-1-2 1,1 1-1,-1-1 1,-8 8-1,1-4 12,0-1 0,-17 11 0,-35 18 46,51-31-61,3-2-2,-95 53 99,78-46-57,-57 20 0,61-26-15,0-1 1,-45 6-1,60-11-70,-1-1 0,1 0 0,0 0 1,0 0-1,-1-2 0,1 1 0,0-1 0,0 0 0,0-1 1,-15-6-1,-4-8-1130,4 1-1576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4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14 135 3217,'-2'-1'79,"1"0"1,0-1-1,0 1 1,0 0-1,0-1 1,0 1 0,0-1-1,0 1 1,0-1-1,1 0 1,-1 1-1,1-1 1,-1 0-1,1 0 1,-1 1 0,1-1-1,0 0 1,0 0-1,0 1 1,0-1-1,0 0 1,1 0 0,-1 1-1,0-1 1,2-2-1,-1 0-10,1 0-1,0 0 1,0 1-1,1-1 1,-1 1-1,1 0 1,-1-1 0,1 1-1,6-5 1,6-4 351,19-18 1902,-33 29-2223,0 0 1,0 1-1,0-1 1,0 0 0,0 0-1,0 1 1,0-1-1,1 1 1,-1-1 0,2 0-1,-3 1-56,1 0 0,0 0 0,-1 0-1,1 0 1,-1 0 0,1 0-1,0 0 1,-1 0 0,1 0 0,-1 0-1,1 0 1,-1 1 0,1-1 0,0 0-1,-1 0 1,1 0 0,-1 1 0,1-1-1,-1 0 1,1 1 0,-1-1-1,1 1 1,-1-1 0,0 1 0,1-1-1,-1 0 1,1 1 0,-1-1 0,0 2-1,3 2 254,-1 1-141,1-2 0,-1 1 0,1 0-1,0 0 1,0-1 0,0 1-1,0-1 1,1 0 0,3 3-1,1 0-106,0-1 0,0 0-1,1 0 1,0-1-1,0 0 1,0-1-1,0 1 1,0-2-1,1 1 1,-1-2-1,1 1 1,0-1-1,19-1 1,62-7 8,37-2-25,59 13 39,-40 1 190,239-8 84,-175 0-222,562-4 594,-560 9-660,148 12-17,-147-6-17,114 4 26,-223-10-27,197 4 52,-6-12 113,-276 4-156,-15 1-14,0 1 1,1-1 0,-1 1-1,0 0 1,0 1-1,0-1 1,1 1-1,-1 0 1,6 2-1,-11-3-22,0 0 1,1 1-1,-1-1 0,0 0 1,1 0-1,-1 0 0,1 0 0,-1 0 1,0 0-1,1 0 0,-1 1 1,0-1-1,1 0 0,-1 0 1,0 1-1,1-1 0,-1 0 0,0 0 1,0 1-1,1-1 0,-1 1 1,-10 2-1121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1158 1120,'2'27'2166,"-2"-20"-938,1 0-1,-1-1 1,0 1 0,-1 9 0,1-16-1175,0 0 0,0 1 1,0-1-1,0 0 0,0 0 1,0 0-1,-1 0 0,1 1 1,0-1-1,0 0 0,0 0 0,0 0 1,0 0-1,0 1 0,0-1 1,0 0-1,1 0 0,-1 0 1,0 0-1,0 0 0,0 1 1,0-1-1,0 0 0,0 0 1,0 0-1,0 0 0,0 0 0,0 1 1,0-1-1,1 0 0,-1 0 1,0 0-1,0 0 0,0 0 1,0 0-1,0 0 0,0 1 1,1-1-1,-1 0 0,0 0 1,0 0-1,0 0 0,0 0 1,1 0-1,0-7 1521,-1 5-1529,0 0 1,0 1 0,1-1 0,-1 0 0,1 0 0,-1 0 0,1 0 0,-1 1 0,1-1 0,0 0 0,0 1 0,0-1 0,0 1 0,2-3 0,4-5 105,0-1 0,0 1 0,-1-1 0,0-1-1,4-11 1,-4 9-37,1 0 0,11-17 0,-3 9 3,-1-1 1,-2 1 0,0-2-1,-1 0 1,-1 0-1,11-44 1,-10 28-5,26-63 1,-27 79-79,2 0 0,0 1-1,2 0 1,16-19 0,-18 26-24,137-159 46,-101 125-55,81-90-9,-114 122 17,0-1 1,2 2-1,33-27 0,-49 42-8,76-52 73,-61 44-61,0 0 0,1 0 1,19-5-1,-24 9-6,66-18 9,-70 21-18,0 1 1,0 0 0,0 0 0,1 1 0,-1 0 0,0 0 0,13 3 0,-18-3-1,-1 1 1,0-1 0,1 1 0,-1 0 0,0 0-1,0 0 1,0 0 0,0 0 0,0 1 0,0-1 0,0 0-1,0 1 1,0 0 0,-1-1 0,1 1 0,0 0-1,-1 0 1,0 0 0,1 0 0,-1 0 0,0 0 0,0 0-1,0 1 1,0-1 0,-1 0 0,1 0 0,-1 1-1,1-1 1,-1 1 0,0 2 0,0 2 3,0-1-1,0 1 1,-1 0-1,0-1 1,-1 1-1,1-1 1,-1 1-1,-1-1 1,-3 9 0,-3 2 54,-2 0 0,-20 25 0,21-28-4,-71 85 360,62-78-315,-29 45-1,39-52-80,1 0-1,1 1 0,0 0 0,-8 28 0,14-41-15,0 1-3,0 1 1,0 0-1,1 0 1,-1 0 0,1 5-1,0-8 2,0 0-1,0 0 1,0 0 0,0 0-1,0 0 1,1 0 0,-1 0-1,0 0 1,1 0-1,-1-1 1,0 1 0,1 0-1,0 0 1,-1 0-1,1 0 1,-1-1 0,1 1-1,0 0 1,-1 0 0,1-1-1,0 1 1,0-1-1,0 1 1,0 0 0,-1-1-1,1 0 1,2 1-1,4 1 2,0-1 0,1 0-1,-1 0 1,1 0-1,-1-1 1,1-1 0,12-1-1,-1 0 1,-2 1 1,0 0 0,0 2 0,0 0-1,0 0 1,0 2 0,25 6 0,-35-7-1,0 1 0,0 0-1,0 0 1,0 0 0,-1 1 0,1 0-1,-1 0 1,0 1 0,0-1 0,-1 1-1,1 1 1,-1-1 0,0 1-1,-1 0 1,1 0 0,-1 0 0,4 9-1,22 54 14,-22-51-11,-1-1-1,9 37 1,-13-44-3,-1 0 0,-1 1 1,0-1-1,-1 0 0,0 1 0,-2 19 0,2-28 1,-1 0 1,1 0-1,-1 1 0,0-1 0,1 0 1,-1 0-1,0 0 0,0 0 0,-1 0 1,1 0-1,0 0 0,-1 0 0,1-1 1,-1 1-1,1 0 0,-1-1 1,0 1-1,0-1 0,-3 2 0,-1 0 6,-1 0 0,1-1 0,-1 0 0,0 0-1,-7 1 1,-8 1 6,-8 5 3,-38 7 24,-81-2 24,-5-12-8,116-2-43,-49-4-3,76 3-10,-1-1 0,1-1 0,0 0 0,0 0 1,-15-8-1,-7-6 42,31 16-60,-1-1 1,1 1-1,0-1 0,0 1 1,0-1-1,0 0 0,0 0 1,0 0-1,0 0 0,-1-3 1,3 5-12,0-1 1,0 1-1,0-1 1,-1 1 0,1 0-1,0-1 1,0 1-1,0-1 1,0 1-1,1-1 1,-1 1-1,0-1 1,0 1 0,0-1-1,0 1 1,0 0-1,1-1 1,-1 1-1,0-1 1,0 1-1,1 0 1,-1-1-1,0 1 1,0-1 0,1 1-1,-1 0 1,1 0-1,-1-1 1,0 1-1,1 0 1,-1 0-1,1-1 1,23-14-1658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6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52 103 2609,'-3'-5'478,"0"1"0,1-1 0,-1 0 0,1 0 0,0 0 0,1 0 0,-1 0 0,1-1 0,0 1 0,-1-11 0,2 15-350,0 0-1,0-1 1,0 1-1,0 0 1,-1 0-1,1 0 1,-1 0-1,1-1 1,-1 1-1,1 0 1,-1 0-1,1 0 1,-1 0-1,0 0 1,0 0-1,1 0 1,-1 1 0,0-1-1,0 0 1,0 0-1,0 1 1,0-1-1,0 0 1,0 1-1,0-1 1,-1 1-1,1-1 1,0 1-1,0 0 1,0 0-1,-2-1 1,3 1-99,0 0 0,-1 0 0,1 0 0,0 0 0,0 0 0,0 0 0,0 0 0,0 0 0,0 0 0,-1 0 0,1 0 0,0 0 0,0 0 0,0 0 0,0 0 0,0 0 0,-1 0 0,1 0 0,0 0 0,0 0 0,0 0 0,0 0 0,0 0 0,0 0 0,-1 0 0,1 0 0,0 0 0,0 1 0,0-1 0,0 0 0,0 0 0,0 0 0,0 0 0,0 0 0,0 0 0,-1 0 0,1 0 0,0 1 0,0-1 0,0 0 0,0 1 21,1-1 0,-1 1 1,0 0-1,1-1 0,-1 1 0,0-1 0,1 1 0,-1-1 0,1 1 0,-1-1 0,1 1 0,0 0 0,4 2-2,-1 1-1,1-1 1,0 0-1,0-1 1,0 1 0,0-1-1,0 0 1,0 0-1,11 1 1,5 1 116,33 0 0,0-4-52,72-10-1,0 0-52,211-10 69,-278 13-102,-34 3-906,32 0-1,-33 4-1368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3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2 5473,'-17'-2'1032,"-3"2"41,-1 8-385,-8 3-272,4 7-272,4 5-16,7 8 256,0 4 192,-9 4 264,12 7-64,-9 30-447,-9 13-113,10 19-88,7 6-48,24-15-56,15-19 0,35-46-312,21-20-1889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0 103 7298,'2'-12'376,"10"6"248,15 1 632,12-15-368,15-3 296,6 6 105,6 9-217,-8 2-192,-8 2-280,-1 2-128,1 10-328,-3 4-72,-1-3-32,-1 1 16,3-6-8,8-4-16,8 0-560,8-8-864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7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492 193 8250,'-3'-12'264,"1"5"-67,1-1 1,-2-14-1,3 15-49,1 4-104,-1 0 1,0 1 0,0-1-1,-1 1 1,0-6 0,1 7 17,-1 0 0,1 0 0,-1 0 0,1 0 0,-1 0 0,0 0 0,1 1 0,-1-1 0,0 0 0,1 0 1,-1 1-1,0-1 0,0 0 0,0 1 0,0-1 0,0 0 0,0 1 0,-1-1 0,-1 0 198,0 0-1,0 0 1,0 0 0,0 0 0,0 1 0,0 0-1,-1-1 1,-3 2 0,-5 0 95,1 1 0,-1 0 0,1 0 0,0 2 1,0-1-1,0 1 0,-18 11 0,-70 47 278,79-48-606,1 1 0,0 1 0,1 1 1,1 0-1,1 2 0,-16 21 0,21-23-32,0 0 1,2 0-1,0 1 0,0 0 1,2 1-1,0 0 0,1 0 1,-3 23-1,5-17 15,1 1 1,1 0-1,4 51 1,0-58-10,1 1 1,1-1 0,0 1-1,2-1 1,14 34 0,-15-42-5,1 0-1,0 1 1,1-2 0,1 1 0,12 14-1,-13-18 3,0-1-1,0 0 1,0 0-1,1-1 1,0 0-1,0 0 1,1-1-1,11 5 1,-7-4 3,-1-1 0,1-1 0,0 0 0,0-1 0,1 0 0,-1-1 0,0 0 0,22-2 0,-20-1 5,1-1 1,-1 0-1,1-1 1,-1-1 0,0 0-1,-1-1 1,23-12-1,-5-2 15,0 0-1,0-3 1,-2 0-1,-1-2 1,-2-2-1,0 0 1,-1-2-1,-2 0 0,38-62 1,-53 76-6,-1 0 1,-1-1-1,0 0 0,-1 0 1,6-29-1,-10 32 2,0 0 0,-1 1 1,-1-1-1,0 0 0,0 0 1,-1 0-1,-1 0 0,-3-13 1,-4-3 71,0 1 1,-1 1 0,-2 0-1,-1 0 1,-1 1 0,-1 1-1,-27-34 1,33 48-61,0 1-1,0-1 1,-2 2-1,1-1 0,-1 2 1,-18-13-1,20 16-13,0 1 1,0 0-1,-1 0 0,1 1 0,-1 0 0,0 0 0,0 1 0,0 1 0,-17-2 0,14 4-11,0-1 1,0 2 0,0-1-1,0 2 1,0 0-1,1 0 1,-25 11 0,-1 4-111,-42 28 1,75-43 84,-85 54-1119,3 5-1039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3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225 128 4513,'1'-1'119,"-1"0"-1,0 1 1,1-1-1,-1 0 1,1 0 0,-1 1-1,1-1 1,-1 0 0,1 1-1,0-1 1,-1 1 0,1-1-1,0 1 1,0-1-1,-1 1 1,1-1 0,0 1-1,1-1 1,2 0 382,-4 1-480,0 0-1,-1 0 1,1 0-1,0 0 1,0 0-1,0 0 1,0 0-1,0 0 1,0 0-1,0 0 1,0 0-1,0-1 1,0 1-1,0 0 1,-1 0-1,1 0 1,0 0-1,0 0 1,0 0-1,0 0 1,0 0-1,0 0 1,0 0-1,0 0 1,0 0-1,0 0 1,0 0-1,0 0 1,0 0-1,0 0 1,0 0-1,0-1 1,0 1-1,0 0 1,0 0-1,0 0 1,0 0-1,-1 0 1,1 0-1,0 0 1,0 0-1,0 0 1,0 0-1,0 0 1,1 0-1,-1-1 1,0 1-1,0 0 1,0 0-1,0 0 1,0 0-1,0 0 1,0 0-1,0 0 1,0 0-1,0 0 1,0 0-1,0 0 1,0 0-1,0 0 1,0-1-1,0 1 0,0 0 1,0 0 0,-7 0 586,0 0 0,0 0 0,0 1 0,-1 0 1,-6 2-1,13-3-547,0 1 0,1-1 1,-1 0-1,0 0 0,0 1 0,0-1 0,1 1 1,-1-1-1,0 1 0,1-1 0,-1 1 0,0-1 1,1 1-1,-1 0 0,1-1 0,-1 1 0,1 0 1,-1-1-1,1 1 0,-1 0 0,1 0 0,0 0 1,0-1-1,-1 2 0,-6 11 635,4-10-556,-1 1-1,0-1 1,0 0-1,0 0 0,0-1 1,-7 4-1,6-3-26,-1 0-1,0 1 1,-6 5-1,9-6-73,0 1-1,0-1 0,0 0 0,1 1 0,0-1 0,0 1 0,-3 6 0,0 3 57,-3 14 1,4-12-40,-8 23 46,2-6-24,-7 35 1,6 13-34,9-65-39,-5 53 13,2 88 0,9-82-8,17 83 0,-17-134-12,1 1-1,12 31 1,-13-44-1,1 0 0,1 0 1,0-1-1,0 1 0,1-1 0,0-1 0,11 11 0,-12-14 0,0 0-1,0-1 0,1 0 1,-1-1-1,1 1 0,0-1 1,0 0-1,0-1 0,1 0 1,-1 0-1,12 2 1,-13-4 3,1 0 1,-1-1 0,1 1-1,-1-1 1,1-1 0,0 1-1,-1-1 1,0-1 0,1 1 0,-1-1-1,0 0 1,0 0 0,10-5-1,0-3 13,0 0-1,-1 0 0,24-21 0,70-77 39,-6-12-11,36-66 5,-116 151-38,-2 0 1,18-43-1,19-77 22,-22 26 6,-33 109-28,0 1 0,-1-1 0,-1 0 1,-2-32-1,-17-56 16,17 100-21,-1 1 0,2 4 0,-1 0 0,1 0-1,-1 0 1,0 0 0,-2-4-1,3 7 0,-1-1-1,0 0 1,1 0-1,-1 0 1,0 0-1,0 1 1,1-1-1,-1 0 1,0 0-1,0 1 1,0-1-1,0 1 0,0-1 1,0 1-1,0-1 1,0 1-1,0 0 1,-2-1-1,1 1 0,0 0 0,1-1-1,-1 1 1,0 0-1,0 0 1,0 0 0,0 1-1,0-1 1,1 0 0,-1 1-1,0-1 1,0 1-1,1 0 1,-1-1 0,0 1-1,1 0 1,-1 0 0,0 0-1,1 0 1,0 0-1,-1 1 1,1-1 0,-2 2-1,-3 4-2,1 0 0,0 0 0,-7 16 0,9-19 3,-9 22-9,-17 49 0,-2 32-14,20-60 14,-9 89 1,11 47 2,12-37 4,0-116 2,2 0 1,14 52-1,-15-70-43,0-1 0,1 1 1,0-1-1,0 0 1,2 0-1,-1 0 1,1-1-1,1 0 0,0 0 1,0-1-1,1 0 1,11 9-1,14 14-2562,-20-19 452,1 2-1273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40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160 182 6089,'1'-7'723,"0"0"-1,1 1 0,0-1 0,0 0 1,0 1-1,6-11 0,-4 12 130,-1 6 341,-3 0-1066,1 0-1,-1 0 1,0 0 0,0 0-1,0 0 1,1 0 0,-1 0-1,0 0 1,-1 2-1,-7 76 1564,3 36-1287,-4 81-270,5-143-109,-7 98 32,11-112-40,3-25-9,0-11-3,-3-3-3,0 0-1,1 0 1,-1 0-1,0 0 0,0-1 1,1 1-1,-1 0 1,0 0-1,0 0 1,0 0-1,1 0 1,-1 0-1,0-1 1,0 1-1,0 0 1,0 0-1,1 0 1,-1-1-1,0 1 1,0 0-1,0-1 1,4-5 5,-2 0 1,1 0 0,0 0 0,-1 0-1,0-1 1,-1 1 0,2-8 0,3-50 30,-6 63-36,1-26 15,-2 0 1,0 0 0,-9-43 0,-25-79 47,33 143-62,-16-70 11,15 58-15,0 1-1,1-30 1,2 38-3,1 1 0,0-1 0,0 1 0,0-1 0,1 1 0,1-1 0,3-8 1,-3 11-3,0 1 0,0-1 0,0 1 0,1 0 1,0 0-1,0 0 0,0 1 0,0-1 1,1 1-1,0 0 0,5-4 0,5-2-5,0 1 0,24-11 0,-33 17 18,1 1-1,0-1 0,0 2 1,-1-1-1,1 1 0,0 0 1,0 0-1,0 1 0,10 0 1,-2 2 3,-1 0 0,0 0 0,0 2 0,0 0 0,0 0 0,-1 2 0,1-1 0,23 15 0,-28-13-5,0-1 0,0 1 0,-1 0 0,0 1 0,0 0 0,-1 0 0,0 0 0,0 1 0,-1 1 0,0-1 0,-1 1 0,6 12 0,-5-4 9,0 1 0,0 0 0,-2 0 0,3 31 0,-5-12 25,-2 56 0,-3-67-32,0 0-1,-2 0 1,-1 0 0,-1 0-1,-1-1 1,-1 0-1,-2-1 1,0 0 0,-2-1-1,-26 38 1,27-46-27,-1-1 1,-1 0-1,-1 0 1,0-2-1,-18 14 1,-20 10-38,46-33 55,-1 0 1,1 0 0,-1-1 0,0 0 0,-15 3 0,1-3 13,-1-1-1,-38-2 0,49 0-6,3 0-2,-3 0 0,-1-1-1,-20-3 0,29 3-5,0 0 1,0 0-1,1-1 1,-1 1 0,0-1-1,1 0 1,0 0-1,-1 0 1,1 0 0,0 0-1,0-1 1,-4-4-1,2 2-21,1 0 1,0-1-1,0 1 0,0-1 0,1 0 0,0 0 0,0 0 1,-3-8-1,5 10-63,0 1 0,1-1 0,-1 0 1,1 1-1,0-1 0,0 0 1,0 0-1,0 1 0,1-1 0,-1 0 1,1 1-1,0-1 0,0 1 0,1-1 1,-1 1-1,3-6 0,1 2-537,-1 1-1,7-9 1,15-13-2472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40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491 126 3673,'1'-6'436,"-1"0"1,0 0-1,-1 1 1,1-1-1,-1 0 1,0 1-1,0-1 1,-1 1-1,1-1 1,-1 1-1,-1-1 0,1 1 1,-5-7-1,5 10-276,0-1-1,0 0 0,0 1 0,-1 0 1,1-1-1,-1 1 0,1 0 0,-1 0 1,0 1-1,0-1 0,0 0 0,0 1 1,-6-2-1,-1 0 175,0 1 0,0 0-1,-14 0 1,17 1-214,1 1 0,-1 0 0,0 0 0,0 1 0,0 0 0,1 0 0,-1 1 0,0-1 0,1 2-1,-1-1 1,1 1 0,0 0 0,-10 6 0,-4 6 73,1 1 0,1 1 0,-21 25 0,24-25-168,0 1 0,2 0 0,-22 39 0,31-48-25,0 0-1,0 0 1,0 0-1,1 1 0,1 0 1,0-1-1,0 1 1,1 0-1,0 0 1,1 0-1,0 13 1,2-11 10,1-1 0,-1 0 0,2 1 0,0-1 0,0-1 0,1 1 0,0-1 0,0 0 0,9 11 0,0-2 1,1 0 1,0-1-1,27 22 0,-13-17 4,1 0 0,37 20 0,14 9 41,-70-44-44,33 26 58,-43-33-66,0 0 1,0 0 0,0 0-1,0 0 1,-1 0-1,1 0 1,0 0-1,0 1 1,-1-1 0,1 0-1,-1 0 1,1 1-1,-1-1 1,1 1-1,-1-1 1,0 0-1,0 1 1,1-1 0,-1 1-1,0-1 1,-1 0-1,1 1 1,0-1-1,0 1 1,0-1 0,-1 1-1,0 0 1,0 1 2,0-1-1,0 0 1,0 1 0,-1-1 0,1 0-1,-1 0 1,0 0 0,1 0 0,-1 0-1,0-1 1,0 1 0,0 0 0,-5 2 0,-4 1 21,-1-1 0,0 1 0,-20 3 0,14-5 0,-1 0 0,0-1 0,-26-1 0,-57-7 33,86 4-109,0-1 0,0 0 1,0-2-1,0 1 0,1-2 1,0 0-1,0-1 0,-17-10 0,30 16-102,0 0-1,0-1 0,0 1 1,0-1-1,0 1 0,1-1 1,-1 0-1,0 0 0,-1-2 0,3 2-22,-1 1 0,1 0 0,-1 0 0,1 0 0,0-1-1,0 1 1,0 0 0,0 0 0,0 0 0,0-1 0,0 1-1,0-2 1,0 3 171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41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9 360 4633,'-4'7'1646,"0"4"758,4-11-2361,0 0 1,0 1 0,0-1 0,0 0 0,0 0 0,0 1-1,0-1 1,0 0 0,0 0 0,0 1 0,0-1 0,0 0 0,0 0-1,1 1 1,-1-1 0,0 0 0,0 0 0,0 0 0,0 1-1,0-1 1,1 0 0,-1 0 0,0 0 0,0 0 0,1 1 0,-1-1-1,0 0 1,0 0 0,0 0 0,1 0 0,-1 0 0,0 0-1,0 0 1,1 0 0,-1 0 0,0 0 0,1 1-24,-1-1 1,0 0-1,0 0 1,0 0-1,0 0 0,0 0 1,1 0-1,-1 0 1,0 0-1,0 0 0,0 0 1,0 0-1,1 0 1,-1 0-1,0 0 0,0 0 1,0 0-1,1 0 1,-1 0-1,0 0 1,0 0-1,0 0 0,0 0 1,0 0-1,1 0 1,-1 0-1,0 0 0,0-1 1,0 1-1,0 0 1,0 0-1,1 0 1,-1 0-1,0 0 0,0 0 1,0 0-1,0-1 1,0 1-1,0 0 0,0 0 1,0 0-1,1 0 1,-1-1-1,4-6 351,5-1-62,11-8-1,10-9 161,-17 11-253,0-1 0,-1 0 1,16-26-1,13-17 35,5 6-126,13-19 9,-24 18 423,-31 46-176,-5 8 4,-5 11 23,-11 28 7,-5 12-260,-20 72-1,40-113-158,0 0-1,0 0 1,1-1-1,0 1 0,1 0 1,1 0-1,-1 0 1,2 0-1,-1 0 1,1 0-1,7 17 1,-9-26-54,1 0 1,0-1 0,-1 1 0,1 0-1,0-1 1,0 1 0,0-1-1,1 1 1,-1-1 0,0 0 0,1 1-1,-1-1 1,0 0 0,4 2 0,-3-2-206,0 0 1,0-1 0,0 1 0,0-1-1,0 1 1,0-1 0,1 0-1,-1 0 1,0 0 0,0 0 0,4-1-1,17-2-3404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4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10 8738,'0'-6'1480,"2"2"233,-4 8-593,-9 2-416,-5 15-176,3 14 40,-11 10-208,3-3-176,6 1-144,3-4-8,12-14-32,6-4-16,11-13-544,10-6-736,12-14-2857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42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80 186 7130,'-11'-7'926,"0"0"0,0-1 0,-14-14 0,23 20-774,1 0-1,-1 0 0,0-1 0,1 1 1,-1 0-1,1-1 0,0 1 1,0-1-1,0 0 0,0 1 0,0-1 1,1 0-1,-1 1 0,1-1 1,0 0-1,-1 0 0,1 0 0,1 1 1,-1-1-1,0 0 0,1 0 0,-1 1 1,1-1-1,0 0 0,1-2 1,0 0-71,0 1-1,1 0 1,-1-1 0,1 1 0,0 0 0,0 0 0,1 1 0,-1-1 0,1 1 0,0 0 0,-1-1 0,2 2 0,3-4 0,-5 4-71,2 0 12,-1-1 1,1 1-1,-1 0 1,10-3-1,-12 5-16,0 0 0,1 0 0,-1-1 0,0 1 0,1 1 0,-1-1 0,0 0-1,0 1 1,1-1 0,-1 1 0,0-1 0,0 1 0,0 0 0,3 1-1,-1 0 1,1 0-1,-1 1 1,1-1-1,0 1 1,-1 0 0,0 0-1,1 0 1,-1 0 0,0 1-1,4 6 1,-5-5 1,0 0 0,0 1 0,-1 0 0,0-1 0,2 8 0,6 32 39,-8-28-24,0 0 0,-1 0 0,-3 32 0,1-38-28,-1-1 0,0 1 0,0-1 0,-1 1 0,-1-1 0,1 0 0,-7 11 0,3-10-5,0-1 1,0-1-1,-12 13 0,-8 8 12,12-9 4,5-7 5,-22 22-1,-21 11 14,52-47-23,0 1 0,1 0 0,-1-1 0,0 1 0,1 0 0,-1-1 1,1 1-1,-1 0 0,1 0 0,0 0 0,-1 0 0,1-1 0,-1 3 0,1-2 0,0-1-1,0 0 1,0 1-1,0-1 1,0 1 0,0-1-1,0 1 1,1-1-1,-1 1 1,0-1 0,0 0-1,0 1 1,0-1 0,1 1-1,-1-1 1,0 0-1,1 1 1,-1-1 0,0 0-1,1 1 1,0 0-5,1 0 1,-1 0-1,1 0 0,-1-1 1,1 1-1,-1-1 1,1 1-1,-1-1 1,1 1-1,0-1 0,-1 0 1,1 0-1,-1 0 1,4 0-1,34-4-18,-20 2 12,0 1 0,0 0 0,20 3 0,-21 0-6,22 3-911,0-2 1,58-1-1,-34-8-2745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43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36 6041,'-6'-1'461,"0"0"-1,0 1 0,0 0 0,0 0 1,0 0-1,-11 3 0,17-3-404,0 0 0,-1 0 0,1 1 0,0-1 0,-1 0 0,1 0 0,0 0 1,-1 0-1,1 0 0,0 0 0,-1 0 0,1 0 0,-1 0 0,1 0 0,0 0 0,-1 0 0,1 0 0,0 0 0,-1 0 0,1 0 0,-1-1 0,1 1-13,0-1 0,1 1 1,-1 0-1,0 0 0,0-1 0,1 1 0,-1 0 1,0-1-1,1 1 0,-1 0 0,0 0 1,1 0-1,-1-1 0,1 1 0,-1 0 0,0 0 1,1 0-1,0 0 0,48-12 1671,-37 7-1429,0 1 0,1 1 0,-1 0 0,1 1 0,19-2-1,33 5 255,106 15-1,-129-10-465,-1 1 0,48 16-1,-44-9-14,43 13-413,-56-15-1172,-5-5-905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43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33 5961,'-21'-2'1777,"7"0"-273,5 0 184,9-4-295,11-1 79,13-1-256,5 2-296,17 6-423,6 4-145,7 6-208,2 5-56,3-5-40,-6-4-8,3-6 160,0-2-448,-2-2-1977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3 453 9298,'-2'-1'207,"1"0"71,4-2-95,4-3-162,0 0 0,-1-1 0,0 0 0,6-12 0,138-171 49,-121 159-57,1 2 1,1 0-1,58-40 0,-5 14 785,-84 57 141,-2 4-669,-3 5 17,-8 25 226,-19 30-141,10-22-269,5-7 6,-18 57-1,30-78-94,2 0-1,-1 0 0,2 0 1,0 1-1,1-1 1,2 25-1,-1-40-16,0 3-10,0 0 1,1 0 0,-1 0 0,1 0 0,2 7 0,-2-9-49,0-1 0,-1 0-1,1 0 1,0 0 0,0 0 0,0 0-1,-1 0 1,1-1 0,0 1-1,0 0 1,0 0 0,0-1-1,1 1 1,-1 0 0,0-1-1,0 1 1,0-1 0,0 1 0,1-1-1,-1 0 1,2 1 0,27 2-2724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58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72 179 1024,'3'-6'241,"0"0"0,-1 0 0,1 0 0,1-10-1,-3 14-97,0 0-1,-1 0 0,1-1 0,0 1 0,0 0 0,2-3 0,-1 4 76,-1-1 0,0 0 0,0 0 1,0 1-1,-1-1 0,2-3 0,2-6 1055,-3 10-1185,-1 0 0,1 0 0,-1 0 0,1 0 0,-1 1 0,0-1 0,0 0 0,1 0-1,-1 0 1,0 0 0,0 0 0,0 0 0,0-1 0,0 1 0,0-1 0,-2-6 412,1 7-360,0-1 0,1 1 1,-1-1-1,1 0 0,0 1 0,-1-1 1,1 0-1,0 1 0,0-4 1,10-39 2546,-9 39-2386,0 4 409,0 3-492,-1 5-21,0-5-151,0 0 0,0 1 1,-1-1-1,1 0 0,-1 0 1,1 0-1,-1 0 1,0 0-1,0 0 0,-1 2 1,-14 18 308,1-2-76,9-11-180,-1 1-20,0 1 1,1 0-1,0 0 0,0 0 0,1 1 0,-4 18 0,1 2-12,-10 53 28,17-75-82,1 0 0,0 0 0,0 0 0,1 0 0,0-1 0,1 1 0,0 0 0,5 15 0,4 5 38,22 38 0,-24-50-42,32 74 19,-22-48-20,-11-29-4,0 0 0,2 0 1,-1 0-1,2-2 1,0 1-1,17 16 0,-14-15 0,-5-5 4,1 0 0,15 11 0,-21-18-5,0 0 1,0-1-1,0 1 0,1-1 0,-1 0 1,1 0-1,0-1 0,-1 1 1,1-1-1,7 1 0,-3-2 5,1 0-1,0 0 0,0-1 0,0 0 0,-1-1 0,1 0 0,-1 0 0,1-1 1,-1 0-1,0-1 0,0 0 0,0 0 0,12-9 0,-2 0 9,-1-1 0,0-1 0,-1 0 0,27-31 0,-32 31-10,-1-1 0,0 0 0,10-19 0,18-51 29,-32 69-23,-1 0-1,0 0 0,-1 0 1,-1-1-1,-1 0 1,2-31-1,-6-35 19,0 37-20,7-67-1,-3 89-4,-2 14-8,0 0 0,1-1 0,5-14-1,-7 25 4,0 1-1,1-1 1,-1 0-1,0 1 1,0-1-1,0 0 1,0 1-1,1-1 1,-1 0 0,0 0-1,0 1 1,-1-1-1,1 0 1,0 0-1,-2 2-2,-3 6-1,1 2 10,0 0 1,-4 17 0,-1 3 155,7-21-53,-1 1-1,2-1 1,-1 1-1,1-1 0,0 10 1,0-4-71,0 20-3,7 64 1,-2-58-33,8 163 51,-10-173-48,9 67 16,-9-86-18,1 0 0,0-1 1,0 1-1,1 0 0,1-1 0,9 16 0,1-4 10,-10-15-10,0 0 0,0 1 0,-1 0 0,0 0-1,4 10 1,-6-13-75,-1 1 0,1-1-1,-1 1 1,0-1 0,0 9-1,-2-10-79,1-2-66,0 0 1,0 0 0,0-1 0,0 1 0,1 0-1,-1 0 1,0 0 0,1 0 0,-1-1 0,2 5-1,2-3-2369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59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21 9346,'7'14'520,"-7"-13"-452,0-1-1,1 1 1,-1 0-1,0-1 1,1 1-1,-1 0 1,0 0-1,0-1 1,0 1-1,1 0 1,-1 0-1,0 0 1,0-1-1,0 1 1,-1 0-1,1 0 1,0 0-1,-1 6 414,1-1-125,0 1-1,-1-1 0,0 1 1,-2 6-1,2-10-282,1 0 1,-1 0 0,1 0-1,0 1 1,0-1-1,1 0 1,-1 0-1,0 0 1,1 0-1,1 3 1,2 14 112,-4-14-140,-1 1 0,1 0 0,-1-1 0,0 1 0,-1-1 0,-2 9 0,2-8-28,0 0 0,0 0 0,1 0 0,0 0 0,1 0 0,-1 9 0,2-3-5,0-1 0,1 0 0,1 0 0,0 0 1,0 0-1,9 18 0,0 5-557,-12-34 450,1-1 1,-1 0 0,0 0-1,0 0 1,0 1 0,0-1-1,1 0 1,-1 0 0,0 0-1,0 1 1,1-1 0,-1 0-1,0 0 1,0 0 0,1 0-1,-1 0 1,0 0 0,0 1-1,1-1 1,-1 0 0,0 0-1,1 0 1,-1 0 0,0 0-1,0 0 1,1 0 0,-1 0-1,1 0 58,-1-1 1,0 1-1,0 0 0,0 0 1,0 0-1,0 0 0,1 0 1,-1 0-1,0 0 0,0 0 1,0 0-1,0 0 0,0-1 0,0 1 1,0 0-1,1 0 0,-1 0 1,0 0-1,0 0 0,0-1 1,0 1-1,0 0 0,0 0 1,0 0-1,0 0 0,0 0 0,0-1 1,0 1-1,0 0 0,0 0 1,0 0-1,0 0 0,0-1 1,0 1-1,0 0 0,0 0 1,0 0-1,0 0 0,0-1 0,0 1 1,0 0-1,0 0 0,0 0 1,-1 0-1,1 0 0,0 0 1,0-1-1,0 1 0,0 0 0,-2-5-1131,1 4 1049,1 1 0,0-1 0,0 0 0,-1 1 0,1-1 0,0 0 1,-1 1-1,1-1 0,0 1 0,-1-1 0,1 1 0,-1-2 0,-30-16-1024,15 7 1134,0-1 213,-19-18 0,24 19 40,-11-9 1067,1-1-1,-21-29 0,40 48-1250,1 1 0,0-1-1,0 0 1,1 1 0,-1-1 0,0 0-1,0 0 1,1 1 0,-1-1-1,1 0 1,0 0 0,-1 0 0,1 0-1,0 0 1,0 0 0,1-3-1,0 1 107,0-1 0,1 1 0,-1 0 0,1-1 0,3-4-1,3-6 220,-7 12-305,1 0 0,-1 0 0,1 1-1,0-1 1,-1 1 0,1-1 0,1 1-1,-1 0 1,3-3 0,0 2 76,1-1 1,0 1-1,6-3 1,-9 4-98,3 0 77,-1-1 1,0 0-1,0 0 1,9-8-1,-3 0 93,-8 7-152,1 1 0,-1-1 0,5-3-1,-1 3-12,0 0-1,-1 1 0,2-1 0,-1 1 1,0 1-1,1 0 0,12-3 0,-1 2 39,-1 1-1,25 0 1,-32 2-89,-1 0 0,0 1-1,0 1 1,0 0 0,0 0 0,0 1 0,0 0 0,-1 0-1,1 1 1,-1 1 0,0 0 0,0 0 0,0 0-1,-1 1 1,0 1 0,0-1 0,-1 1 0,10 11 0,-7-5 2,0 0 1,13 27-1,-19-32-5,0 0 0,-1 0-1,0 1 1,0 0-1,-1-1 1,3 18 0,-5-16 4,0 0 1,-1 1 0,0-1 0,-1 0 0,1 0-1,-2 0 1,0 0 0,0-1 0,-1 1 0,0-1-1,0 1 1,-9 12 0,-4 3 33,-1-1 1,-42 43-1,37-45-26,-1-1 0,-1-1 1,-1-1-1,0-1 0,-2-1 0,0-2 0,-30 12 0,47-22-17,-1-1 1,1-1-1,-1 0 0,-14 2 0,19-4-3,-1 0 0,1-1 0,0 0 0,0-1 0,-1 1 0,1-1 0,-13-4 0,17 4-2,0 0-1,0 0 0,0 0 1,1-1-1,-6-3 1,7 5-2,1-1 1,-1 1-1,0-1 0,1 1 1,-1-1-1,1 0 0,-1 1 1,1-1-1,-1 0 1,1 1-1,-1-1 0,1 0 1,0 1-1,-1-1 1,1 0-1,0 0 0,-1 0 1,1 1-1,0-1 0,0 0 1,0 0-1,0 0 1,0 1-1,0-1 0,0-1 1,2-1-36,0 0 0,0 0 1,0 0-1,0 0 1,0 0-1,1 1 0,-1-1 1,1 1-1,0 0 0,4-3 1,6-4-493,1 0 0,22-10-1,37-11-1950,-2 5-611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4:59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353 215 8434,'4'-7'69,"1"0"114,0-2 0,0 1 0,-1 0 0,5-15 0,6-45 1885,-14 65-1983,0 0-1,-1 0 0,1 0 0,-1 1 0,0-1 0,1 0 0,-1 0 0,-1 0 1,1 0-1,0 0 0,-1 0 0,1 1 0,-2-5 0,0 3 3,0 0 0,0 1 1,0 0-1,0-1 0,-1 1 0,1 0 0,-1 0 0,-4-4 0,6 7-76,1 0 14,-1-1 0,1 1 0,-1-1 1,1 1-1,-1-1 0,0 1 0,1-1 0,-1 1 0,0 0 0,1-1 0,-1 1 0,0 0 0,0 0 1,1-1-1,-1 1 0,0 0 0,-1 0 0,-4 0 69,0 0 0,-1 0 0,1 0 0,0 1 0,0 0 0,-1 0 0,1 1 0,-7 2-1,5 0-24,0 0 0,0 1 0,0 0 0,1 0 0,0 1 0,0-1 0,-12 14 0,11-9-27,0 1 1,0-1 0,1 1-1,-10 22 1,15-28-43,0-1 0,1 1 0,0-1 1,0 1-1,0 0 0,0-1 0,1 1 0,-1 0 1,2 9-1,0-5-5,1 0-1,0 0 1,5 16 0,-5-21 4,-1-1 1,1 0-1,-1 1 1,1-1-1,0 0 1,0 0-1,0 0 1,1 0-1,-1-1 1,1 1-1,-1-1 1,5 3-1,0 0-1,2 0-1,-1 0 1,11 3 0,-10-4 3,-1-1-1,0 2 1,0-1 0,0 1 0,7 6 0,-1 0 5,-7-7 3,11 12 0,-16-14-6,-1 0 0,1 0 0,-1 0-1,1-1 1,-1 1 0,0 0 0,0 1-1,0-1 1,0 0 0,0 0 0,0 4 0,0-3 1,-1 1 1,0 0-1,0-1 1,0 1-1,0 0 1,-1-1-1,1 1 1,-1-1-1,0 1 1,0-1-1,0 1 1,-3 5-1,-2 1 10,0 0-1,-13 15 0,12-16-3,2-2-4,0-1 0,-1 1 1,0-1-1,0 0 0,-1-1 1,1 0-1,-1 0 1,0 0-1,-1-1 0,1 0 1,-1 0-1,-8 2 0,-4 1 15,0-2 0,0 0 0,0-1 0,-26 1-1,37-5-13,0 1-1,1-2 0,-13-1 1,17 2-8,0-1 1,0 0 0,0 0-1,0 0 1,1-1-1,-1 1 1,0-1 0,1 0-1,-6-4 1,8 6-10,1-1 0,-1 1 0,0-1 0,1 0 0,-1 1 0,1-1 0,-1 1 0,1-1 0,-1 0 0,1 0 0,0 1 0,-1-1 0,1 0-1,0 0 1,-1 1 0,1-1 0,0 0 0,0 0 0,0 0 0,0 0 0,0 1 0,0-1 0,0 0 0,0 0 0,0 0 0,0 0 0,0 1 0,0-1 0,1 0 0,-1 0 0,0 0 0,1 1 0,-1-1 0,1 0 0,0 0 0,1-3-255,1 1-1,-1 0 1,1 0-1,0 1 0,5-5 1,15-9-2140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0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291 144 5129,'3'-13'640,"0"2"53,-1 1 0,0 0 0,0-1 0,-1-16 0,-1 24-549,0 1 1,0-1-1,-1 1 1,1-1-1,-1 1 1,1-1-1,-1 1 1,0-1-1,0 1 1,0 0-1,-1-1 1,1 1-1,0 0 1,-1 0 0,1 0-1,-1 0 1,0 0-1,0 0 1,0 1-1,0-1 1,0 1-1,0-1 1,0 1-1,-3-2 1,2 2-34,-1-1 1,1 1-1,0 0 1,-1 1-1,1-1 0,-1 0 1,1 1-1,-1 0 1,1 0-1,-1 0 1,1 0-1,-6 1 1,-2 2 162,0 0 1,-17 7-1,11-3-160,1 1 1,0 0-1,0 1 0,0 1 0,1 0 0,1 2 1,-22 19-1,35-29-109,-3 1 5,1 0 0,0 1 1,-4 6-1,6-9-9,0 0 0,1 0-1,-1 0 1,1 1 0,-1-1 0,1 0 0,0 0 0,-1 1-1,1-1 1,0 0 0,0 1 0,0-1 0,0 0 0,0 1 0,0-1-1,0 0 1,1 2 0,0 1-3,1-1 1,-1 0-1,1 0 0,-1-1 0,1 1 1,0 0-1,0 0 0,0-1 1,1 1-1,-1-1 0,1 0 0,-1 0 1,1 0-1,3 2 0,7 4-10,-1-2 0,15 6-1,-10-5 9,63 26 19,2 0 16,-65-25-22,-1 0-1,28 20 0,-43-27-6,0 0 0,0-1 0,-1 1-1,1 0 1,0-1 0,0 1 0,0 0 0,-1 0 0,1 0-1,0 0 1,-1-1 0,1 1 0,0 0 0,-1 0-1,0 0 1,1 1 0,-1-1 0,1 0 0,-1 0 0,0 0-1,0 0 1,0 0 0,0 1 0,0 0 2,-1 0 0,1 0 1,-1-1-1,0 1 0,0 0 1,0-1-1,0 1 0,0 0 1,0-1-1,-1 0 0,1 1 1,0-1-1,-4 3 0,-2 2 10,-1-1 1,0 0-1,-1 0 1,1 0-1,-17 6 0,-50 12 58,66-20-63,-12 3 10,-25 3 1,37-8-17,0 0 0,0-1 0,1 0 0,-1 0 0,-12-2 0,19 1-3,1 1 0,-1 0-1,0-1 1,0 0 0,1 1-1,-1-1 1,1 0 0,-4-1 0,5 1-2,0 1 1,-1 0 0,1 0 0,0 0 0,-1-1 0,1 1-1,0 0 1,0 0 0,0-1 0,-1 1 0,1 0 0,0 0-1,0-1 1,0 1 0,-1 0 0,1-1 0,0 1 0,0 0-1,0-1 1,0 1 0,0 0 0,0-1 0,0 1 0,0 0 0,0-1-1,0 1 1,0 0 0,0-1 0,0 1 0,0 0 0,0-1-1,0 1 1,0 0 0,0-1 0,0 1 0,1 0 0,-1-1-1,0 1 1,0 0 0,0 0 0,1-1 0,-1 1 0,0-1-1,2 0-3,0 0-1,0-1 0,0 1 1,0 0-1,3-1 0,-4 1 9,7-2-8,0 0 0,0 0 0,0 1 0,1 0 0,-1 1 0,12-2 0,53 3-4,-38 0 5,-10 0 4,-1-1-1,1-2 1,0 0 0,-1-2 0,32-10-1,-29 7 2,0-2 0,-1-1 0,0-1 0,-1-2 0,-1 0 0,0-1 0,31-27 0,-50 38 0,0-1 0,0 1 0,-1 0 0,0-1 0,0 0 0,0 0 0,0 0 0,-1-1 0,6-11 0,-9 16 0,0 0 1,1 0 0,-1 0-1,0-1 1,1 1-1,-1 0 1,0 0 0,0-1-1,0 1 1,0 0-1,0-1 1,-1 1 0,1 0-1,0 0 1,0 0-1,-2-3 1,2 3 0,-1 0 0,0 0 0,0 1-1,1-1 1,-1 0 0,0 0 0,0 1 0,0-1 0,0 0 0,0 1-1,0-1 1,0 1 0,0-1 0,0 1 0,0 0 0,0-1 0,0 1-1,0 0 1,0 0 0,0 0 0,-2 0 0,-5-1 2,0 2 0,-1-1 0,1 1 1,0 1-1,-1-1 0,-12 6 0,10-4-5,1 1 0,0 0 0,1 1 0,-18 11 0,24-13-3,0 0 0,-1 0-1,1 0 1,0 1 0,0-1 0,1 1 0,-1 0 0,-3 8-1,4-9 2,1 0 0,0 1 0,-1 0 0,2-1 0,-1 1 0,0 0 0,1-1 0,-1 1-1,1 0 1,0 0 0,0-1 0,1 1 0,-1 0 0,1 0 0,2 5 0,1 3-9,0 0 1,1-1-1,8 14 0,-10-19 10,0-1-1,0 1 0,1-1 0,0 0 0,0-1 0,0 1 0,9 6 0,-10-8 4,1-1-1,0 0 1,0 1 0,0-1-1,0-1 1,0 1-1,0-1 1,1 1 0,-1-1-1,0 0 1,7 0-1,-4-1 2,1 0 0,-1-1 0,1 0 0,-1 0 0,1 0 0,-1-1 0,0 0 0,0-1 0,0 0 0,0 0 0,0 0-1,-1-1 1,1 0 0,-1 0 0,11-10 0,-6 4 1,0 0 1,-1-1-1,-1 0 0,0-1 1,0 0-1,-1-1 0,10-21 1,-15 25 3,0-1 1,-1 0-1,0 1 0,2-21 1,-4 27-7,0 0 2,0-1 0,0 0 0,-1 1 0,1-1 0,-1 0 0,0 1 0,0-1-1,0 1 1,0-1 0,0 1 0,-1-1 0,0 1 0,0 0 0,-3-5 0,-5-9 8,9 15-10,0 0 1,0 0-1,0-1 1,0 1-1,-1 0 1,1 0-1,-1 0 1,0 0-1,1 0 1,-3-2-1,3 4-1,1 0 0,0 0 0,-1 0 0,1-1 0,0 1 0,0 0 0,-1 0 0,1 0 0,0 0-1,-1 0 1,1 0 0,-1 0 0,1 0 0,0 0 0,-1 0 0,1 0 0,0 0 0,-1 0 0,1 0 0,0 0 0,-1 0 0,1 0 0,0 0 0,-1 0-1,-6 7-7,3-3 4,-1 1 16,0 1 1,0 0 0,0 1-1,1-1 1,0 1 0,0 0 0,1 0-1,-1 0 1,2 0 0,-4 12 0,1-5 103,3-8-68,0 0 1,0 1-1,1-1 1,-1 1-1,1-1 1,1 1-1,-1 8 1,2-8-41,1 0 1,0 0-1,0 0 1,1 0-1,-1 0 1,2-1-1,-1 1 1,5 6-1,-4-6-3,1 1 0,-1 0-1,-1 1 1,4 9 0,-6-15-6,-1 0 0,1 0 0,0-1 1,0 1-1,0-1 0,1 1 0,-1-1 1,1 1-1,-1-1 0,1 1 0,0-1 1,0 0-1,0 0 0,0 0 0,0 0 0,0-1 1,1 1-1,-1 0 0,0-1 0,6 2 1,-7-2-96,1 0 1,0-1-1,0 1 1,0-1 0,-1 1-1,1-1 1,0 0 0,0 0-1,0 0 1,0 0-1,0 0 1,0 0 0,-1-1-1,1 1 1,0-1-1,0 1 1,0-1 0,1 0-1,13-7-1940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1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0 11306,'-1'0'43,"0"0"28,-1 0-1,1 0 0,-1 1 0,1-1 0,0 0 0,-1 0 1,1 1-1,0-1 0,-1 1 0,1-1 0,0 1 0,0-1 1,-1 1-1,1 0 0,0 0 0,0 0 0,0-1 0,0 1 1,0 0-1,0 0 0,0 0 0,0 1 0,-1 1 0,-4 8 401,0 2 1,0-1-1,1 1 0,-4 14 0,1 6-128,1 0 1,-3 43 0,2 71-43,8-131-274,-5 364 394,9-293-354,3-1 1,26 116 0,-30-188-64,-1-4 3,0-1-1,0 1 1,1-1 0,0 0-1,1 0 1,0-1-1,7 13 1,5 0-284,-15-21 238,-1 0 0,0 1 0,0-1 1,0 0-1,0 0 0,0 1 0,1-1 1,-1 0-1,0 0 0,0 1 0,0-1 1,1 0-1,-1 0 0,0 0 0,0 0 1,1 1-1,-1-1 0,0 0 0,0 0 1,1 0-1,-1 0 0,0 0 0,1 0 1,-2-5-794,-3-4 368,0 0 0,-1 0 0,0 0-1,0 1 1,-11-12 0,1-1-338,-5-5-27,-44-69 43,-22-52 975,42 68 1411,43 76-1439,-1-1 0,0 1 1,1-1-1,0 0 0,0 1 0,-1-6 0,2 7-105,0 1 0,0-1-1,0 1 1,0-1 0,0 1 0,0-1 0,1 1 0,-1-1-1,1 1 1,-1-1 0,1 1 0,0-1 0,-1 1 0,1-1-1,0 1 1,0 0 0,0 0 0,2-2 0,2-2 133,0 1 1,1 0-1,-1 0 1,1 1-1,0 0 1,0 0 0,0 0-1,11-2 1,4-3 199,-5 1-185,1 1 0,0 1-1,0 1 1,1 0 0,-1 2 0,1 0 0,28 0 0,67 10 3,-92-6-187,11 2-328,-1 1 0,58 17 1,-35-5-1566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1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33 8074,'-6'-9'1752,"-2"-1"-200,8 2-183,10 4-129,5 2-208,6 4-280,9 6-264,6 4-31,9 5-97,3 2-72,8-1-136,1-3-64,7-9-24,7-6 24,1-13-920,-20-5-1433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2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10450,'2'-17'1257,"10"1"-25,-8 26 104,-2 15-104,2 37-327,3 16-313,3 13-312,2-2-104,-3-6-96,-3 4-24,4 2 0,-4-4-8,0-7-40,-3-9-440,7-18-2265,9-14-1472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2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65 7882,'-27'-20'1984,"10"5"-560,9 5-39,8 6-353,18 0-192,11-2 0,21 3-88,4 1-55,14 4-377,9 3-184,9 1-88,11 2 16,-10 0-792,-23 1-1161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3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90 463 2184,'12'-23'1770,"-1"-1"-1,-1-1 0,8-31 0,-14 43-1206,-2 4 341,3-15 0,-5 22-675,0-1 0,0 1 0,0 0 0,0 0 0,0 0 0,0-1 0,0 1 0,-1 0 0,1 0 1,-1 0-1,0 0 0,-1-3 0,2 5-212,0 0 0,0 0 0,0 0-1,0 0 1,0 0 0,0 0 0,0 0 0,0 0 0,0 0 0,0 0 0,0 0 0,0-1 0,0 1 0,0 0 0,0 0 0,0 0 0,-1 0-1,1 0 1,0 0 0,0 0 0,0 0 0,0 0 0,0 0 0,0 0 0,0 0 0,0 0 0,0 0 0,0 0 0,0 0 0,0 0-1,0 0 1,0 0 0,0 0 0,0 0 0,0 0 0,0 0 0,0 0 0,0 0 0,-1 0 0,1 0 0,0 0 0,0 0 0,0 0-1,0 0 1,0 0 0,0 0 0,0 0 0,0 1 0,0-1 0,0 0 0,0 0 0,0 0 0,-2 4 510,-3 13-52,1-6-206,-2 12-88,1 1 1,-5 47-1,5 53-135,5-101-17,-2 73-9,-6 238 30,-11-2 7,-19-8 0,6-58-10,24-3 34,8-262-77,0 0 0,0 0-1,0 0 1,0 0 0,0 0-1,0 0 1,0 0 0,0 0-1,1 0 1,-1 0 0,0 0 0,2 1-1,-2-1-2,0-1 0,0 0 0,0 0-1,0 0 1,1 0 0,-1 0 0,0 0-1,0 0 1,0 0 0,0 0 0,1 0-1,-1 0 1,0 0 0,0 0 0,0 0-1,0 0 1,1 0 0,-1 0 0,0-1-1,0 1 1,0 0 0,0 0 0,0 0-1,0 0 1,1 0 0,-1 0 0,0 0 0,0 0-1,0-1 1,1 1 5,1-3 5,1 1 0,-1-1-1,1 0 1,-1 0 0,0 0-1,-1 0 1,4-6-1,12-32 46,31-116 26,-13-8-27,-21 98-38,65-341 33,-78 398-50,89-470 6,-71 413-15,32-80-1,-14 48 8,-25 64 2,11-62 0,-7 28-4,0 2 4,-11 47 20,0 1 0,9-20 1,-5 16-15,-7 17-9,0 0 1,1 0-1,0 0 1,6-10 0,-8 15-1,0 0 1,-1 0-1,1 0 1,0 0-1,0 0 1,0 0-1,0 0 1,0 0 0,0 1-1,0-1 1,0 0-1,0 1 1,1-1-1,-1 1 1,0-1-1,0 1 1,1-1 0,-1 1-1,0 0 1,1 0-1,-1 0 1,0-1-1,0 1 1,1 0-1,-1 1 1,0-1 0,1 0-1,-1 0 1,2 1-1,-1 0 1,-1 0 0,1 0-1,-1 0 1,1 0 0,-1 0-1,0 0 1,1 0 0,-1 0 0,0 1-1,0-1 1,0 1 0,0-1-1,0 1 1,0-1 0,1 3 0,-1 0 1,1-1 0,0-1 0,0 1 0,0 0 1,3 3-1,5 3 1,-4-3 6,0-1 1,0 1-1,8 11 0,-7-8 4,0 0 0,1-1 0,1 0-1,16 13 1,-7-6-4,-14-12-4,0 0 0,1 0 0,-1 0 0,1-1 1,-1 1-1,1-1 0,0 0 0,0-1 0,0 1 0,9 1 0,1-2 4,1 0 0,20-1-1,-32 0-4,24-2 10,1-2 1,47-11-1,17-4-5,93 7 1,-145 11-8,183 2-5,-193 0 9,142 2 1,-130-6-1,59-10 0,-25 1 0,86-7 12,-32 6-7,1 0-8,-74 6 2,58-9 4,-39 0-6,-15 3 0,73-7 0,254 14-1,-196 5 1,-17-3 4,198-29 1,-245 16-5,164 0 0,-115 29-5,-79-3 1,48 3-3,21 2 8,0-12 6,-61-7 4,137 10 1,115 15-11,-273-21-1,190 6 0,37 16-8,-251-18 12,92-7 0,233-47 12,-150 15 14,-196 30-28,-27 4 1,22-1 1,-36 3-4,1 0 1,-1 0 0,0 0 0,0 0 0,0 0-1,1 0 1,-1 0 0,0 1 0,0-1 0,1 0-1,-1 0 1,0 0 0,0 0 0,0 0-1,1 0 1,-1 1 0,0-1 0,0 0 0,0 0-1,0 0 1,1 0 0,-1 1 0,0-1 0,0 0-1,0 0 1,0 0 0,0 1 0,0-1 0,0 0-1,1 0 1,-1 1 0,0-1 0,0 0 0,0 0-1,0 1 1,0-1 0,0 0 0,0 0 0,0 1-1,0-1 1,0 0 0,-1 0 0,1 1 0,-3 8 37,2-8-57,0 0-1,0-1 1,1 1 0,-1 0-1,0-1 1,0 1 0,0-1 0,0 1-1,0-1 1,0 1 0,0-1-1,0 0 1,0 1 0,0-1-1,0 0 1,0 0 0,0 0-1,0 0 1,-1 0 0,-3 1-331,-19 1-2403,-6-5-4672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5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117 169 1192,'1'-3'418,"-1"-1"0,0 1 1,0 0-1,0 0 0,0-1 0,-1 1 0,1 0 0,-1 0 0,0 0 0,0-1 0,0 1 0,0 0 0,-1 0 1,1 1-1,-1-1 0,0 0 0,-3-4 0,3 5-216,1 0 0,-1-1 1,1 1-1,0 0 0,0 0 1,0-1-1,0 1 0,1-1 1,-1 1-1,0-1 0,1-4 0,-1-2 324,2 1 0,0-11 0,0 12-76,0 1 0,-1-1 0,-1-8 0,1 14-433,0 1 0,1 0 0,-1 0 0,0 0 0,0 0 0,0 0 0,0-1 0,0 1 0,0 0 0,0 0 0,0 0 0,0 0 0,0 0 0,0 0 0,0-1-1,-1 1 1,1 0 0,0 0 0,0 0 0,0 0 0,0 0 0,0 0 0,0-1 0,0 1 0,0 0 0,0 0 0,0 0 0,0 0 0,-1 0 0,1 0 0,0 0 0,0 0 0,0 0 0,0 0 0,0-1 0,0 1 0,0 0 0,-1 0 0,1 0-1,0 0 1,0 0 0,0 0 0,0 0 0,0 0 0,-1 0 0,1 0 0,0 0 0,0 0 0,0 0 0,0 0 0,0 0 0,0 0 0,-1 0 0,1 0 0,0 1 0,0-1 0,0 0 0,0 0 0,0 0 0,-2 2 23,0 0 1,0 0-1,1 1 0,-1-1 1,1 1-1,-1-1 1,1 1-1,0-1 1,-1 4-1,-1 1 22,-10 31 75,0 0 0,3 1 0,1 0 0,2 0 0,-4 63 0,8-3-105,10 116 0,-5-189-25,1 1 1,2-1-1,0 0 1,14 38-1,-16-57-4,0 0 0,0 0 0,1 0 0,0 0 1,0-1-1,1 0 0,-1 0 0,9 8 0,-10-11-1,1 0 0,-1 0-1,1-1 1,-1 0 0,1 1 0,0-1 0,0-1 0,0 1 0,0-1 0,0 1 0,0-1 0,0 0 0,1-1 0,-1 1-1,0-1 1,5 1 0,-2-2 3,1 0-1,-1 0 1,0 0 0,0-1-1,0 0 1,7-4-1,41-20 25,-54 25-28,21-11 6,0-2 1,-1 0-1,38-35 1,-29 19-40,44-54 0,-53 57 34,-1-1-1,-2-1 1,0-1 0,-2-1-1,-1 0 1,-2-1-1,-1 0 1,-1-1-1,-2 0 1,6-42 0,-12 53 0,2-13 5,0-34 0,-5 63-6,0 1 1,-1-1 0,0 1 0,0-1 0,0 1 0,0-1-1,-1 1 1,0 0 0,0 0 0,-3-5 0,4 9-3,1 0 1,-1 0 0,0 0-1,1 1 1,-1-1-1,0 0 1,1 1 0,-1-1-1,0 0 1,0 1-1,0-1 1,1 1 0,-1-1-1,0 1 1,0 0 0,0-1-1,0 1 1,0 0-1,0-1 1,0 1 0,0 0-1,0 0 1,0 0-1,0 0 1,0 0 0,-2 1-1,2-1 0,0 0-1,0 0 1,-1 1 0,1-1-1,0 1 1,0-1-1,0 1 1,0-1-1,0 1 1,0 0 0,0 0-1,0-1 1,0 1-1,0 0 1,0 0-1,0 0 1,-1 2 0,-4 19-25,1-2 10,0-3-5,-5 32 0,7 0 7,4 55 1,0-16 6,8 139 26,-7-189-16,0-11 1,-2-7 77,2 1-1,0-1 1,1 0 0,10 32 0,-12-49-161,0 0 0,0-1 0,0 1 1,0-1-1,0 1 0,1-1 0,-1 0 1,1 0-1,2 3 0,-3-4-142,0 0 1,1 0-1,-1-1 0,1 1 0,-1 0 0,1-1 1,-1 0-1,1 1 0,-1-1 0,1 0 0,-1 1 1,3-1-1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4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7618,'-23'41'1528,"2"11"-1016,5 10 360,1 11-272,5 13-456,6-3-80,4-4-32,2-3 0,0-22 0,0-7 0,9-15-16,-9-28-8,16 8-1080,-3-22-1592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5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9 8370,'-1'-8'1120,"1"8"-1101,0 0-1,0 0 1,0 0 0,0 0-1,0 0 1,0 0 0,0 0-1,0 0 1,0 0 0,0 0 0,0 0-1,0 0 1,0 0 0,0 0-1,0 0 1,0 0 0,0 0 0,0 0-1,0 0 1,0 0 0,0 0-1,0 0 1,0 0 0,0 0-1,0 0 1,0 0 0,0 0 0,0 0-1,0 0 1,0 0 0,0 0-1,0 0 1,0 0 0,-1 0-1,1 0 1,0 0 0,0 0 0,0 0-1,0 0 1,0 0 0,0 0-1,0 0 1,0 0 0,0 0-1,0 0 1,0 0 0,0 0 0,0 0-1,0 0 1,0 0 0,0 0-1,0 0 1,0 0 0,0 0-1,0 0 1,0 0 0,0 0 0,0 0-1,0 0 1,0 0 0,0 0-1,0 0 1,0 0 0,0 0-1,0 0 1,0 0 0,0 0 0,0-1-1,0 1 1,-4 11 2017,1-3-1920,-1 4 277,-9 26 417,-3 23-333,3 1 1,-5 69-1,15-99-415,-5 45 55,4 109 0,5-183-116,-1-1 1,0 1-1,0-1 0,0 0 1,0 1-1,0-1 0,-1 4 1,0-2-9,-1 0-25,-1-5-29,-2-6-4,1 1 1,0-2 0,0 1 0,1 0-1,-5-14 1,6 14 78,-8-18-9,2 0 0,1 0 1,1-1-1,1 0 0,2 0 1,-2-52-1,6 44-1,1 0 1,2-1-1,1 1 1,2 1-1,15-46 1,-20 72 42,1 1 1,-1-1-1,1 1 1,1 0-1,-1 0 1,1 1 0,0-1-1,0 1 1,1 0-1,0 0 1,-1 0-1,2 0 1,-1 1 0,12-7-1,-15 9-24,0 1 0,1 0 0,-1 0 0,0 0 0,1 1-1,-1-1 1,1 0 0,-1 1 0,1 0 0,-1-1 0,1 1 0,-1 0 0,1 0 0,3 1 0,-3 0-8,1 0 0,0 0 1,-1 1-1,1-1 0,0 1 1,-1-1-1,0 1 0,6 4 1,-1 1-7,-1 0 1,0 0-1,0 0 1,0 1-1,-1 0 1,8 13-1,2 8 6,-1 0 0,-2 1 0,-1 1 0,12 46 0,-19-55-2,-1 0-1,-1 0 1,0 1-1,-2 35 1,-2-41-2,0-1 1,-1 1 0,-1-1-1,-1 0 1,0 0-1,-12 28 1,-10 6 35,17-32-30,3-6 0,-1 0 0,-9 13 0,13-21-10,0 0 0,-1 0 0,0 0 0,0 0 0,0-1 0,0 1-1,-1-1 1,1 0 0,-6 2 0,1-1 5,-1 0 0,1 0 0,0-1 0,-1 0 0,0-1 0,1 0 1,-1 0-1,0-1 0,0-1 0,0 0 0,0 0 0,0-1 0,0 0 0,0 0 0,0-1 0,-16-6 0,16 4-3,0 0 0,0-1 0,-17-10 0,21 11-8,1 0 0,0 0-1,0-1 1,0 0 0,1 0-1,0 0 1,-5-7 0,3 3-122,1 0 0,0 0 0,1-1 1,0 0-1,1 1 0,0-1 0,0-1 1,-1-14-1,3 23-33,1 0 1,0-1-1,0 1 1,1-1-1,-1 1 1,0-1-1,2-4 1,7-11-1477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6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203 133 6169,'6'-10'594,"0"0"-1,-1-1 0,0 0 1,5-14-1,-9 22-445,-1 0 1,1 0-1,-1 1 1,0-1-1,1 0 0,-1 0 1,-1 0-1,1 1 1,0-1-1,-2-4 1,2 5-42,-1 1 1,0-1 0,1 0 0,-1 1 0,0-1 0,0 1 0,0-1 0,-1 1 0,1-1 0,0 1 0,0 0 0,-1 0 0,1-1 0,-1 1 0,1 0 0,-1 0 0,-2-1 0,1 1-12,1 0 0,-1 1 0,1-1-1,-1 0 1,1 1 0,-1 0 0,0 0 0,1-1-1,-1 2 1,1-1 0,-1 0 0,0 0 0,1 1 0,-1-1-1,1 1 1,-5 1 0,-1 2 65,-1 1 0,-16 9 0,21-11-120,-7 5-3,0 0 1,0 0 0,1 1 0,0 0 0,1 1 0,0 0 0,1 1 0,0 0 0,-10 16 0,16-22-41,0 0 1,0 1-1,0-1 1,1 0-1,0 0 0,0 1 1,0-1-1,1 1 1,-1-1-1,1 1 1,1-1-1,-1 1 0,1-1 1,0 0-1,0 1 1,0-1-1,1 0 1,3 8-1,3 4-8,1 0-1,1-1 1,20 27-1,-22-32 11,0 1-1,1 0 1,0-1-1,1 0 1,20 17-1,16 4 11,-31-22-2,-1-1 0,0 2 0,-1 0 0,17 19 0,-28-28-5,-1-1 1,1 1 0,-1 0 0,0 0 0,1 0-1,-1 0 1,0 0 0,0 0 0,1 5 0,-2-6-1,0 1 1,0-1-1,0 1 1,0-1-1,-1 1 0,1-1 1,0 1-1,-1-1 1,1 0-1,-1 1 1,1-1-1,-1 1 1,0-1-1,0 0 0,-1 3 1,-1-1 2,1 0 0,-1 1 0,0-1 0,0 0 0,0-1 0,-1 1 0,1 0 0,-1-1 0,1 0 0,-1 0 0,-7 3 0,-1-1 15,-1 0 1,-19 3-1,26-6-14,-4 1-14,-1 0 1,0-1-1,0 0 0,0-1 1,0 0-1,0-1 1,1-1-1,-1 1 1,0-1-1,-11-4 1,21 5-59,-1 0 0,0 0 1,0 0-1,1 1 1,-1-1-1,1-1 0,-1 1 1,1 0-1,0 0 0,-3-3 1,3 2-128,0 0 0,0 0 0,0 0 0,0 0 1,0-1-1,-1-2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27 5377,'0'0'57,"-1"0"-20,1 0 1,0 0-1,-1-1 0,1 1 1,0 0-1,-1 0 0,1-1 0,0 1 1,-1 0-1,1 0 0,0-1 1,0 1-1,-1 0 0,1-1 1,0 1-1,0 0 0,0-1 1,0 1-1,-1 0 0,1-1 1,0 1-1,0 0 0,0-1 1,0 1-1,0-1 0,0 1 1,0 0-1,0-1 0,0 1 0,0 0 1,0-1-1,0 1 0,0-1 1,0 1-24,1 0 0,-1-1 0,0 1 0,0 0 0,0 0 0,0 0 0,0 0 0,0 0 0,0-1-1,0 1 1,0 0 0,0 0 0,0 0 0,0 0 0,0-1 0,0 1 0,0 0 0,0 0 0,0 0 0,0 0 0,0-1 0,0 1 0,0 0 0,-1 0 0,1 0 0,0 0 0,0 0 0,0 0 0,0-1 0,0 1 0,0 0 0,0 0 0,-1 0 0,1 0 0,0 0 0,0 0 0,0 0 0,0 0 0,0 0 0,0 0 0,-1-1 0,1 1 0,0 0 0,-11-2 636,0-1 1,-21-1 0,14 3 442,-23 1 0,22 1-666,6-1-143,6-1-58,-1 2 0,0-1 0,0 1 0,1 0 0,-1 0-1,-13 5 1,14-3-40,-1 0-1,1 1 0,0 0 1,-13 10-1,19-14-180,1 1-1,-1-1 1,0 1 0,1 0-1,-1-1 1,1 1 0,-1 0-1,1 0 1,0-1 0,-1 1-1,1 0 1,0 0 0,0-1-1,-1 1 1,1 0 0,0 0-1,0 0 1,0-1 0,0 1-1,0 0 1,0 0 0,0 0-1,0 0 1,0 0 0,1 2-4,0-1 0,0 1 1,0-1-1,1 0 0,-1 0 0,3 4 0,14 15 1,0-1 0,26 23 0,-21-21 1,23 27 0,-42-44-2,59 68 15,-54-65-13,25 28 16,-30-31-14,0 0 1,0 1 0,0-1-1,-1 1 1,3 7 0,-5-12-4,0 0 1,-1 1-1,1-1 1,-1 1-1,0-1 1,1 1-1,-1-1 1,0 1 0,0-1-1,0 1 1,0-1-1,0 1 1,0-1-1,0 1 1,-1-1 0,1 0-1,-1 1 1,1-1-1,-1 1 1,1-1-1,-1 0 1,0 1-1,1-1 1,-1 0 0,0 0-1,0 1 1,-2 1-1,-2 1 15,0-1 0,0 1-1,0-1 1,-1 0-1,-8 3 1,2 0 1,8-4-11,0 0 0,0 0-1,-1 0 1,1-1 0,-1 1 0,1-1 0,0 0 0,-1-1 0,0 1-1,1-1 1,-1 1 0,1-2 0,-1 1 0,-5-1 0,-11-2 10,1-2 1,-1 0-1,1-1 1,-26-12 0,44 17-18,0 1 1,0-1 0,0 0 0,1-1 0,-1 1 0,0 0 0,1 0 0,-1-1 0,-1-1 0,2 1-2,1 1 1,-1 0 0,1 0 0,0 0 0,-1-1 0,1 1 0,0 0-1,0-1 1,0 1 0,0 0 0,0 0 0,0-1 0,0 1 0,0 0-1,1-2 1,0-2-2,-1 1-2,1-1 1,-1 1-1,1 0 1,0 0-1,1 0 1,-1 0-1,1 0 0,0 0 1,0 1-1,3-6 1,18-15-8,-18 20 9,0-1 0,0 1-1,1 1 1,-1-1 0,1 1 0,0 0-1,0 0 1,0 0 0,0 1 0,0 0-1,11-2 1,-3 1-5,0 2 0,1 0 0,0 0 0,15 3 0,-9-2-2,37-4 0,-40 2 9,-1 1 1,1 1 0,20 2 0,-27-1 2,3 1 3,17 0 1,-26-2-6,-1-1 0,0 1 0,0-1 0,1 1-1,-1-1 1,0-1 0,0 1 0,6-3 0,-3 0 5,0-1 0,7-6 1,-9 8-3,-5 2-3,1 1 1,0-1-1,-1 1 1,1-1-1,0 0 1,-1 1-1,1-1 1,-1 0-1,1 1 1,-1-1-1,1-1 0,-1 2 0,0 0 0,0-1 0,0 1 0,0-1 0,0 1-1,0 0 1,0-1 0,0 1 0,0 0 0,0-1 0,0 1-1,0 0 1,0-1 0,0 1 0,0 0 0,-1-1 0,1 1-1,0 0 1,0-1 0,-2 0 3,1-1 0,0 1-1,-1 0 1,1-1 0,-1 1 0,1 0-1,-4-1 1,-3-3 10,5 2-11,1 3-3,1-1 1,-1 0-1,1 0 0,0 0 1,-1-1-1,1 1 0,0 0 1,0 0-1,0-1 0,0 1 1,0 0-1,0-1 0,0 1 1,0-1-1,1 0 0,-1 1 1,1-1-1,-1 1 0,0-4 1,0 0 0,1 0 0,-1 0 1,-1 0-1,-2-7 1,4 11-2,-1 0 0,1 0-1,-1 0 1,1 0 0,-1 0 0,0 0 0,1 0 0,-1 1 0,0-1 0,0 0 0,-1-1 0,1 2 0,1-1 0,-1 1 0,1 0 0,0 0 0,-1 0 0,1 0-1,-1 0 1,1 0 0,-1 0 0,1 0 0,-1 0 0,1 0 0,-1 0 0,1 0 0,-1 0 0,1 0 0,-1 0 0,1 0-1,-1 1 1,1-1 0,-1 0 0,1 0 0,-1 1 0,1-1 0,0 0 0,-1 0 0,1 1 0,-1 0 0,-4 4-4,1 1 0,-1 0 0,1 0 1,0 0-1,0 0 0,1 1 0,0-1 1,0 1-1,-3 12 0,-8 56-21,14-74 25,-3 11-4,0-1 0,1 1 0,0 0 0,1-1 0,1 25 0,2-21 1,1 1 0,1-1 0,0 0 0,6 17 0,-8-28 3,0 0 0,0 0 0,0 0 0,1-1 0,-1 1 0,1-1 0,0 1 0,0-1 0,4 3 0,-5-4 0,-1-1 0,1 1 0,0-1 0,0 0 1,1 1-1,-1-1 0,0 0 0,0-1 0,0 1 1,1 0-1,-1-1 0,0 1 0,1-1 0,-1 0 1,0 1-1,5-2 0,-3 0 2,0 0-1,-1 0 1,1 0 0,0-1-1,-1 0 1,0 0-1,5-3 1,-8 5-2,12-7 5,1-1 2,0 0 0,-1-1 0,14-12-1,-17 11 0,0-2-1,10-14 0,-8 10-3,-8 11 0,0 1 1,0-1 0,0 0-1,-1 0 1,0 0 0,0 0-1,-1 0 1,3-11 0,-4 13-1,0 0 1,1 0 0,-1 0 0,-1 1-1,1-1 1,0 0 0,-1 0 0,1 0-1,-1 1 1,0-1 0,0 0-1,0 1 1,0-1 0,0 0 0,-1 1-1,1 0 1,-1-1 0,1 1 0,-4-4-1,0 2 1,0-1-1,-1 0 0,1 1 1,-1 0-1,0 0 0,0 1 1,-7-3-1,10 4 10,0 1 0,0 0 0,0 1 1,0-1-1,0 0 0,0 1 0,0 0 0,0-1 0,-1 1 0,1 0 1,0 1-1,0-1 0,0 1 0,0-1 0,0 1 0,0 0 1,-5 2-1,7-2-2,0-1 1,1 1 0,-1-1 0,1 1-1,-1-1 1,1 1 0,-1-1 0,1 1-1,-1-1 1,1 1 0,0 0-1,-1-1 1,1 1 0,0 0 0,0-1-1,-1 1 1,1 0 0,0-1 0,0 1-1,0 0 1,0 0 0,0 0 0,2 20 0,-1-11 3,-1 2 11,2 0 0,0 0-1,0 0 1,5 13 0,19 41 66,-23-57-89,-1-5 1,0 1 2,0-1 0,0 0 0,0-1-1,0 1 1,1 0 0,-1-1 0,5 5-1,0 1-4,-6-7 9,1 1-1,0-1 1,0 0 0,3 3-1,-4-4-23,0-1 0,-1 1-1,1-1 1,0 1 0,0-1 0,-1 0-1,1 1 1,0-1 0,0 0 0,0 0-1,-1 1 1,1-1 0,0 0 0,0 0-1,0 0 1,0 0 0,-1 0 0,1 0 0,0 0-1,1-1 1,13-5-1181,-1 0-915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8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35 6617,'-3'-2'512,"-7"-6"751,9 7-1234,1 1 1,0 0-1,0 0 1,0-1-1,0 1 1,-1 0-1,1 0 1,0-1-1,0 1 1,0 0-1,0-1 1,0 1-1,0 0 1,0-1-1,0 1 1,0 0-1,0-1 1,0 1-1,0 0 1,0-1-1,0 1 1,0 0-1,0-1 1,0 1-1,0 0 1,1 0-1,-1-1 1,0 1-1,0 0 1,0 0-1,0-1 1,1 1-1,-1 0 1,0 0-1,0-1 1,1 1-1,10-9 489,-11 9-501,0 0 0,0 0 0,1 0-1,-1 0 1,0 0 0,0 0 0,0 0 0,0 0 0,0 0 0,0-1 0,0 1 0,1 0 0,-1 0 0,0 0 0,0 0 0,0 0-1,0 0 1,0-1 0,0 1 0,0 0 0,0 0 0,0 0 0,0 0 0,0-1 0,0 1 0,0 0 0,0 0 0,0 0 0,0 0-1,0 0 1,0-1 0,0 1 4,0 0-1,0 0 0,-1 0 1,1 0-1,0 0 0,0 0 1,0 0-1,0 0 0,-1 0 1,1 0-1,0 0 0,0 0 1,0 0-1,0 0 0,-1 0 1,1 0-1,0 0 0,0 0 1,0 0-1,0 1 0,0-1 1,-1 0-1,1 0 0,0 0 1,0 0-1,0 0 0,0 1 1,-27 29 972,18-20-784,0-1 44,1 0 0,0 1 0,-13 20 0,15-17-132,0-1 1,1 2 0,-4 14 0,-9 45 83,2-3-151,1-21-35,7-22-6,0 1 0,-8 57 0,13-8-14,0 7-218,2-75 143,0 3-136,0 15 0,1-23 80,1-1 0,-1 1 0,1-1 0,0 0 0,-1 1 0,1-1 0,1 0 1,2 6-1,-4-9 40,0 1-1,0 0 1,0-1 0,1 1 0,-1-1 0,0 1 0,1-1 0,-1 1 0,1-1 0,-1 0 0,0 1 0,1-1-1,-1 1 1,1-1 0,-1 0 0,1 1 0,-1-1 0,1 0 0,0 1 0,13-3-4256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8 3081,'-19'-7'5057,"3"10"-3577,-7 5-416,23 12-304,4-1-15,6 0-25,26-1-120,22-3-384,-21-7-104,8-12-56,11 0-16,-12-4-144,-5-1-584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09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138 165 1000,'-5'2'390,"-11"3"1146,-23 6 1,33-10-1019,1 0 0,-1-1 0,1 1 1,-1-1-1,0 0 0,1-1 1,-1 1-1,-7-3 0,12 3-436,0 0 0,0-1-1,0 1 1,0 0 0,0-1-1,0 1 1,0-1-1,0 1 1,1-1 0,-1 1-1,0-1 1,0 0 0,1 1-1,-1-1 1,0 0 0,1 0-1,-1 1 1,1-1 0,-1 0-1,1 0 1,-1 0-1,0-1 1,1 0 72,-1-1 0,1 1 0,0 0-1,0-1 1,0 1 0,0-1 0,0 1 0,1-4-1,3-12 488,-2 14-508,-1 0 0,0 0 0,0 0 0,0-5 0,-1 7-99,0-3 65,1 1-1,-1-1 1,1 0-1,-1 1 1,1-1-1,1 1 1,-1 0-1,1-1 1,-1 1-1,5-6 0,4-6 345,-10 16-426,1-2 52,0-1 1,0 1 0,1 0-1,-1 0 1,3-3-1,-3 4-45,0 0 0,0 0 0,1 0 1,-1 1-1,0-1 0,0 1 0,1-1 0,-1 0 0,0 1 0,1 0 0,-1-1 0,2 1 0,1-1 11,0 1 0,-1 0 0,1 0 1,-1 0-1,1 0 0,0 1 0,-1-1 0,1 1 0,-1 0 0,5 2 0,5 2 21,18 11 0,-23-11-44,129 63 70,-126-63-76,0 0-1,-1 1 0,0 0 1,0 0-1,0 1 1,13 13-1,-20-17-1,0 0-1,0 0 1,0 0-1,-1 1 1,1-1 0,-1 1-1,0 0 1,0-1 0,0 1-1,-1 0 1,1 0-1,-1 0 1,0 0 0,0 1-1,-1-1 1,1 0-1,-1 0 1,0 1 0,0-1-1,0 0 1,-2 8 0,-1 0 12,-1 1 0,0 0 0,-1-1 0,-1 0 0,0 0 0,-8 13 0,-53 64 56,25-35-47,-14 15-7,5-7 5,47-57-20,0 0 0,-7 7-1,5-7-1,-1 1-2,7-4-1,6-3-2,-3 1 3,-1-1 0,1 0 1,-1 0-1,0 0 1,1 0-1,-1 0 0,0 0 1,0-1-1,0 1 0,0-1 1,0 1-1,3-4 1,-1 1-1,0 1 1,9-7-1,-8 8 0,0-1-1,0 1 0,1 0 1,-1 0-1,1 1 0,9-2 1,36-1-10,-47 4 11,52 3-5,-8-1 2,-36-1-3,-1-1 1,1 2 0,-1 0-1,19 5 1,-23-5-97,0 0 0,14 1 1,-12-2-186,0-1 1,9-2 0,-17 2 244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14 5377,'-9'-4'462,"6"2"-300,0 1 0,0 0-1,1-1 1,-1 1-1,0 1 1,0-1 0,0 0-1,0 1 1,0-1-1,0 1 1,0 0 0,0 0-1,-3 1 1,2 0 71,1 0 1,-1 0 0,1 0 0,-5 3-1,8-4-164,-1 1-1,0-1 0,1 0 0,-1 1 0,1-1 1,-1 1-1,0-1 0,1 1 0,-1-1 0,1 1 1,-1 0-1,1-1 0,0 1 0,-1-1 0,1 1 0,0 0 1,-1-1-1,1 1 0,0 0 0,0 0 0,0-1 1,0 1-1,-1 0 0,1 0 0,0-1 0,0 1 1,1 1-1,-1-2-35,0 1 1,0-1 0,0 0 0,0 0 0,0 1-1,0-1 1,0 0 0,1 0 0,-1 1-1,0-1 1,0 0 0,0 0 0,0 1-1,1-1 1,-1 0 0,0 0 0,0 0-1,1 0 1,-1 1 0,0-1 0,0 0 0,1 0-1,-1 0 1,0 0 0,0 0 0,1 0-1,-1 0 1,0 0 0,0 0 0,1 0-1,-1 1 1,1-2 0,10 0 463,-3-1-140,-4 2-272,0 1-1,0 0 1,0-1-1,0 1 1,-1 1-1,1-1 1,0 0-1,-1 1 1,6 3-1,0-1 33,13 6 77,1-2 1,1 0-1,28 6 1,73 6 464,-30-5-407,-3 4-40,46 8-2463,-100-22-4612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1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26 133 2873,'-3'-2'126,"-12"-5"194,14 7-316,0 0 0,1-1 0,-1 1-1,1-1 1,-1 1 0,1-1-1,0 1 1,-1-1 0,1 1 0,-1-1-1,1 1 1,0-1 0,0 1-1,-1-1 1,1 0 0,0 1 0,0-1-1,-1 1 1,1-1 0,0 0 0,0 1-1,0-1 1,0-1 0,2-3 207,-1 0 1,1 0-1,0 0 1,0 0-1,1 0 1,-1 1-1,1-1 1,6-7-1,2-3 1032,1-2-79,-8 13-633,-1-1-1,0 1 1,3-7 0,-3 8 229,-3 6-300,-3 7-153,2-6-280,0-1-1,0 1 0,1-1 1,-1 1-1,1-1 1,0 1-1,0-1 1,1 7-1,-1-8-19,0 0 0,1 0 0,0 0 1,-1 0-1,1 0 0,0 0 0,0 0 0,0 0 0,0-1 0,1 1 0,-1 0 0,0-1 0,1 1 0,-1-1 0,1 1 0,-1-1 0,3 1 1,1 1 13,0 0 0,1 0 1,-1-1-1,1 0 1,-1 0-1,1-1 1,0 1-1,8 0 1,1-1 98,31 0 0,-8-4 186,40-9 0,-24 4-90,-19 3-83,1-1 81,53 0-1,175 26 13,-189-12-206,-33-4-11,0-2 1,0-2 0,69-10-1,133-20 2,-159 20-5,145 4 0,87 23 3,-143-5 1,243-15 19,-306-2-25,-76 4-4,147 1 7,-79 4 13,106-10 1,-194 5-14,0 0-1,0 2 1,0-1 0,0 2-1,25 5 1,-39-7-4,1 1 0,0-1 1,-1 1-1,1 0 0,-1-1 0,1 1 0,-1 0 0,1 0 1,1 2-1,-2-3-3,-1 1 0,1-1 1,-1 1-1,0-1 0,1 1 0,-1-1 1,0 1-1,0-1 0,1 1 0,-1-1 1,0 1-1,0-1 0,0 1 0,0-1 1,1 1-1,-1 0 0,0-1 0,0 1 1,0-1-1,0 1 0,0-1 0,-1 1 1,1 0-1,0-1 0,0 1 0,0-1 1,0 1-1,-1-1 0,1 1 0,0-1 1,-1 2-1,-4 5-620,1 1-1697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370 436 6025,'-21'-2'1472,"0"-1"-1,-38-13 1,56 15-1336,-1 0 0,1 0 0,0-1 0,0 1 0,0-1 0,0 0 0,0 0 0,1 0 0,-1 0 0,0-1 0,1 1 1,0-1-1,0 0 0,-1 1 0,2-1 0,-1 0 0,0 0 0,-1-4 0,1 3-40,1 0-1,0 0 1,0 0-1,0 0 1,0 0-1,1 0 1,-1 0-1,1 0 1,0 0-1,1 0 1,-1 0-1,1 0 1,-1 0-1,3-7 1,2 2-2,-1 0-1,1 1 1,0-1 0,1 1 0,11-12 0,-12 14-57,6-7 27,1 0 0,1 1 0,20-15 0,45-25 93,2-3 77,-45 30-56,-34 24-168,11-7 115,16-9 0,-25 15-96,1 1-1,-1-1 1,0 1 0,1 0-1,-1 0 1,1 0 0,-1 0-1,1 1 1,-1 0 0,7-1-1,-9 2-17,1-1 1,-1 0-1,1 1 0,-1-1 0,0 1 1,1-1-1,-1 1 0,0-1 0,1 1 1,-1 0-1,0 0 0,0 0 0,1 0 0,-1 0 1,0 0-1,0 0 0,0 0 0,0 0 1,-1 0-1,1 1 0,1 1 0,1 2 14,-1 1-1,0-1 1,0 1-1,0 5 1,0-4 1,1 6 7,-1 0 0,0 0-1,-1-1 1,0 1-1,-3 26 1,-15 64 42,15-97-70,-9 48 37,-3-1 0,-3-1-1,-23 53 1,-32 36 29,56-114-56,-1-1 1,-1-1-1,-22 24 0,2-10 15,-49 40 0,60-57-18,-1-1 1,-54 28-1,79-47-13,-1 0-1,1 0 1,-1-1-1,1 0 1,-1 0-1,0 0 1,1 0-1,-1 0 1,0-1-1,0 0 1,0 1-1,0-1 0,1-1 1,-6 0-1,6 0 0,-1 0 0,0 0 0,1-1-1,-1 0 1,0 1 0,1-1 0,0-1 0,0 1-1,-1 0 1,1-1 0,1 0 0,-4-3-1,3 3 1,0-1-1,1 0 1,-1 1 0,1-1-1,0 0 1,0 0-1,1-1 1,-1 1-1,1 0 1,0 0-1,0-1 1,0 1-1,1-1 1,0 1-1,0 0 1,0-1-1,0 1 1,1-6 0,2-8-39,1 1 0,1 0 0,7-19 0,1 2-52,2 1 1,1 0 0,24-38-1,-36 66 89,0 0-1,-1 0 0,1 0 0,1 1 0,-1-1 1,1 1-1,8-5 0,-9 6-1,0 1 0,0 0 0,1 0 0,-1 0 1,1 1-1,-1-1 0,1 1 0,0 0 0,7 0 0,-9 1 2,0 0 0,0 0 0,-1 0 0,1 1-1,0-1 1,-1 1 0,1-1 0,0 1 0,-1 0 0,1 0 0,-1 0 0,1 1 0,-1-1 0,0 0-1,1 1 1,-1 0 0,0-1 0,0 1 0,2 3 0,3 3-5,-1 1-1,0-1 1,9 18-1,-2-2 18,37 48 31,-43-63-24,1 0 0,0 0-1,1-1 1,0 0 0,13 9 0,-13-11-1,1 0 0,0 0 0,0-1 0,1 0 0,0-1 0,-1 0 0,1-1 0,1 0-1,-1-1 1,0 0 0,1-1 0,17 0 0,-8-3 7,0 0-1,34-10 1,42-18 57,-93 29-75,32-12-626,5-7-1608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3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47 4177,'1'-4'736,"-1"0"0,1 1 1,0-1-1,0 0 0,3-6 0,-4 9-633,1 0 0,-1 0 0,1 0 0,-1 0 0,1 0 0,0 0 0,0 0 0,-1 0 0,1 0 0,0 1 0,0-1 0,0 0 0,0 0 0,0 1 0,0-1 0,0 0 0,0 1 0,0-1 0,0 1 0,3-1 0,-4 1-72,0 0 1,0 0-1,1 0 0,-1 0 1,0 0-1,0 0 1,1 0-1,-1 0 0,0 0 1,0 1-1,0-1 0,1 0 1,-1 0-1,0 0 1,0 0-1,0 0 0,0 0 1,1 1-1,-1-1 0,0 0 1,0 0-1,0 0 0,0 0 1,0 1-1,0-1 1,0 0-1,1 0 0,-1 0 1,0 1-1,0-1 0,0 0 1,0 0-1,0 0 1,0 1-1,0-1 0,0 0 1,0 0-1,0 1 0,-1 10 888,-6 23 589,-17 47 1,9-35-1119,-6 22-184,3-14-118,-19 108 1,25-35-441,12-124-24,0-3 282,-1 1-1,1-1 1,0 1-1,0-1 1,0 0-1,0 1 1,0-1-1,0 1 1,0-1 0,-1 1-1,1-1 1,0 0-1,1 1 1,-1-1-1,0 1 1,0-1 0,0 0-1,0 1 1,0-1-1,0 1 1,0-1-1,0 0 1,1 1 0,-1-1-1,0 1 1,0-1-1,1 0 1,-1 1-1,0-1 1,0 0 0,1 0-1,-1 1 1,0-1-1,1 0 1,0 1-1,12 1-4376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29 387 1936,'-8'-18'1758,"2"7"62,-4-16-1,9 23-1531,0 0 0,0-1 0,0 1 0,1 0 0,-1 0 0,1-1 0,1-7 0,2-6 228,2 0 0,0 1 1,9-23-1,-4 13-25,22-52 1234,-27 70-1439,1-1 0,-1 1 0,2 0 0,-1 0 0,15-15 0,-19 22-250,0 0-1,0 0 1,0 1 0,1-1-1,-1 0 1,0 1 0,1 0 0,-1-1-1,1 1 1,-1 0 0,1 0-1,3 0 1,-3 1-22,-1 0 0,0 0 0,1 0 0,-1 0 0,0 0 0,1 1 0,-1 0 0,0-1 0,1 1 0,-1 0 0,0 0 0,0 0 0,0 0 0,0 0 0,0 1 0,3 1-1,5 6 0,0 0-1,-1 0 1,1 1-1,-2 0 1,1 1-1,-2 0 0,9 14 1,37 88 68,-52-111-79,2 5 5,0 0 1,0 0-1,1 11 1,-3-16-8,-1 0 1,0 0-1,0 0 1,0 0 0,0 0-1,0 0 1,0 0-1,-1 0 1,1 0-1,0-1 1,-1 1 0,0 0-1,1 0 1,-1 0-1,0 0 1,0-1 0,-2 4-1,0-1 5,-1-1 0,1 1-1,-1-1 1,0 0 0,1 0 0,-1-1-1,0 1 1,-1-1 0,1 0 0,0 0-1,-1 0 1,1-1 0,-1 1 0,-5 0-1,-7 1-140,1-2 0,-30 0 0,38-1 1,2 1-449,0-2-1,1 1 0,-1-1 1,0 1-1,-11-4 1,3-2-2617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28 8218,'-6'6'2376,"10"-12"-1488,-10 2 41,14 0-337,13 6 232,5 10 264,-9-18-160,8 6-175,8 4-57,14 6-384,-1-5-176,-1 3-88,9 4 0,-4-12-8,2 0-72,-3-10-1080,-3-13-937,-5-10-3192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4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68 9674,'-19'-2'832,"21"-2"-56,3-2 121,7-5-257,0 1 264,3-3-112,12 5-200,8 2-8,2-2-32,11 10-311,3 4-121,7 6-72,4-1 0,2 3 24,-2-1-448,-10 12-3025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4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10 9098,'-23'-10'1840,"5"10"-335,16 4-417,-9 8-680,3 9-368,8 4-8,4 14-16,4 2-8,-1 1 0,1-1 8,-4-8 8,6 0-8,-1-8 16,-14-13-8,5-7-32,-6 7-824,4-6-3545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88 7034,'-1'-2'146,"1"0"0,0 0 0,0 0 0,0-1 0,1 1 1,-1 0-1,1 0 0,-1 0 0,1 0 0,-1 0 1,1 0-1,0 0 0,2-4 0,0 2 167,1 0 1,-1 0-1,1 0 0,5-4 1,-3 3-80,-3 3-98,1-2 144,0 1-1,0 0 0,7-5 1,-9 7-192,0 0 0,-1 1 0,1-1 1,0 0-1,0 1 0,0-1 0,0 1 0,0 0 0,-1 0 1,1 0-1,0 0 0,0 0 0,0 0 0,2 1 1,0 0-12,0 0 0,0 0 1,0 0-1,0 1 1,0 0-1,-1 0 1,1 0-1,-1 0 0,1 1 1,-1-1-1,0 1 1,0 0-1,0 0 0,3 5 1,3 4 8,-1 1 0,12 23-1,-12-21-60,-7-14-23,10 22 23,0-1 0,12 38 0,-12-14 29,9 89 0,-18-121-41,1 5 7,-2-15-13,0 0 0,-1 0 1,1 0-1,-1 0 0,1 0 1,-1 0-1,-1 0 0,1 0 1,0 1-1,-1-1 0,0 0 1,0 0-1,0 0 0,-3 4 1,-4 6 47,0-1 0,-18 20 0,23-29-44,-1-1 0,0 1 0,0-1 0,0 0 0,0 0 1,0-1-1,-1 1 0,1-1 0,-1 0 0,1 0 0,-1 0 0,0-1 0,0 0 0,0 0 0,-5 1 0,-6-1 20,0 0 0,0-2-1,-18-1 1,33 2-30,-23-3-142,-1-1 0,1-1-1,0-1 1,-30-11 0,3-2-2573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5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5385,'0'0'55,"1"-1"1,-1 1-1,0-1 0,0 1 1,0 0-1,0-1 0,0 1 0,1-1 1,-1 1-1,0-1 0,0 1 0,1 0 1,-1-1-1,0 1 0,1-1 1,-1 1-1,0 0 0,1-1 0,0 1 1,11-7 234,-1 1 49,-4 2 14,0 0-1,0 1 0,0 0 0,0 1 1,1-1-1,8 0 0,18-7 826,-12 1-641,-8 4-282,1 0 0,16-4 1,6 4-116,0 2 1,52 2-1,-33 2-115,97 16 1,-112-9-17,118 20-2,3-14 1,141-27-22,-3-26 404,-217 26-42,39-5 23,29 10-132,-121 8-194,20-1 21,0 3 0,65 9 0,26 17 82,-109-24-103,-22-3-1019,19 3 0,-8 0-2001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45 890 3289,'-15'10'2490,"14"-9"-2357,1-1 0,-1 1 0,1-1 1,-1 1-1,0-1 0,1 1 1,-1-1-1,1 0 0,-1 0 1,0 1-1,1-1 0,-1 0 1,0 0-1,1 1 0,-1-1 1,0 0-1,0 0 0,1 0 0,-1 0 1,0 0-1,1 0 0,-1 0 1,0 0-1,1-1 0,-1 1 1,-1 0-1,-2-1 403,3 0-383,-5 0 789,7-1-191,3-3-136,-3 2-521,-1 0 1,1 0-1,0 0 1,-1 0 0,0-3-1,3-16 226,0 14-148,0 0 1,0 0 0,1 0 0,5-8 0,22-31 603,-14 24-448,37-66 524,10-12-425,38-40 26,-68 98-283,46-43 0,126-98-23,-177 160-141,-17 13-3,2 0-1,24-16 0,-33 24 0,-1 1-1,0 0 0,1 0 1,-1 1-1,1-1 0,0 1 1,-1 0-1,1 0 0,8 0 1,-13 1-2,0 0 0,0 0 0,1 0 0,-1 0 0,0 0 0,0 0 0,0 0 0,0 0 0,0 0 0,1 0 0,-1 0 0,0 0 0,0 0 1,0 0-1,0 0 0,0 0 0,1 0 0,-1 1 0,0-1 0,0 0 0,0 0 0,0 0 0,0 0 0,0 0 0,0 0 0,0 0 0,1 1 0,-1-1 0,0 0 0,0 0 0,0 0 1,0 0-1,0 0 0,0 0 0,0 1 0,0-1 0,-2 8 5,-8 8 13,-115 151 85,117-158-101,1 1 1,-11 20 0,18-30-3,-1 0-1,1 1 1,0-1 0,0 1-1,0-1 1,-1 0-1,1 1 1,0-1 0,0 1-1,0-1 1,0 1 0,0-1-1,0 1 1,0-1-1,0 0 1,0 1 0,0-1-1,0 1 1,0-1 0,0 1-1,0 0 1,1 1-1,0 0 0,0 0 1,0 0-1,1-1 0,-1 1 0,0 0 1,1 0-1,-1-1 0,1 1 0,-1-1 1,1 1-1,0-1 0,0 1 0,0-1 1,-1 0-1,4 1 0,5 2-2,0 0 1,12 4-1,-4-3 0,32 16-8,-25-10 8,-16-7 4,1 0 0,-1 1-1,0 1 1,0-1 0,-1 1-1,0 1 1,11 10 0,-2 0-2,30 26 0,-40-38 0,0 0-1,10 13 0,-16-17 2,0 1 0,0 0 1,0-1-1,-1 1 0,1 0 0,0 0 0,-1-1 1,1 1-1,-1 0 0,0 0 0,0 0 1,1 0-1,-1-1 0,0 1 0,-1 0 0,1 3 1,-1 4 2,1-5-1,0 0 0,0-1-1,0 1 1,-1 0 0,0 0 0,0-1 0,0 1 0,0 0 0,0-1 0,-1 1 0,0-1 0,0 1 0,0-1-1,0 0 1,0 0 0,0 0 0,-1 0 0,1 0 0,-1-1 0,-4 4 0,-1 1 5,-1 0 1,-1-1 0,1 0-1,-1 0 1,-11 4 0,13-7-4,1-1 1,-1 1 0,0-1-1,1-1 1,-1 0 0,0 0-1,0 0 1,-10-1 0,-14-2 9,-47-10 1,61 8 8,0-1 0,1 0 1,-1-1-1,-18-10 0,30 12-237,-1 0 0,1 0 0,0 0-1,0-1 1,0 0 0,0 0 0,-6-8-1,-5-12-1633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6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5 6049,'-14'-4'1737,"4"11"-249,6 11-32,4 9-471,-9 23-305,-3 12-32,2 8-32,3 4 24,1-7-160,0-1-144,6-2-200,-4-8-40,0 0-16,1-3 264,-7-13-1936,10-1-3425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8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117 102 4745,'-7'-3'820,"0"0"-1,0 0 1,1-1 0,-13-8-1,19 11-748,-1 1 0,0-1 0,1 1 0,-1-1 0,0 1 0,0 0 0,1-1 0,-1 1 0,0 0 0,0-1 0,0 1 1,1 0-1,-1 0 0,0 0 0,0 0 0,0 0 0,0 0 0,1 0 0,-1 0 0,0 0 0,0 0 0,0 0 0,0 1 0,1-1 0,-1 0 0,-1 1 0,-5 1 245,2 0-59,0-1 1,0 0-1,-7 0 1,2-2 264,6 1 159,6 8 80,4 7-145,-5-15-600,-1 0-1,0 1 1,0-1-1,0 0 1,0 0-1,1 1 1,-1-1-1,0 0 1,0 0-1,0 1 1,1-1-1,-1 0 1,0 0-1,0 1 1,1-1-1,-1 0 1,0 0-1,1 0 1,-1 0-1,0 0 1,1 0-1,-1 1 1,0-1-1,1 0 1,-1 0-1,0 0 1,1 0-1,-1 0 1,2 0 15,32 8 290,-29-7-291,-1 0 0,1-1 0,-1 1 0,1-1 0,0-1 0,7 0 0,32-15 50,-31 13-62,18-2 0,-15 3-8,26-6 54,79-27 1,-24 5-33,-74 24-202,1 2-1,27-3 1,-47 7-162,0-1 0,0 1 0,0 1-1,0-1 1,0 0 0,6 3-1,-4-1-578,-1 0 0,0 0-1,7 5 1,-12-7 881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8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41 9970,'-13'15'944,"5"-1"-160,16-1-167,9 1-161,20 3-160,10-9-96,22-12 104,3-7 88,3-13-168,3 1-112,3 0-64,-1-2-8,-11 13-336,5 14-1200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9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1156 2985,'-39'36'3360,"39"-36"-3308,0 0-1,-1 0 1,1 0-1,0 0 1,-1 1-1,1-1 1,0 0-1,0 0 1,-1 0-1,1 0 0,0 0 1,-1 0-1,1 0 1,0 0-1,-1 0 1,1 0-1,0 0 1,0 0-1,-1 0 1,1 0-1,0 0 1,-1 0-1,1 0 0,0 0 1,-1 0-1,1 0 1,0-1-1,0 1 1,-1 0-1,1 0 1,0 0-1,0 0 1,-1-1-1,1 1 1,0 0-1,0 0 0,-1-1 1,1 1-1,0 0 1,0 0-1,0-1 1,0 1-1,0 0 1,-1-1-1,1 1 1,0 0-1,0-1 82,0 1-74,0-1 0,0 1 0,0 0 0,0-1 0,0 1 0,0 0 1,0-1-1,0 1 0,0 0 0,0-1 0,0 1 0,0 0 0,0-1 0,0 1 1,0 0-1,1 0 0,-1-1 0,0 1 0,0 0 0,0-1 0,0 1 1,1 0-1,-1 0 0,0-1 0,1 1 0,7-7 599,-6 6-424,8-5 414,-5 3-333,0-1 1,6-5-1,92-83 777,-82 74-1015,80-73 139,-5-12-123,-10-8-41,-53 69-37,103-144 42,-61 53-29,-20 37-8,8-7 44,28-50 712,-89 149-725,3-8 103,-6 9-28,-6 2 74,6 1-177,0 1 0,0-1 0,-1 0 0,1 1 0,0-1 0,0 1 0,0-1 0,-1 1 0,1 0 0,0 0 0,0-1-1,0 1 1,-1 1 0,-11 15 164,9-11-131,-18 25 198,10-15-169,0 0 1,2 0 0,0 1 0,-11 26 0,-16 81 30,21-67-92,-62 196 41,-16 55 0,76-232-63,17-72-12,1 0 0,0 1 1,-1-1-1,2 0 0,-1 1 1,1 5-1,-1-9-27,0 0 0,1 0 0,-1 0 0,0-1 0,0 1 0,1 0 0,-1 0 1,0 0-1,1-1 0,-1 1 0,1 0 0,-1 0 0,1-1 0,0 1 0,-1-1 0,1 1 0,-1 0 0,1-1 0,0 1 0,0-1 0,-1 1 0,1-1 1,0 0-1,0 1 0,-1-1 0,1 0 0,0 0 0,0 1 0,0-1 0,0 0 0,1 0 0,1-1-439,1 1-1,0-1 1,-1 0-1,1 0 1,-1-1-1,6-2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4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46 8978,'-78'-45'5720,"85"50"-5688,0 0 1,0 0 0,-1 1-1,0 0 1,0 0-1,0 1 1,-1 0 0,5 7-1,18 39 135,41 55-17,-13-20-103,62 136 73,-111-209-107,-1 0-1,0 0 1,-1 0 0,-1 1-1,0-1 1,2 23-1,-5-24 4,-1 0 0,0 0 1,-4 26-1,2-30-6,0-1 0,-1 0 1,0 0-1,0 0 1,-1-1-1,-9 17 1,2-9-1,-1 0 1,-1-1 0,0 0 0,-1-1 0,-1-1-1,0 0 1,-1-1 0,0-1 0,-27 16 0,32-23-235,-17 5 1,25-8 152,-30 9-1345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1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50 137 10450,'-2'-1'73,"0"-1"0,1 0 0,-1 0 0,1 0 0,-1 0 0,1 0 0,0 0 0,0 0 0,0-1 1,0 1-1,1 0 0,-1 0 0,0-1 0,1 1 0,0-1 0,-1 1 0,1 0 0,0-1 0,0 1 0,1-1 0,-1 1 0,0 0 0,1-1 0,1-2 0,-2-1 52,1 1-1,0-1 1,-1 1-1,0 0 1,-1-1 0,1 1-1,-1-1 1,-2-8-1,2 10-17,0-1 103,1 4-177,0 1 1,0 0-1,0-1 1,0 1-1,0-1 1,0 1-1,0-1 1,0 1-1,-1-1 0,1 1 1,0-1-1,0 1 1,0-1-1,-1 1 1,1 0-1,0-1 1,0 1-1,-1-1 1,1 1-1,0 0 1,-1-1-1,1 1 1,0 0-1,-1-1 1,1 1-1,-1 0 1,0-1-1,0 2 270,3 3-8,-1-2-234,1 0 1,-1 1 0,0-1-1,0 0 1,0 0 0,0 1-1,0-1 1,-1 0 0,1 1-1,0 4 1,-1 1 13,0 0 1,-2 9-1,0 16 37,3-16-81,0 1 0,8 32 0,0 7-3,-8-47-22,-1-1-1,0 1 0,0 0 1,-3 13-1,-11 36 27,3-11-5,5-10-1,-1 68 1,6-67-15,-1 3-2,-7 83-8,10-115-2,-1-10 0,0 0 0,0 1 0,0-1 0,0 0 0,0 0 0,0 0 0,0 0 0,0 0 0,0 0 1,0 0-1,1 0 0,-1 0 0,0 1 0,0-1 0,0 0 0,0 0 0,0 0 0,0 0 0,1 0 1,-1 0-1,0 0 0,0 0 0,0 0 0,0 0 0,0 0 0,1 0 0,-1 0 0,0 0 0,0 0 1,0 0-1,0 0 0,0 0 0,0 0 0,1 0 0,1-1 2,0-1 0,0 1 0,0 0 0,-1-1 0,4-2 0,0-1 2,-1 0 0,0-1 0,0 1 0,0-1 0,0 0 0,-1 0 1,5-11-1,-2 3 1,29-54 16,-15 29-6,20-50 0,-12-14 13,-10 33-9,11-18 20,50-103 0,-78 187-39,1 1 0,0-1 0,0 0 0,0 0 0,0 1 0,1 0 0,-1-1 0,6-3 0,-8 6-4,0 1-1,0 0 1,0-1-1,1 1 0,-1 0 1,0 0-1,1-1 1,-1 1-1,0 0 1,1 0-1,-1 0 1,0 0-1,1-1 1,-1 1-1,0 0 0,1 0 1,-1 0-1,0 0 1,1 0-1,-1 0 1,0 0-1,1 0 1,-1 0-1,1 0 0,-1 0 1,0 0-1,1 0 1,-1 0-1,0 0 1,1 0-1,-1 1 1,0-1-1,1 0 0,-1 0 1,0 0-1,1 0 1,-1 1-1,0-1 1,0 0-1,1 1 1,0 0-147,0 1-1,0-1 1,0 1 0,-1-1 0,1 1 0,0 3 0,3 12-1988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20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99 8362,'-11'-17'2880,"16"-9"-1975,9-1 39,1 8-616,7 9-192,9 14 280,2 4 168,7 17-256,7-2-152,3-3-104,8-5 16,-2-15-288,-1-2-856,-5-17-5938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20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7426,'-21'2'4329,"11"12"-4281,-2 3-40,-1 20 120,-5 15 120,1 27 432,0 7 128,-1-5-256,5-4-208,5-11-240,0-8-40,20-21-560,11-14-1720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20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59 101 7170,'-31'-15'3312,"29"-3"-1615,-12-3 151,8 3-696,3 3-256,1 7-287,4 2-105,9 6-176,20 2-80,6 10-112,-12-1-56,24 1-40,3-4 0,4 0-64,8 1-504,-6-11-865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2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232 460 4793,'16'-118'3530,"-16"112"-3211,1 1-1,0-1 1,0 1-1,0 0 1,1-1 0,-1 1-1,4-7 1,-5 12-251,0-1 0,0 1 1,0-1-1,0 1 0,0-1 0,0 1 1,0 0-1,0-1 0,0 1 1,0-1-1,-1 1 0,1-1 0,0 1 1,0 0-1,-1-1 0,1 1 1,0 0-1,0-1 0,-1 1 0,1 0 1,0-1-1,-1 1 0,1 0 1,-1-1-1,1 1 0,0 0 0,-1 0 1,1 0-1,-1-1 0,1 1 1,0 0-1,-1 0 0,0 0 0,0 0-16,0 0 0,0 0 0,1 0-1,-1 0 1,0 0 0,0 0-1,1 0 1,-1 0 0,0 1-1,0-1 1,1 0 0,-1 0 0,0 1-1,1-1 1,-1 1 0,0-1-1,1 1 1,-1-1 0,1 1-1,-1-1 1,0 1 0,0 0 0,-10 17 443,5-5-322,1 0 0,0 1 0,1 0 0,-3 17 0,-1 2-42,7-28-114,-19 89 178,3 57-121,7-39-56,-9 58 3,-16 128 23,6-107-11,-21 175 45,47-345-73,2-12-4,0-1 0,0 0 0,1 1 1,0-1-1,0 0 0,1 1 1,0-1-1,0 0 0,4 10 1,-5-16-2,0-1 0,1 1 0,-1-1 0,1 1 0,0-1 0,0 0 0,-1 1 1,1-1-1,2 3 0,-2-4 0,-1 0 0,1 1 1,0-1-1,-1 0 1,1 1-1,0-1 0,-1 0 1,1 0-1,0 0 0,-1 0 1,1 0-1,0 0 0,0 0 1,-1 0-1,1 0 0,0 0 1,0 0-1,-1 0 0,1 0 1,0-1-1,-1 1 0,2-1 1,6-2 3,-1-1-1,0 0 1,0-1 0,-1 1 0,1-1 0,-1-1 0,6-5 0,-3 2-1,-1 0 1,0 0 0,-1-1 0,9-14 0,19-47 7,59-203-1,-78 220-8,93-363 29,-15-3-10,3 113-23,-58 196-9,-29 81 10,-7 18 1,1 0 0,0 1 0,1-1 0,0 1 1,7-12-1,-5 12 4,-7 11-4,1-1 1,-1 0-1,0 1 0,0-1 0,1 1 0,-1-1 0,0 1 1,1-1-1,-1 1 0,1-1 0,-1 1 0,1 0 0,-1-1 0,1 1 1,0 0-1,-1 0 0,1 1 0,-1-1 0,0 1 0,1-1 0,-1 1 0,0 0 0,1-1 0,-1 1 0,0-1 0,0 1 0,1 0 0,-1-1 0,0 1 0,0-1 0,0 1 0,0 1 0,0-2 0,2 6-1,-1 1 0,2-1 1,2 8-1,-4-12 0,0 0 0,0-1 0,0 1 0,1 0 1,-1-1-1,0 1 0,1-1 0,-1 1 0,1-1 0,-1 1 0,1-1 0,0 0 0,0 0 0,3 2 1,8 1-7,0 0 1,17 3 0,-8-2 2,-12-3 4,0 0 0,1-1 0,-1-1 1,1 0-1,-1 0 0,14-2 0,14-1 4,0 4-3,60 8 0,-30-2-1,-50-5-1,-1 0 1,0 1 0,28 8-1,-13 1-2,-11-4-6,33 8 1,-14-8 8,0-3-1,0-1 1,0-1-1,76-7 1,389-65 6,-435 57-17,134-5 0,-62 7-1,35 0 9,-63 12 10,42-12-1,-72 3-4,-3 5-6,158 16 1,26 0 3,-220-13 2,0-2 0,51-7 1,-26-8-2,14-1 4,-40 11-4,102-12-5,3 11 1,-69 10 3,16 1 0,-32-8 2,10 1 2,-45 4-3,9 0-1,-1-2 0,44-5 1,7-6 0,135-2 0,-140 8 6,-62 4-4,1 0 0,-1 1 1,36 3-1,-27 3-1,-21-3 1,-1 0 0,0-1 0,1 0 0,-1-1 0,1 0 0,-1 0 0,15-3 0,-19 2 1,0 0 1,1 1 0,-1-1 0,1 1 0,5 0 0,-1 1 6,-8-1-8,0 0 0,0 0 0,1-1 1,-1 1-1,0 0 0,0 0 0,0 0 1,0-1-1,1 0 0,-2 1 0,1 0 0,-1 0 0,0 0 0,0 0-1,0 0 1,1 0 0,-1-1 0,0 1 0,0 0 0,0 0 0,0 0-1,0 0 1,0-1 0,1 1 0,-1 0 0,0 0 0,0 0 0,0-1-1,0 1 1,0 0 0,0 0 0,0-1 0,0 1 0,0 0 0,0 0-2,0-1 0,0 1 0,0 0 0,0 0 0,0-1 0,0 1 0,0 0 0,0 0 0,0 0 0,-1 0 0,1-1 0,0 1 0,0 0 0,0 0 0,0 0 0,0-1 0,0 1 0,-1 0 0,1 0 0,0 0 1,0 0-1,0 0 0,-1 0 0,1-1 0,0 1 0,0 0 0,0 0 0,-1 0 0,1 0 0,0 0 0,0 0 0,0 0 0,-1 0 0,1 0 0,0 0 0,0 0 0,0 0 0,-1 0 0,1 0 0,-4 0-58,-7-5-384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25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11 668 4857,'-10'20'2889,"10"-20"-2845,0 1 0,0-1 0,0 0 0,0 0 0,0 0 1,0 0-1,0 0 0,0 0 0,0 0 0,0 0 0,0 0 1,0 1-1,0-1 0,0 0 0,0 0 0,0 0 0,0 0 1,0 0-1,0 0 0,0 0 0,0 0 0,0 0 0,0 1 1,0-1-1,0 0 0,0 0 0,0 0 0,0 0 0,0 0 1,0 0-1,0 0 0,0 0 0,1 0 0,-1 0 0,0 0 1,0 1-1,4-2 883,8-5 90,-4-1-361,14-15 1,-9 9-357,22-23 154,-4 4-191,36-29-1,153-127 71,-216 184-330,178-184 86,-173 178-86,15-17 11,25-38-1,-32 40 0,-17 25-11,0-1-1,0 1 1,1-1-1,-1 1 1,0-1-1,1 1 1,-1 0-1,0-1 1,1 1-1,-1-1 1,1 1-1,-1 0 1,1 0-1,-1-1 1,0 1-1,1 0 1,-1 0-1,2-1 1,-2 2 7,0-1 0,0 1-1,0-1 1,1 1 0,-1-1 0,0 1 0,0 0 0,0-1-1,0 1 1,0-1 0,-1 1 0,1-1 0,0 1-1,0 0 1,0-1 0,0 1 0,0-1 0,-1 2-1,-12 38 346,-30 63-1,19-54-309,-65 136 35,68-134-64,-16 60 0,14-38-10,19-60-4,-1 0 0,1 0 0,0 0 0,1 0 0,1 0 0,-2 18 1,4-29-16,-1 8-55,1-1-1,1 1 1,-1 0-1,1-1 0,5 18 1,-6-27 41,0 1-1,0-1 1,0 0 0,0 0-1,0 0 1,0 0 0,0 0-1,0 0 1,0 0 0,0 0-1,0 0 1,0 1 0,0-1-1,0 0 1,0 0 0,0 0-1,0 0 1,0 0 0,0 0-1,0 0 1,1 0 0,-1 0-1,0 0 1,0 0 0,0 0-1,0 0 1,0 1 0,0-1-1,0 0 1,0 0 0,0 0-1,0 0 1,1 0 0,-1 0-1,0 0 1,0 0 0,0 0-1,0 0 1,0 0 0,0 0-1,0 0 1,0 0 0,1 0-1,-1 0 1,0 0 0,0-1-1,0 1 1,0 0 0,9-3-2172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25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20 7090,'-1'-2'504,"-1"0"0,1 0 0,-1-1 0,1 1 0,0 0 0,-2-5 0,-19 82 3249,9-25-3393,2 1 1,-5 67-1,5 109-281,10-188-60,8 58 0,-7-94-20,0 0-1,1-1 1,-1 1 0,1 0 0,0 0 0,0-1 0,0 1 0,0 0 0,0-1 0,0 1 0,1-1 0,0 1-1,3 3 1,-4-5 1,-1-1-1,1 1 1,0-1-1,0 1 1,0-1-1,0 1 0,-1-1 1,1 0-1,0 0 1,0 1-1,0-1 1,0 0-1,0 0 1,0 0-1,0 0 0,1 0 1,0-1 0,0 1-1,0-1 1,0 1 0,1-1 0,-1 0 0,0 0-1,0 0 1,2-1 0,9-7 6,-1-1 1,-1 0-1,1 0 0,11-15 0,-11 11 0,23-22 11,59-67 18,-78 83-26,-1-1 0,0 0 0,15-34 0,-6 0 23,24-82-1,-26 46-8,-22 88-32,1 1 1,-1-1 0,1 0 0,-1 0-1,0 1 1,0-1 0,0 0-1,-1-3 1,1 5-179,-2 3-190,-4 8-974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2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101 200 3985,'-6'0'662,"0"-1"0,1 0 0,-1 0-1,0-1 1,1 1 0,-1-1 0,-7-4 0,10 4-363,0 0-1,0 0 1,0 0-1,0 0 1,0 0 0,1-1-1,-1 1 1,1-1-1,0 1 1,0-1-1,-1 0 1,2 0 0,-4-5-1,3 2-147,0 1 0,1-1 0,0 0 0,0 0 0,0 1 0,0-1 0,1 0 0,0 0 0,0 0 0,1 0 0,-1 1 0,1-1 0,0 0 0,1 0 0,0 1 0,4-11 0,-4 13-127,0 0 0,-1 0-1,1 0 1,1 1 0,-1-1 0,0 1-1,1 0 1,-1-1 0,1 1-1,-1 0 1,7-3 0,-7 4-19,0 0 0,0 0 1,1 1-1,-1-1 1,0 0-1,1 1 0,-1 0 1,0-1-1,1 1 1,-1 0-1,1 0 0,-1 0 1,1 1-1,-1-1 1,0 0-1,5 2 1,-4 0-3,1-1 0,-1 1 0,0 0 0,0 0 1,0 0-1,0 0 0,-1 1 0,1-1 1,-1 1-1,1 0 0,-1-1 0,0 1 0,3 4 1,1 4 6,0 1-1,5 16 1,-3-8 17,-2 1 0,-1 0 0,5 31 0,-8-36-9,-1 0 0,-1 0 0,0 0 0,-1 0 0,-4 20 0,3-27-27,0-1-1,-1 0 1,0 0 0,0-1-1,-1 1 1,-9 13 0,-34 39-100,13-19 111,3 4-10,31-44 6,0 0 0,-1 0 0,1 0 0,-1-1 1,1 1-1,0 0 0,0 0 0,0 0 0,-1 0 0,1 0 0,0 0 0,0 0 0,0 0 0,0 0 0,1-1 0,-1 1 0,0 0 0,0 0 0,1 2 0,-1-3 2,0 0-1,1 1 0,-1-1 1,0 1-1,1-1 0,-1 0 0,0 1 1,1-1-1,-1 0 0,0 1 0,1-1 1,-1 0-1,1 0 0,-1 1 1,1-1-1,-1 0 0,0 0 0,1 0 1,-1 1-1,1-1 0,-1 0 0,1 0 1,-1 0-1,1 0 0,-1 0 1,1 0-1,-1 0 0,1 0 0,-1 0 1,1 0-1,-1-1 0,1 1 1,11-4-6,-8 2 4,0 0 0,0 1 0,1 0 1,4-1-1,0 1 1,0 1-1,0 0 1,13 2 0,12 1-228,-1-4-1028,1 4-2391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26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41 2761,'-28'2'3560,"15"2"-1759,-3-4-297,18 2-168,0-4-391,-6-6-97,33-2-248,14-3-24,11 5 8,-7 0-176,-3 8-320,5 4-48,-7 4 0,1 5 8,-4 5-24,-4-3-488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2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177 412 1608,'-9'1'1432,"-1"1"136,-1 0-1,-18 0 1,27-2-1383,-1 0-1,0-1 1,0 1 0,1 0-1,-1-1 1,0 0 0,1 0 0,-1 0-1,1 0 1,-1 0 0,1 0-1,-1 0 1,1-1 0,0 1 0,-4-4-1,2 0 140,-1 1 1,1-1-1,-7-9 0,10 11-241,0 1 1,-1-1-1,1 0 1,0 0-1,0 1 1,1-1-1,-1 0 1,0 0-1,1 0 1,0-4-1,0-4 146,1 0 0,1 0-1,4-21 1,-3 22-134,3-12 6,1 0 0,2 0 0,0 0 0,1 1 0,1 1 0,21-30 0,-24 39-60,1-1 1,15-15-1,-20 23-30,0 1 0,0-1 0,0 1 0,0 0 0,0 0 0,1 1 0,0-1 0,-1 1 0,1 0 0,8-2 0,-12 4-8,1-1 1,-1 1-1,1 0 0,-1 0 0,1-1 0,-1 1 1,1 0-1,-1 0 0,1 0 0,-1 1 1,1-1-1,-1 0 0,1 1 0,-1-1 0,0 1 1,1-1-1,-1 1 0,1 0 0,-1-1 1,0 1-1,0 0 0,1 0 0,-1 0 0,0 0 1,0 0-1,0 0 0,0 0 0,1 2 1,0 2 31,0 0 0,0 0 1,0 0-1,-1 0 0,0 0 1,1 7-1,2 37 164,-6 4-104,-14 94 0,11-110-79,-36 190 75,32-188-61,-3-1 1,-1-1-1,-32 64 1,31-78 4,-30 38-1,35-49-22,0 0 2,7-8-8,0-1-1,-1 0 1,1 0 0,-1 0 0,0 0-1,1 0 1,-2 0 0,1-1-1,-6 5 1,8-7-5,0 1 1,0-1-1,1 0 0,-1 1 0,0-1 0,0 0 1,0 0-1,1 0 0,-1 0 0,0 0 1,0 0-1,0 0 0,1 0 0,-1 0 0,0 0 1,0-1-1,1 1 0,-1 0 0,0 0 1,0-1-1,1 1 0,-1 0 0,0-1 0,1 1 1,-1-1-1,0 1 0,1-1 0,-1 1 1,1-1-1,-1 0 0,1 1 0,-1-1 0,1 0 1,-1 0-1,-1-2 1,1 0 1,0 1-1,0-1 1,0 0-1,1 0 1,-1 0-1,0 0 1,1-3-1,-2-13 8,1 3-6,0-1 0,1 1 0,3-26 0,10-38 2,-9 65-8,1 1-1,0 0 1,7-13-1,-12 27 3,2-5-5,0 1-1,0 0 1,0 0 0,1 0 0,5-6 0,-8 9 3,1 1 0,-1-1-1,1 0 1,0 1 0,-1-1 0,1 1 0,0-1 0,0 1 0,-1-1-1,1 1 1,0-1 0,0 1 0,0 0 0,-1 0 0,1-1 0,0 1 0,0 0-1,0 0 1,0 0 0,0 0 0,-1 0 0,1 0 0,0 0 0,0 0-1,0 0 1,0 1 0,0-1 0,-1 0 0,1 0 0,0 1 0,0-1 0,0 1-1,-1-1 1,1 0 0,0 1 0,0 0 0,0 0 0,4 4-5,0 0 0,6 8 1,-8-8 6,1 0 1,0-1-1,0 1 1,0-1-1,7 5 0,9 3 21,-9-5-10,11 8 0,-17-11-8,0-1-1,1 1 1,-1-1-1,0-1 1,1 1 0,9 2-1,1 0 9,22 2 0,-17-5-67,1-1-1,-1 0 0,0-2 1,0 0-1,0-1 1,30-8-1,-44 8-629,-1 0-1,11-5 1,11-6-2763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7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261 116 6673,'-1'-67'5370,"0"65"-5266,1 0 1,0 0 0,0 0 0,-1 0 0,1 0 0,-1 0 0,0 0 0,0 0-1,1 1 1,-1-1 0,0 0 0,0 0 0,-1 1 0,1-1 0,0 1-1,-1-1 1,1 1 0,-1-1 0,1 1 0,-1 0 0,1 0 0,-1 0 0,0 0-1,0 0 1,1 0 0,-1 0 0,0 0 0,-4 0 0,2 0-28,-1 0-1,0 0 1,1 0 0,-1 1 0,0-1-1,0 1 1,0 1 0,1-1 0,-1 0-1,0 1 1,-6 2 0,3 0-6,0 1 0,1-1 1,-1 2-1,1-1 0,0 1 1,-11 9-1,9-5-33,-1 0 0,1 1 0,-12 16 0,15-17-32,0 1 1,1 0 0,0 1-1,0 0 1,1-1 0,1 1-1,0 0 1,0 1 0,-2 19-1,4-9-5,0 0 0,2 0-1,6 45 1,-5-54-1,1 0 1,0 0-1,6 14 0,-7-21-3,1 0 1,0 0-1,1 0 0,-1 0 0,1 0 0,0-1 0,9 9 1,-10-11-1,0 0 0,0-1 0,0 1-1,0-1 1,1 0 0,-1 0 0,1 0 0,0 0 0,-1 0 0,1-1 0,8 3 0,-6-4 3,1 1-1,0-1 1,0 0-1,-1 0 1,1-1-1,10-2 1,-5 1 6,1-1 0,-2 0 0,1-1 0,0-1 0,-1 1 0,1-2 0,-2 0 0,1 0 0,16-13 0,-11 6 14,-1-1 1,23-29-1,-30 34-7,-1-1 0,0 0 0,-1-1 0,0 0-1,7-21 1,-10 21 5,0 0 0,1-14 0,-4 20-12,2-3 8,-1-1 0,-1 1 0,0-13 0,-1 16-8,0 1 0,0-1 0,0 1 1,0 0-1,-1-1 0,1 1 0,-5-8 1,0 3 4,0 0 1,0 1 0,-1 0 0,0 0-1,0 0 1,-1 1 0,-10-9-1,13 13-6,-1-1 0,1 1 0,-1 0 0,1 1 0,-12-5 0,13 6-5,1 1-1,-1-1 1,0 0 0,1 1 0,-1 0 0,0 0 0,0 0-1,1 0 1,-1 1 0,-6 1 0,7-1 1,1 0-1,-1 0 1,0 0 0,1 1-1,-1-1 1,1 1 0,-1-1-1,1 1 1,0 0 0,-1 0-1,1 0 1,0 1-1,0-1 1,1 0 0,-1 1-1,-2 4 1,1-2 0,1 0-1,1 0 1,-1-1 0,1 1 0,-1 0-1,1 0 1,1 1 0,-1 8-1,1-3 6,0 0-1,1 0 0,4 19 0,-4-26-4,0 1 0,1-1 0,-1 0 0,1 1 0,0-1 0,1 0 0,-1 0 0,1-1 0,0 1 0,-1 0-1,7 4 1,-3-3 4,-1 0 0,1-1 0,1 0 0,-1 0 0,1 0 0,0-1 0,12 4 1,-8-4 0,0 0 0,0-1 0,0 0 0,19 0 1,-11-2 4,1-1 1,-1-1 0,0-1-1,0-1 1,32-10 0,-14 0 31,56-31 0,-89 43-38,0 0 0,-1 0-1,1 0 1,-1-1 0,1 1 0,-1-1-1,0 0 1,3-4 0,-5 6-2,0 0 1,-1 0 0,1 0-1,0 0 1,-1-1 0,0 1-1,1 0 1,-1-1 0,0 1-1,1 0 1,-1-1 0,0 1-1,0 0 1,0-1 0,0 1 0,0 0-1,0-1 1,-1 1 0,1 0-1,0-1 1,-1 1 0,1 0-1,-1 0 1,1-1 0,-1 1-1,0 0 1,0-2 0,-3-2 7,3 2-9,0 1 0,-1-1 0,0 1 0,1-1 0,-4-2 0,5 5-2,0 0-1,-1 0 1,1-1 0,0 1-1,-1 0 1,1 0 0,0-1 0,-1 1-1,1 0 1,-1 0 0,1 0-1,0 0 1,-1 0 0,1 0-1,0 0 1,-1 0 0,1 0-1,-1 0 1,1 0 0,0 0-1,-1 0 1,1 0 0,-1 0-1,1 0 1,0 0 0,-1 0-1,1 0 1,0 1 0,-1-1-1,1 0 1,0 0 0,-1 0-1,1 1 1,0-1 0,-1 0-1,1 0 1,0 1 0,-1-1-1,1 0 1,0 1 0,0-1-1,0 0 1,-1 1 0,1-1-1,0 0 1,0 1 0,-3 5-4,0-1 1,0 1-1,1 0 1,0 0-1,0 0 0,-1 9 1,1 0 15,-1 23-1,3-35-10,0 0 0,0 0 0,0-1 0,1 1 0,-1 0 0,1 0 0,-1 0 0,1 0 0,0 0 0,0-1 0,0 1 0,1 0 0,-1-1 0,0 1 0,1-1 0,0 1 0,0-1 0,0 0 0,0 0 0,0 0 0,0 0 0,0 0 0,1 0 0,-1 0 0,1-1 0,-1 1 0,1-1 0,-1 0 0,1 0 0,0 0 0,4 1 0,2 0 0,-1-1-1,1 1 1,0-2 0,0 1-1,0-1 1,0 0-1,-1-1 1,1 0-1,0-1 1,0 0-1,-1 0 1,10-4-1,3-2 9,-1-1 0,0-1 0,32-21 0,-45 26-3,0 0 0,0 0 0,0-1-1,-1 0 1,8-9 0,-12 12-2,0 1 1,0-1-1,-1 1 0,1-1 0,-1 0 1,1 0-1,-1 0 0,0 0 0,0 0 1,-1 0-1,1 0 0,-1 0 1,1 0-1,-1 0 0,0 0 0,0 0 1,0 0-1,-1-4 0,-6-16 17,6 21-20,1 1-1,-1 0 1,0-1-1,1 1 0,-1 0 1,0-1-1,0 1 1,0 0-1,0 0 0,0 0 1,-1 0-1,1 0 0,-1-1 1,1 2-1,0 0 0,1-1-1,-1 1 1,1 0 0,-1 0 0,0 0 0,1 0 0,-1 0 0,0 0 0,1 0-1,-1 0 1,0 0 0,1 0 0,-1 0 0,0 1 0,1-1 0,-2 0 0,-11 7-8,7-3 0,2-2 7,1 0-1,-1 1 0,1-1 1,0 1-1,0 0 0,0 0 1,0 0-1,1 0 0,-1 1 0,1-1 1,0 1-1,0-1 0,0 1 1,1 0-1,-1 0 0,-1 5 1,2-4 1,0 0 0,0-1 1,0 1-1,0 0 1,1 0-1,0 0 0,0 0 1,0 0-1,1 0 1,-1 0-1,1-1 1,1 1-1,-1 0 0,2 5 1,1-5 0,-1 1-1,1-1 1,0 1 0,0-1-1,0 0 1,1 0 0,-1-1 0,1 1-1,1-1 1,-1 0 0,0-1 0,9 5-1,8 3-1496,-1-2 0,26 8-1,-11-5-5322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2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12 237 1352,'-1'-7'864,"-1"1"0,1 0 1,1-1-1,-1 1 0,1-11 0,0 11-9,0-1 0,0 1 0,0 0 0,-1-1 0,-3-10-1,4 17-803,-1-1-1,1 0 0,0 0 0,0 0 0,0 0 0,0 0 0,0 0 1,-1 0-1,2 0 0,-1 0 0,0 0 0,0 0 0,0 0 0,0 0 1,1 0-1,-1 0 0,0 0 0,1 1 0,-1-1 0,1 0 0,-1 0 1,1 0-1,-1 0 0,1 1 0,-1-1 0,1 0 0,0 1 0,0-1 1,-1 0-1,1 1 0,0-1 0,0 1 0,0-1 0,1 0 0,3-1-15,1 0-1,0 0 0,0 0 0,10-1 0,12-1-17,1 1 0,31 1 0,59 6-9,-57-1-9,62 4-14,37 1-2,503-26-69,-429 0 69,-103 8 5,518-39-59,-422 36-457,-16 9-1270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29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58 10058,'-31'4'1560,"16"-2"-39,5-2 367,2-6-872,-7-1-335,5 3-425,-3-6-144,15-3-88,7 1 0,3 4-16,7 4-16,-3 8-296,3 2-913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1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13 283 5673,'0'-2'143,"-1"-10"1250,-5-23 1,5 30-1210,0 0 0,0 0 0,0 0 0,0 0 0,1 0 0,0-1-1,0 1 1,1-8 0,1 4 83,-1 6-140,-1 0 0,1 0 1,-1 0-1,1 0 0,-1 0 0,0 0 0,0 1 0,-1-4 0,1 3-24,-1-1 72,0 0 0,1 1-1,-1-1 1,1 0 0,0 0-1,0 0 1,1-6-1,4-8 605,-5 13-605,0 3-137,0 0 1,0 0-1,0 1 1,0-1 0,1 0-1,-1 0 1,0 0 0,1 0-1,0 1 1,-1-1-1,1 0 1,0 0 0,0 1-1,0-1 1,0 0 0,0 1-1,0-1 1,2-1 0,1 0-4,0-1 0,0 1 1,0 0-1,0 1 0,0-1 1,9-3-1,-1 1-8,18-4 0,-26 7-28,0 1 1,0 1 0,0-1-1,0 0 1,0 1 0,0 0-1,0 0 1,0 0 0,1 0-1,-1 1 1,0 0 0,0 0-1,0 0 1,-1 0 0,1 0-1,0 1 1,0 0 0,-1 0-1,1 0 1,-1 0 0,1 0-1,-1 1 1,0-1 0,0 1-1,4 5 1,7 9-7,15 25 1,-23-33 7,0 1 5,0 1 0,-1 0-1,0 0 1,0 0 0,-2 1-1,1 0 1,-1 0 0,-1 0-1,0 0 1,-1 0 0,0 14-1,0-11 8,-2 1 0,1 0 0,-2-1-1,0 1 1,-7 20 0,-10 26 35,19-62-47,-18 57 53,14-48-44,0-1 0,-1 1 1,0-1-1,-8 10 1,-13 15 18,-2 0 0,-1-2 1,-52 44-1,52-51-20,28-23-9,-1 1-1,1-1 1,0 0-1,0 1 1,0-1-1,0 1 1,0-1-1,0 1 1,0 0 0,1-1-1,-1 1 1,1 0-1,-1 0 1,1-1-1,-1 1 1,1 0-1,0 0 1,0 0-1,0-1 1,0 1 0,0 0-1,0 0 1,2 3-1,-2-4 0,0 0 0,1 1-1,0-1 1,-1 0 0,1 0-1,0 1 1,-1-1 0,1 0-1,0 0 1,0 0-1,0 0 1,0 0 0,0 0-1,0 0 1,1 0 0,-1-1-1,0 1 1,0 0 0,0-1-1,1 1 1,-1-1 0,0 1-1,1-1 1,-1 1 0,1-1-1,-1 0 1,0 0 0,2 0-1,29 0 45,34-5 0,-51 3-565,-1-1-1,1 0 1,-1-1 0,26-12 0,1-1-5803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4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4 660 5841,'-4'10'834,"5"-10"-812,-1 0 1,0 0-1,0 0 1,0-1-1,0 1 1,0 0 0,0 0-1,0 0 1,0 0-1,1 0 1,-1 0-1,0 0 1,0 0-1,0 0 1,0 0 0,0 0-1,0 0 1,0 0-1,1 0 1,-1 0-1,0 0 1,0 0-1,0 0 1,0 0-1,0 0 1,0 0 0,0 0-1,1 1 1,-1-1-1,0 0 1,0 0-1,0 0 1,0 0-1,0 0 1,0 0 0,0 0-1,0 0 1,0 0-1,0 0 1,0 1-1,1-1 1,-1 0-1,0 0 1,0 0 0,0 0-1,0 0 1,0 0-1,0 0 1,0 1-1,0-1 1,0 0-1,0 0 1,0 0-1,0 0 1,0 0 0,0 0-1,0 0 1,0 1-1,0-1 1,0 0-1,0 0 1,0 0-1,-1 0 1,1 0 0,0 0-1,11-10 1107,-3 1-467,-7 8-568,9-10 444,0 1-1,0 1 1,17-13 0,-21 18-395,13-8 428,-1-2 0,33-30 0,52-73 432,-29 34-804,24-32-111,-82 92-74,-1 0 1,-1-2 0,-1 0 0,-2 0 0,11-33 0,-20 51 3,-1 6-1,0 0-1,-1 0 1,1-1-1,-1 1 1,0 0-1,1 0 1,-1 0 0,0-1-1,0 1 1,0 0-1,0 0 1,0-1-1,0 1 1,0 0-1,0 0 1,-1-1-1,1-1 1,-1 3-9,1 0-1,0 0 1,0 0-1,0 0 1,0 0 0,0 0-1,0-1 1,0 1-1,0 0 1,0 0 0,0 0-1,0 0 1,-1 0-1,1 0 1,0 0-1,0 0 1,0-1 0,0 1-1,0 0 1,0 0-1,-1 0 1,1 0 0,0 0-1,0 0 1,0 0-1,0 0 1,0 0 0,-1 0-1,1 0 1,0 0-1,0 0 1,0 0-1,0 0 1,-1 0 0,1 0-1,0 0 1,0 0-1,0 0 1,0 0 0,0 0-1,0 1 1,-1-1-1,1 0 1,0 0 0,0 0-1,0 0 1,0 0-1,-7 8 49,5-6-20,-8 12 32,0-1 0,-11 22-1,-13 35 163,23-47-115,-12 32 156,-24 90 0,44-135-257,-74 310 187,72-295-195,3-10 1,0-1 0,1 1 0,1 25 0,0 3 10,-1-38-14,2 9 1,-1-13-4,0-1 0,0 0 1,0 1-1,0-1 0,1 0 0,-1 0 0,0 1 0,0-1 1,0 0-1,0 0 0,1 0 0,-1 1 0,0-1 1,0 0-1,0 0 0,1 0 0,-1 0 0,0 1 1,0-1-1,1 0 0,-1 0 0,0 0 0,0 0 1,1 0-1,-1 0 0,0 0 0,1 0 0,-1 0 0,0 0 1,0 0-1,1 0 0,-1 0 0,0 0 0,1 0 1,-1 0-1,0 0 0,0 0 0,1 0 0,-1 0 1,0 0-1,0-1 0,1 1 0,3-2 7,0 0 0,0 0-1,0 0 1,-1-1 0,1 0 0,-1 1-1,1-1 1,2-4 0,10-8 15,-11 10-17,0 0 1,0 0-1,-1-1 1,0 0-1,0 0 1,0 0-1,-1 0 1,0-1-1,4-11 1,-3 9-4,-1 1 6,9-13 1,2-3 2,-5-7-6,-7 21 2,7-16 0,-3 13-2,-1 0-1,0 0 1,-2-1 0,4-14 0,9-80 33,-14 96-31,-1 1-1,0 0 0,0-1 0,-1 1 0,-1-1 0,-3-20 0,-1 5 15,-12-34 1,14 50-19,-1 1 1,-1 0 0,0 0-1,0 1 1,-1-1 0,-8-10-1,-10-9 0,23 28-4,1 1 1,-1-1-1,0 1 0,1-1 1,-1 1-1,0-1 0,1 1 1,-1-1-1,0 1 1,0 0-1,1 0 0,-1-1 1,0 1-1,0 0 1,0 0-1,1 0 0,-1 0 1,-2 0-1,1 0-3,2 0 3,-1-1 1,1 1-1,0 0 1,0 0 0,-1 0-1,1 0 1,0 0-1,0 0 1,-1 0-1,1 0 1,0 0-1,0 0 1,-1 0 0,1 0-1,0 0 1,-1 1-1,1-1 1,0 0-1,0 0 1,0 0-1,-1 0 1,1 0 0,0 0-1,0 1 1,-1-1-1,1 0 1,0 0-1,0 0 1,0 1-1,0-1 1,-1 0 0,1 0-1,0 1 1,0-1-1,0 0 1,0 0-1,0 1 1,0-1-1,0 0 1,0 0 0,-1 1-1,1-1 1,0 0-1,-2 7-2,0-4 2,0 0 0,0 0 0,-1 0 0,1 0 0,-1-1 0,-5 5 0,-8 7-6,9-5 6,-12 17 1,-7 10 4,-11 2-3,-17 22-8,14-6-1,-47 87 0,85-136 8,-4 5-4,-9 20 0,15-28-7,-1 0 1,1 0-1,-1 0 1,1 0 0,0 0-1,0 0 1,0 0-1,0 0 1,1 0-1,-1 0 1,0 0-1,1 0 1,-1 0-1,1 0 1,0 0-1,0-1 1,-1 1 0,3 3-1,-2-5 1,-1 1 1,1-1-1,0 0 0,-1 0 1,1 1-1,0-1 1,-1 0-1,1 0 0,-1 0 1,1 0-1,0 0 0,-1 0 1,1 0-1,0 0 0,-1 0 1,1 0-1,0 0 0,-1-1 1,1 1-1,-1 0 0,1 0 1,0 0-1,-1-1 0,2 0 1,11-5-70,-1-1 1,1-1 0,-1 0-1,18-17 1,-30 25 78,15-13-50,67-56-121,-62 50 141,31-38-1,-21 17 25,37-43 6,-41 53 3,35-51 0,-32 39 0,-16 24 7,19-36 0,-31 53-10,-1 1 1,1-1-1,-1 0 0,0 1 1,0-1-1,1 0 0,-1 0 1,0 1-1,0-1 1,0 0-1,0 0 0,0 0 1,0 0-1,0 1 0,0 0 1,0 0-1,0 0 0,0 0 1,0 0-1,0-1 0,0 1 0,0 0 1,-1 0-1,1 0 0,0 0 1,0 0-1,0 0 0,0 0 1,0 0-1,0 0 0,-1-1 1,1 1-1,0 0 0,0 0 0,0 0 1,0 0-1,0 0 0,-1 0 1,1 0-1,0 0 0,0 0 1,0 0-1,0 0 0,0 0 0,-1 0 1,1 0-1,0 0 0,0 0 1,0 0-1,-2 1 2,0 0 1,1-1-1,-1 1 0,1 0 0,-1 0 1,1 0-1,0 0 0,-1 0 1,1 0-1,-2 2 0,-21 26 82,-29 46-1,46-63-30,0 0 0,1 0 0,-8 24 0,-7 40 56,19-64-99,-2 7-1,0 0 1,2 1 0,1-1-1,1 33 1,1-32 0,-1 0 0,-1 0 0,-7 35 0,-4 18 28,8-60-37,3-12-4,1 0 0,-1 0 1,1 0-1,-1 0 0,1 0 0,-1 1 0,1-1 0,0 0 0,0 0 1,0 0-1,-1 1 0,1-1 0,0 0 0,1 0 0,-1 0 0,0 1 0,0-1 1,0 0-1,1 0 0,-1 0 0,1 0 0,-1 1 0,2 1 0,-2-3-48,0 0 0,0 0 0,0 0 0,1 0 0,-1 0 0,0 1 0,0-1-1,1 0 1,-1 0 0,0 0 0,0 0 0,0 0 0,1 0 0,-1 0 0,0 0 0,0 0-1,1 0 1,-1 0 0,0 0 0,0 0 0,1 0 0,-1 0 0,0 0 0,0 0-1,1 0 1,-1 0 0,0 0 0,0-1 0,0 1 0,1 0 0,-1 0 0,0 0 0,0 0-1,0 0 1,1-1 0,-1 1 0,0 0 23,8-7-2400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339 247 4705,'-1'-1'337,"0"-1"0,0 0 0,0 1 0,0-1 0,0 1 0,-1 0 0,1-1 0,0 1 0,-1 0 0,1 0 0,-1 0 0,0 0 0,1 0 0,-1 0 0,0 0 0,1 1 0,-4-2 0,3 2-172,0 0 0,0 0-1,-1 0 1,1 0 0,0 0 0,0 1 0,0-1 0,0 1 0,0-1 0,0 1 0,0 0 0,0-1 0,-3 3-1,-1 1 2,-1 1 0,1 0-1,0 0 1,0 0 0,1 1-1,-1 0 1,-6 10-1,-7 12 270,2 0 0,1 2 0,-21 54 0,-22 97-265,35-99-82,11-41-71,-24 86 53,35-107-68,2-19-3,0-1-1,-1 1 1,1 0 0,1 0-1,-1-1 1,0 1 0,0 0 0,0 0-1,0-1 1,0 1 0,1 0-1,-1 0 1,1 0 0,1 0-30,1-6-33,11-35-695,-6 20 575,-1 0 1,0 0-1,4-31 0,5-15 167,73-196-94,-70 217 6,2 1-1,2 1 1,46-67 0,-40 72 97,25-35 19,-45 60 2,-3 3 65,1 0 0,0 1 0,16-16 0,-22 24-37,0 0 0,0 0 0,0 0-1,0 0 1,0 0 0,0 0 0,1 0 0,-1 1 0,0-1-1,0 0 1,1 1 0,-1-1 0,0 1 0,1 0 0,-1-1-1,0 1 1,1 0 0,-1 0 0,1 0 0,1 0 0,-3 0-24,1 0 1,-1 0 0,0 0 0,1 0-1,-1 0 1,0 0 0,1 0 0,-1 0 0,0 0-1,1 0 1,-1 0 0,0 1 0,1-1-1,-1 0 1,0 0 0,1 0 0,-1 1-1,0-1 1,1 0 0,-1 0 0,0 0-1,0 1 1,1-1 0,-1 0 0,0 1-1,0-1 1,0 0 0,1 1 0,-2 13 222,0-11-207,1 0-5,-2 5 101,0 19 1,3 1 50,-1-10-48,0 0 1,-2 19-1,-5 25 121,3 96-1,5-115-208,1-6-2,-6 60-1,-37 111 101,40-203-134,-1 0 0,1 1 0,0-1 0,1 1 0,0-1 0,-1 1 1,2-1-1,0 12 0,0-16-4,-1 0-1,0 0 1,0 0 0,1 0 0,-1 0-1,0 0 1,0 1 0,0-1 0,-1 0 0,1 0-1,0 0 1,-1 1 0,1-1-39,-1 0-1,1-1 1,-1 1 0,1-1-1,-1 1 1,1-1 0,-1 1-1,1-1 1,-1 0 0,0 1-1,1-1 1,-1 0 0,0 1-1,1-1 1,-1 0 0,0 0-1,0 1 1,1-1 0,-1 0-1,0 0 1,0 0 0,-9 1-1096,10-1 1061,0 0 0,0 0 0,-1 0 0,1 0 0,0 0 0,0 0 0,0 0 0,0 0 0,0 0 0,-1 0 0,1 0 0,0 0 1,0 0-1,0 0 0,0 0 0,0 0 0,-1 0 0,1 0 0,0 0 0,0 0 0,0 0 0,0 0 0,0 0 0,-1 0 0,1 0 0,0-1 0,0 1 0,0 0 0,0 0 1,0 0-1,0 0 0,0 0 0,0 0 0,0 0 0,-1-1 0,-4-10-3651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5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10882,'2'-6'1017,"6"-2"-529,21 4 320,15 4-112,12 8 384,12 2 16,15-6-559,1 1-249,-20 3-200,-6 0-8,6-8 8,-12-8 8,-11-7-592,-9-1-1041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6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8 136 6545,'0'0'35,"0"0"0,0 0 0,-1 0 0,1 0 0,0 0-1,0 0 1,0 0 0,-1 0 0,1 0 0,0 0 0,0 0 0,0 0-1,0 0 1,-1 0 0,1 0 0,0 0 0,0 0 0,0 0-1,-1 0 1,1 0 0,0 0 0,0 0 0,0 0 0,-1 0 0,1 0-1,0 0 1,0 0 0,0 0 0,0 0 0,-1-1 0,1 1-1,0 0 1,0 0 0,0 0 0,0 0 0,0 0 0,0-1 0,0 1-1,-1 0 1,1 0 0,0 0 0,0 0 0,0-1 0,0 1-1,0 0 1,0 0 0,0 0 0,0-1 0,0 1 0,0 0 0,0 0-1,0 0 1,0 0 0,0-1 0,0 1 0,0 0 0,0 0-1,0 0 1,0-1 0,0 1 0,1 0 0,-1-2 78,1 1-1,0 0 1,0-1 0,-1 1 0,1 0-1,0-1 1,0 1 0,1 0 0,-1 0 0,2-1-1,17-13 689,4-2-514,-9 5-219,-3 1 12,16-15 0,-27 25-68,2-3 75,1 0 1,7-7-1,-9 10-60,0 0 0,1 0-1,-1-1 1,1 1 0,-1 1 0,5-2 0,-2 0 29,1 1 0,11-1 0,-15 2-45,0 0 1,1 0-1,-1 0 0,0 0 1,1 1-1,-1-1 0,0 1 1,0-1-1,1 1 0,-1 0 1,3 2-1,3 2 8,0 1 1,0 1-1,10 10 0,9 8 21,-18-18-33,0-1-1,0-1 0,1 1 1,0-2-1,0 1 0,0-1 1,1-1-1,11 3 1,-8-2-3,18 2 1,13-3 10,-12 2-6,-18-3-1,0 1-1,0-2 1,20 0 0,37-9 165,-26 3-24,75-10 83,-50 0-193,-8 7-13,12-2-7,114-22 17,-170 29-28,0 1 0,1 1-1,-1 0 1,0 2-1,28 4 1,67 8 88,-113-13-90,1 0 1,-1 0 0,1 1-1,-1-1 1,1 0 0,-1 1-1,1-1 1,-1 1 0,0-1-1,1 1 1,-1 0 0,0-1-1,1 1 1,0 2 0,-2-3 29,-4-1 4,0-1 23,1 1-1,0-1 1,-1 1 0,1 0 0,-1 0 0,1 0-1,-1 0 1,1 1 0,-1-1 0,0 1-1,1 0 1,-5 1 0,4 0 114,0 0 0,0 0-1,0 1 1,1 0 0,-6 2 0,-1 2 105,5-3-135,2-2-89,1 0 0,-1 0-1,1 0 1,-1 1-1,1-1 1,0 1 0,0 0-1,0-1 1,0 1-1,0 0 1,0 0 0,-2 4-1,-1 4 27,1 0-1,0 0 1,1 0 0,-4 15-1,4-12-50,-5 18 7,2 0 1,1 1-1,-2 56 0,7-81-39,0 0 0,0-1 0,1 1-1,0 0 1,0-1 0,1 1-1,0-1 1,4 10 0,-6-14-119,1-1 0,-1 0 0,1 0 0,-1 0 0,1 1 0,0-1 1,0 0-1,0 0 0,-1 0 0,1 0 0,0 0 0,0 0 0,0-1 0,1 1 0,-1 0 0,0 0 0,0-1 0,0 1 1,1-1-1,-1 1 0,0-1 0,0 1 0,2-1 0,7-1-4063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6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36 2697,'-11'6'494,"3"-2"-123,-1 1 0,0-2 0,-10 4-1,17-6-245,-11 3-149,13-4 41,0 0 1,-1 0-1,1 0 1,0 0 0,0 0-1,0 0 1,0 0-1,0 0 1,0 0-1,0 1 1,0-1 0,-1 0-1,1 0 1,0 0-1,0 0 1,0 0-1,0 0 1,0 0 0,0 0-1,0 1 1,0-1-1,0 0 1,0 0-1,0 0 1,0 0 0,0 0-1,0 0 1,0 1-1,0-1 1,0 0-1,0 0 1,0 0 0,7 4 1726,-3-3-1329,0 0-1,1 0 1,0-1 0,-1 0 0,1 0 0,7 0-1,0-1-184,1 1-71,6 0-35,0 0 0,35 6-1,39 16-21,65 10-53,175-2 20,174-9 1162,-378-24-1236,243-36 0,-195 5 45,72-12-7,57 2 30,-159 27-4,-5 14 43,-97 6-26,0 2 1,52 11-1,-72-10 1,1-2-1,0-1 0,34 0 1,-59-3-85,-1 0 0,1 0 0,-1 0 0,1 0 0,0 0-1,-1 0 1,1 0 0,-1 0 0,1 0 0,-1 0 0,1 0 0,-1-1 0,1 1 0,-1 0 0,1 0 0,-1 0 0,0-1 0,1 1 0,-1 0 0,1-1 0,-1 1 0,0-1-1,1 1 1,-1 0 0,0-1 0,1 1 0,-1-1 0,0 1 0,1-1 0,-1 1 0,0-1 0,0 1 0,0-1 0,0 1 0,0-1 0,1 1 0,-1-1 0,0 1 0,0-1 0,0 1-1,0-1 1,0 1 0,-1-1 0,1 1 0,0-1 0,0 1 0,0-1 0,0 0-64,-1-9-1054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7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46 231 5401,'-9'-4'255,"7"3"-163,0 1 0,0-1 0,0 0 0,0 0 0,0 0 0,0 0 0,1 0 1,-1 0-1,1 0 0,-1-1 0,1 1 0,-1-1 0,1 1 0,0-1 0,-1 1 0,1-1 0,0 0 0,0 1 1,-1-3-1,1 0 107,0-1 0,0 1 0,1 0 0,-1 0 0,1-1 0,0 1 0,0-1 0,0 1 0,1 0 0,-1 0 0,1-1 1,0 1-1,0 0 0,1 0 0,-1 0 0,1 0 0,2-5 0,5-3 651,12-14 0,-9 12-405,-7 7-231,1 1 1,0 0 0,0 0 0,0 1 0,1-1 0,13-7 0,-15 10-136,1 1 0,0-1 0,0 1 0,0 0 0,0 0 0,0 1 0,1 0 0,-1 0-1,12 0 1,3 2-32,-1 2-1,37 7 1,-36-5-31,-16-4-11,0 0-1,0 1 0,0-1 1,0 1-1,0 0 0,0 1 0,-1-1 1,1 1-1,4 3 0,-7-4 1,0 0-1,0 0 0,0 0 0,0 0 0,0 1 0,-1-1 0,1 1 0,-1-1 1,1 1-1,-1-1 0,0 1 0,0 0 0,0-1 0,-1 1 0,1 0 0,-1 0 0,1 0 1,-1 5-1,0-3 6,-1 1 0,1 0 0,-1 0 0,0-1 1,-1 1-1,1-1 0,-1 1 0,0-1 0,-1 0 0,1 0 1,-1 0-1,0 0 0,-6 7 0,-3 2 19,-1-1 0,-26 23 0,10-12-5,2 1-2,-31 29 3,47-44-24,2 1 1,0 0 0,-11 16-1,19-24-3,-1 1-1,0-1 1,1 0 0,-1 1-1,1-1 1,0 1-1,0-1 1,1 1-1,-1 4 1,0-6 0,1-1 0,0 1 0,1-1-1,-1 1 1,0-1 0,0 1 0,1-1 0,-1 1 0,0-1 0,1 1 0,0-1 0,-1 1 0,1-1 0,0 0 0,0 1 0,0-1 0,0 0 0,0 0 0,0 0 0,0 0 0,0 0-1,3 2 1,0-1 2,-1 0 0,1 0-1,1-1 1,-1 1-1,0-1 1,0 0 0,0 0-1,1-1 1,-1 1-1,5-1 1,9 0 5,20-3 0,154-21-2985,-138 18-539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8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99 9562,'-3'-3'254,"0"-1"-1,-1 1 1,1 1 0,0-1 0,-1 0-1,0 1 1,1 0 0,-1 0-1,0 0 1,0 0 0,0 0-1,-1 1 1,1 0 0,0 0 0,-1 0-1,-7 0 1,10 1-201,-1 1 1,1-1-1,-1 1 0,0-1 1,1 1-1,0 0 0,-1 0 1,1 0-1,-1 0 0,1 1 1,-3 1-1,-5 5 223,-11 9 1,7-4 41,11-10-282,-1 0 0,1 0 0,0 0 0,0 0 1,0 1-1,1 0 0,-1-1 0,1 1 0,0 0 0,0 0 0,0 1 0,1-1 1,-1 0-1,1 0 0,0 1 0,0-1 0,1 1 0,-1-1 0,1 1 1,0-1-1,1 7 0,-1-6-34,1 1 1,0-1-1,1 0 0,-1 0 1,1 0-1,0 0 1,0-1-1,0 1 1,1 0-1,0-1 0,0 0 1,0 1-1,0-1 1,1 0-1,0-1 1,5 6-1,-5-6-1,0-1 0,-1 1 0,1-1 1,0 0-1,0 1 0,0-2 0,1 1 0,-1 0 0,0-1 0,1 0 0,-1 0 1,1 0-1,-1-1 0,1 0 0,-1 1 0,1-2 0,-1 1 0,9-2 0,-6 0 3,1-1 0,0 0 0,-1 0 0,1-1 0,-1 1 0,0-2 0,8-6 0,-10 8-2,21-17 9,-1 0 1,-1-2 0,24-28-1,-41 41-5,0 0 0,0 0 0,6-13-1,-10 18 0,-1-1-1,0 1 0,0-1 0,-1 0 1,1 0-1,-1 0 0,0 0 0,-1 0 1,1-6-1,-1 9 0,0-1 0,-1 1 0,1 0 0,-1 0 0,1 0 0,-1 0 1,0 0-1,0 0 0,0 0 0,0 0 0,0 1 0,0-1 0,-1 0 0,1 0 0,-1 1 1,1-1-1,-1 1 0,1-1 0,-1 1 0,0 0 0,0 0 0,0 0 0,-2-1 0,-2-1 3,0 0-1,-1 0 0,1 1 0,-1 0 0,0 1 0,-7-2 0,8 3-4,1 0-1,-1 0 0,1 0 1,-1 1-1,1-1 0,0 1 1,-1 1-1,1-1 0,0 1 1,0 0-1,-6 3 0,-1 1-1,0 1 0,1 0 0,-14 12 0,21-15-2,1-1 1,-1 1-1,1-1 0,0 1 0,0 0 0,0 0 0,1 1 1,-1-1-1,1 0 0,0 1 0,0 0 0,1-1 0,-1 1 1,1 0-1,-1 8 0,2-11 4,0-1 1,-1 1-1,1 0 0,0-1 1,0 1-1,0 0 0,1-1 1,-1 1-1,0-1 1,1 1-1,-1 0 0,1-1 1,-1 1-1,1-1 0,0 1 1,0-1-1,0 2 0,1-1-40,0 0 0,0 0-1,0-1 1,0 1-1,0 0 1,0-1 0,0 1-1,0-1 1,0 0-1,3 1 1,3 1-357,-1-1 0,0 0-1,1 0 1,0-1 0,-1 0 0,13 0 0,15-1-2374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8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161 198 10010,'-8'-2'541,"0"1"-1,0 0 1,0 0-1,0 1 1,-13 0-1,18 0-448,0 1-1,-1-1 1,1 1-1,-1 0 1,1 0-1,0 0 1,0 1 0,0-1-1,0 1 1,0-1-1,0 1 1,0 0-1,0 0 1,0 1-1,-3 3 1,1 1-18,0 0 1,1 0-1,0 1 1,0-1-1,-3 10 0,4-12-35,1 2 10,-1 0 0,1 1 0,0-1 0,0 0 0,0 1 0,1 0 1,0 10-1,1-13-25,1 0 1,-1 1 0,1-1 0,0 0 0,0 0 0,1 1 0,0-1 0,0 0-1,0 0 1,0-1 0,5 8 0,-5-9-21,0 0-1,0 0 1,1 0 0,-1 0-1,1 0 1,0-1-1,-1 1 1,1-1 0,0 0-1,1 0 1,-1 0 0,0 0-1,1-1 1,-1 1 0,0-1-1,1 0 1,0 0-1,-1 0 1,1 0 0,0-1-1,-1 1 1,1-1 0,0 0-1,0 0 1,-1 0 0,1-1-1,0 1 1,5-3-1,3-1-2,0 0 0,-1-1-1,0-1 1,0 0 0,13-10-1,52-42-7,-56 41 6,9-7 6,26-29 0,-41 39 1,-2-1-1,0-1 1,18-31-1,-27 43-1,-1-1-1,0 0 0,-1 0 0,1 0 1,-1 0-1,0-1 0,0 1 0,-1 0 1,1 0-1,-1-1 0,-1 1 1,1 0-1,-1 0 0,1-1 0,-1 1 1,-1 0-1,-1-6 0,2 8 2,0-1 0,-1 1 0,1-1-1,-1 1 1,1 0 0,-1 0 0,0-1 0,0 1 0,-1 1 0,1-1-1,0 0 1,-1 0 0,-5-3 0,3 3 2,1 0 0,-1 1 0,0 0 0,-1 0 0,1 0 0,0 0 0,0 1 0,-7-1 0,1 0-3,0 1 0,1 1 0,-1-1 0,0 2 0,0 0-1,0 0 1,0 1 0,1 0 0,-1 0 0,1 2 0,-15 5 0,16-5-25,0 1 0,0-1 0,1 2-1,0-1 1,0 1 0,0 0 0,1 1 0,0 0-1,0 0 1,0 1 0,1 0 0,-8 13 0,12-18-113,1-1 0,0 1 1,0 0-1,0-1 0,0 1 1,0 0-1,-1 5 0,2-5-276,0 0 0,0 0 0,1-1 1,-1 1-1,2 4 0,-1-4-135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150 220 6097,'-5'-10'1092,"1"2"257,-8-13 0,11 19-1199,0 0-1,-1 0 1,1 1-1,-1-1 1,1 1 0,-1-1-1,1 1 1,-1 0-1,0-1 1,0 1 0,1 0-1,-4-1 1,3 1-61,-1 0 1,1 1-1,0-1 1,0 1-1,-1-1 1,1 1-1,0 0 1,0 0-1,-1 0 1,1 0-1,0 0 1,-1 1-1,1-1 1,0 1-1,0 0 1,-4 1-1,3-1-2,0 1-1,1 0 1,-1 0-1,1 0 1,-1 0-1,1 0 1,0 1-1,0-1 1,0 1-1,-3 4 1,0 2 40,1 1 0,0-1 0,0 1 1,1 0-1,0 0 0,-2 15 0,1 10 16,1-1-1,3 60 0,1-79-133,1 0 0,0-1 0,6 21 0,-5-25-5,0-1 1,1 0-1,0 0 0,1 0 1,0-1-1,6 8 1,-8-11-3,0 0 0,1-1 0,0 1 0,0-1 0,0 0 1,1-1-1,6 6 0,-8-8-1,-1 0 0,1 1 0,0-1 0,0 0 0,0-1-1,0 1 1,0 0 0,0-1 0,0 0 0,0 0 0,0 0 0,0 0 0,0 0 0,0 0 0,6-2 0,-1-1-3,0 1-1,1-1 1,-1-1 0,-1 0 0,1 0 0,-1 0-1,1-1 1,-1 0 0,8-7 0,-7 4-4,0 0 1,0-1-1,0 0 0,-1 0 1,0-1-1,8-16 0,-10 14 9,0-1 0,0 0-1,-1 0 1,-1 0 0,0-1-1,-1 0 1,1-19 0,-2 8 5,-2-1 1,-1 0 0,-5-27-1,4 38-2,0-1 0,-2 0 0,0 1 0,-1 0 0,0 0 0,-16-26 0,16 31 1,-1 0 0,0 1 0,-1 0-1,0 0 1,-1 0 0,0 1 0,0 0-1,0 1 1,-21-12 0,24 16-5,0 0 1,-1 1-1,1-1 1,0 1 0,-1 0-1,-12-1 1,16 3-4,-1 0 0,1-1 0,-1 1 1,1 1-1,-1-1 0,1 1 0,0-1 1,-1 1-1,1 0 0,0 0 0,0 0 1,-1 1-1,1-1 0,-6 5 0,6-4 2,1 1-1,-1 0 1,0-1-1,1 1 0,-1 1 1,1-1-1,0 0 0,0 1 1,0-1-1,1 1 1,-1-1-1,1 1 0,-2 4 1,2-1 25,-1-1 1,1 1-1,1 0 1,-1 0-1,1-1 1,1 13-1,9 26-693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9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16 3561,'6'-6'1752,"0"-3"-88,-4 11-239,-2 7-41,-6 16-8,-7 8-287,-9 12-513,-5 7-152,0 8-88,-2-11-88,2-11-192,6-1-8,11-14-16,0-5-32,10-16-456,-2 6-312,16-20-1169,1-9-1823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9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7170,'1'-2'97,"-1"1"0,0 0 1,1 0-1,-1 0 0,1 0 1,-1 0-1,1 0 0,-1 0 1,1 0-1,0 0 0,0 0 1,-1 0-1,1 0 0,0 0 1,0 1-1,0-1 0,0 0 1,0 1-1,2-2 0,-2 1-40,1 0 0,0 0 0,0 0-1,0 0 1,0 1 0,0-1 0,0 0-1,0 1 1,0 0 0,4-1 0,-4 1 12,0 1 0,0-1-1,0 1 1,-1-1 0,1 1 0,0 0 0,0 0 0,0 0 0,-1 0 0,1 0 0,-1 0 0,1 0 0,-1 0-1,1 1 1,-1-1 0,0 1 0,1-1 0,-1 1 0,0-1 0,0 1 0,0 0 0,0-1 0,0 1 0,-1 0-1,1 0 1,0 2 0,1 1 115,-1 1 0,0-1 0,0 1 0,-1-1 0,1 1 0,-1-1 0,0 1 0,-1 5 1,-6 22 500,4-20-423,1 1 0,-2 16-1,4-6-56,-1-6-112,1 0 0,-2-1 1,-4 20-1,-6 5-23,-4 14-4,11-24-37,-4 19 14,7-44-29,0 0 0,1 0 0,0 1-1,-1 10 1,2-15-43,1-1-1,-1 1 1,0-1-1,1 0 1,-1 1-1,1-1 1,0 0 0,0 1-1,0-1 1,0 0-1,0 0 1,0 0-1,1 0 1,-1 0-1,1 0 1,0 0-1,-1 0 1,3 1-1,-3-2-62,0 0-1,-1-1 0,1 1 0,0 0 1,0-1-1,0 1 0,0-1 1,0 1-1,0-1 0,0 0 1,0 1-1,0-1 0,2 0 1,-2 0-166,1 0 1,-1 0-1,0-1 1,1 1-1,-1-1 1,0 1-1,0-1 1,0 0-1,1 1 1,0-2-1,-2 2 199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39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0 155 8370,'0'-2'1424,"10"2"-600,15-17-48,6-5-263,10-1 127,3 0 24,9 6-256,-9 1-120,9 1-200,-1 1-16,-10 8-552,5 6-1288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40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25 783 4785,'-7'2'1348,"-10"1"1400,17-3-2703,0 0 0,0-1 0,0 1 0,0 0 0,0 0 0,-1 0 0,1-1 1,0 1-1,0 0 0,0 0 0,0-1 0,0 1 0,0 0 0,0-1 0,0 1 0,0 0 1,0 0-1,0-1 0,0 1 0,0 0 0,0 0 0,0-1 0,1 1 0,-1 0 1,0 0-1,0-1 0,0 1 0,0 0 0,0 0 0,0 0 0,1-1 0,-1 1 1,0 0-1,0 0 0,1-1 0,18-18 450,-2 2-294,143-141 832,-88 88-734,13-19 0,-12-1-39,-12 20-125,21-28-31,-32 25-65,-36 52-27,2 0 0,21-21 0,-36 41-18,0-1 1,1 1 0,-1 0 0,1 0 0,0 0 0,2-2 0,-3 3-16,-1 0 0,0-1-1,0 1 1,1 0 0,-1 0-1,0 0 1,1 0 0,-1 0 0,0 0-1,1 0 1,-1 0 0,0 0-1,1 1 1,-1-1 0,0 0-1,0 0 1,1 0 0,-1 0 0,0 0-1,1 0 1,-1 1 0,0-1-1,0 0 1,1 0 0,-1 0-1,0 1 1,0-1 0,0 0 0,1 0-1,-1 1 1,0-1 0,0 0-1,0 0 1,0 1 0,0-1 0,1 0-1,-1 0 1,0 1 0,0-1-1,0 0 1,0 1 0,0-1-1,0 0 1,0 1 0,0-1 0,0 1-1,1 20-1777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40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9 167 9738,'-1'-3'367,"-5"-10"560,6 13-884,0-1-1,-1 1 0,1 0 0,0-1 0,0 1 0,0 0 1,0-1-1,0 1 0,0 0 0,0-1 0,0 1 1,0 0-1,0-1 0,0 1 0,0 0 0,0-1 0,0 1 1,0 0-1,1-1 0,-1 1 0,0 0 0,0-1 1,0 1-1,0 0 0,1-1 0,-1 1 0,0 0 0,0 0 1,1-1-1,-1 1 0,0 0-25,1-1 0,-1 1 0,0 0-1,0 0 1,0 0 0,1 0 0,-1 0 0,0 0 0,0 0 0,1 0 0,-1 0-1,0 0 1,0 0 0,0 0 0,1 0 0,-1 0 0,0 0 0,0 0-1,1 0 1,-1 0 0,0 0 0,0 0 0,0 0 0,1 0 0,-1 0 0,0 0-1,0 0 1,0 0 0,1 1 0,-1-1 0,0 0 0,0 0 0,0 0 0,0 0-1,1 0 1,-1 1 0,0-1 0,0 0 0,0 0 0,0 0 0,0 1-1,0-1 1,0 0 0,1 0 0,-1 0 0,0 1 0,0-1 0,0 0 0,0 0-1,0 1 1,0-1 0,0 0 0,0 1 0,0 16 70,0-13-50,-5 61 450,0 17-174,5-74-303,-1 12 15,4 28 0,-3-43-22,1 0 1,0 0-1,0 0 1,1 0-1,-1 0 1,1 0 0,0 0-1,1 0 1,-1-1-1,5 7 1,-7-11-4,1 1 1,-1 0 0,1-1 0,-1 1 0,1-1-1,-1 0 1,1 1 0,-1-1 0,1 1-1,0-1 1,-1 0 0,1 0 0,-1 1 0,1-1-1,0 0 1,0 0 0,-1 0 0,1 1-1,0-1 1,-1 0 0,1 0 0,0 0 0,-1 0-1,1 0 1,0-1 0,-1 1 0,1 0-1,0 0 1,-1 0 0,1-1 0,0 1-1,-1 0 1,1 0 0,0-1 0,0 0 0,2-1 4,0 0 1,0-1-1,0 1 1,4-6 0,-6 7-5,14-18 21,-1 0 0,-1-2 0,19-37 0,-16 28-6,-6 9-3,0-2 0,11-38 0,-11 29-3,4-16-29,14-35-1012,-28 81 837,1 1 1,0-1 0,-1 1 0,1-1-1,0 1 1,0-1 0,0 1 0,0 0-1,2-2 1,-2 2-126,-1 1-1,1-1 1,0 1-1,0 0 0,-1-1 1,1 1-1,0 0 1,0-1-1,2 1 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40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21 6673,'-15'-6'1660,"-1"2"-1,-19-4 1,30 7-1416,-1 0 0,1 0 0,0 1 0,-1 0 0,1 0 0,0 1 0,-1-1 0,1 1 0,0 0 0,-8 3 0,7 0 40,7-2-85,8 3 6,-4-3-172,43 20 111,-30-15-120,-1 2 0,0-1 0,-1 2 1,26 19-1,-41-28-20,1 0-2,-1 0 1,0 0 0,0 0 0,1 0 0,-1 0 0,0 0 0,0 0 0,0 0-1,0 0 1,-1 1 0,1-1 0,0 0 0,0 1 0,-1-1 0,1 0 0,-1 1-1,1-1 1,-1 1 0,0-1 0,1 3 0,-1 0-11,0 0 0,0 0-1,0 0 1,-1-1 0,1 1 0,-1 0 0,0 0 0,0-1 0,-1 1-1,1 0 1,-1-1 0,1 1 0,-1-1 0,0 0 0,0 0-1,-5 6 1,-7 6-21,-1 0 0,0-1 0,-1-1 0,-32 22 0,40-31 30,-39 29 14,42-29-16,-1 0-1,1 1 1,1 0 0,-1 1-1,-6 8 1,11-14 0,0 0 0,0 1 0,-1-1 1,1 0-1,0 0 0,0 0 0,0 0 0,0 0 1,0 1-1,-1-1 0,1 0 0,0 0 0,0 0 1,0 1-1,0-1 0,0 0 0,0 0 0,0 1 1,0-1-1,0 0 0,0 0 0,0 0 0,0 1 1,0-1-1,0 0 0,0 0 0,0 1 0,0-1 1,0 0-1,0 0 0,0 0 0,0 1 0,0-1 0,0 0 1,0 0-1,0 0 0,1 1 0,-1-1 0,0 0 1,0 0-1,0 0 0,0 1 0,2 0-2,0 0-1,0 0 1,0 0-1,0 0 1,0 0-1,0 0 1,0-1-1,0 1 1,1 0-1,-1-1 1,0 0-1,0 0 1,0 1-1,1-1 1,-1-1-1,0 1 1,0 0 0,5-1-1,4-2 4,1 0-1,15-7 1,-19 6 2,16-4 0,25-5 1,11-3-55,-45 10-176,15-9 1,6-1-1328,4 1-860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4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24 4321,'-8'-2'3329,"-9"2"-2017,25-6-232,13 0 40,14 6 57,5-3-97,5-3-536,5 6-200,12 8-184,-4-1-64,-1-1-40,3-4 0,-10 0 0,2 2 64,2-10-1136,-11 6-848,-10 0-1281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5:4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14 7178,'-7'0'2800,"3"0"-1672,-4 0 121,8-1-673,2 1-112,12 0 296,11-4 64,10 0-192,-10 0-96,10 6-191,15 0-113,6 2-144,-5 0-40,12-1 0,1-3 0,0-2-320,2-1-825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7:1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66 235 2240,'-3'-1'355,"2"0"-138,0 1 0,0-1 0,0 0 0,0 1-1,0-1 1,0 0 0,0 1 0,1-1 0,-1 0-1,0 0 1,0 0 0,0 0 0,0-1 0,0 1-66,1 0 1,-1 0 0,0 0 0,1 0 0,-1 0 0,0 0-1,0 0 1,0 1 0,0-1 0,0 0 0,0 0 0,0 1-1,0-1 1,0 0 0,0 1 0,0-1 0,0 1 0,-1 0-1,1-1 1,0 1 0,0 0 0,0 0 0,-1-1 0,1 1-1,0 0 1,-2 1 0,2-1-106,-12 3 182,7-4-164,6 1-63,0 0 0,0 0 0,0 0 0,0 0 0,0 0 1,0-1-1,0 1 0,0 0 0,0 0 0,-1 0 0,1 0 0,0-1 0,0 1 0,0 0 0,0 0 0,1 0 0,-1 0 0,0-1 0,0 1 1,0 0-1,0 0 0,0 0 0,0 0 0,0-1 0,0 1 0,0 0 0,0 0 0,0 0 0,0 0 0,1 0 0,-1 0 0,0-1 0,10-6 77,-3-1 7,0 0-1,0 0 1,8-14 0,13-16 59,-16 23-100,33-33 182,-38 41-103,0 0-1,1 1 0,1 0 0,11-7 0,-17 11-73,-1 1 0,1 0 0,0-1 0,0 1 0,-1 1 0,1-1 0,0 0 0,0 1 0,0-1 0,4 1 0,-5 0-25,0 0-1,-1 1 1,1-1-1,0 1 0,0-1 1,0 1-1,0 0 1,-1-1-1,1 1 1,0 0-1,-1 0 0,1 0 1,-1 1-1,1-1 1,-1 0-1,1 0 1,-1 1-1,2 1 0,1 4 42,1-1 0,-1 1-1,0 0 1,4 12 0,10 33 212,-14-37-197,1 0 0,1 0 1,11 22-1,-12-30-58,0-1-1,1 1 1,-1-1 0,2 0 0,9 8-1,1 2 12,1 1-10,-7-6-4,13 10 0,-19-18-15,-1 0-1,1 0 0,0 0 1,0 0-1,0-1 1,9 3-1,-6-3 1,0-1-1,0 0 1,0 0 0,0-1 0,0 0 0,0 0-1,0-1 1,12-2 0,2-2 18,36-13 1,-37 9 33,0 0 0,36-23 0,34-31 48,-42 27-82,-42 31-37,3-2 34,1-1-1,18-8 0,-25 15-41,0-1 0,0 0 0,0 1 0,1 0 0,-1 0 0,0 0 0,1 1 0,-1 0 0,1-1 0,-1 1 0,8 2 0,-4-1-680,-1 1-1,14 5 0,17 10-4652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7:43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846 36 640,'-12'-5'2783,"-5"-3"-613,-19-9 547,34 16-2572,0 0 0,-1 0 1,1 1-1,0-1 0,0 1 1,-1 0-1,1 0 0,0-1 1,-4 2-1,-2-1 193,-37-2 733,-45 5-1,55-1-969,-109 11 939,129-10-950,0 0 0,0 1 0,1 1 0,-1 0 0,1 1 0,0 0 0,-18 12 0,13-4-37,2-1 0,0 2 0,1 1 0,0 0 0,1 0 0,1 2 0,-23 36 0,9 3 65,19-37-62,-13 21-1,16-32-40,0-1 13,1 1 0,0 1 0,0-1 0,1 1 0,-5 12 0,9-20-21,0 0 0,0 1 0,0-1 0,0 1 0,0-1 0,0 0 0,0 1 0,1-1 0,-1 0 0,2 3 0,1 6 12,-3 6 14,0-12-12,0-1-1,0 1 1,0-1 0,2 7-1,2 6 6,0 0-1,2-1 0,0 0 1,8 16-1,-11-27-17,1 0 0,0 0 1,0 0-1,1 0 0,-1-1 0,1 1 0,0-1 1,7 4-1,9 8 43,1 2-13,26 17-1,-15-14-1,-1 2-1,36 32 1,-63-51-32,-1 1 1,0-1 0,0 1-1,-1 0 1,5 8 0,-6-10-3,-1-1 1,0 1-1,0 0 1,0 0 0,0 0-1,0 0 1,-1 0-1,1 0 1,-1 0-1,0 0 1,0 0 0,0 0-1,0 4 1,-3 6 8,0 0 0,-1-1 1,-1 1-1,-6 13 1,-28 46 19,25-48-23,-4 7 5,-1-1 0,-39 47 1,31-44 1,13-16-8,-24 26 0,33-39-2,-1 1-1,1-1 1,0 0 0,-1 0 0,0-1 0,0 0 0,0 0-1,0 0 1,-11 2 0,0 1 4,14-4 9,0-1 1,-1 0-1,1 0 0,-1 0 1,1 0-1,-6 0 0,-18 1 432,24-1-333,3 0-17,0-1-91,0 1 1,0-1-1,0 0 1,1 0 0,-1 0-1,0 0 1,0 0-1,0 0 1,0 0 0,1 0-1,-1 0 1,0 0 0,0 0-1,0 0 1,1 0-1,-1 0 1,0 0 0,0 0-1,0 0 1,0 0-1,1 0 1,-1 0 0,0 0-1,0 0 1,0 0-1,0 0 1,1-1 0,-1 1-1,0 0 1,0 0 0,0 0-1,0 0 1,0 0-1,0 0 1,1-1 0,1-1 23,-1 1-22,-1-1 1,1 1-1,0 0 0,0 0 1,1 0-1,-1 0 0,0 0 1,0 0-1,0 1 1,1-1-1,-1 0 0,0 1 1,1-1-1,1 0 1,5-1 21,13-7 0,7-2 5,16-4 11,-35 11-44,-1 0 0,1 1 0,0 0-1,0 1 1,0 0 0,0 0 0,15 0 0,-16 3-3,0-1 1,10 3-1,-16-2-1,1-1 0,0 1 0,-1 0-1,1 0 1,-1 0 0,0 0 0,1 1-1,-1-1 1,0 1 0,4 2 0,-3 0 2,1 0 1,-1 0-1,0 0 1,-1 1-1,1-1 1,-1 1-1,0 0 1,0-1-1,0 1 1,-1 0-1,2 10 1,-1-1 6,0 0 0,-2 27 0,-2-10 3,-2 0 1,-8 31-1,3-13-5,-6 25 7,-2 6-6,-47 218 40,47-227-39,4 1 0,-5 79-1,16-134-10,1 1 0,2 0-1,-1-1 1,5 23 0,-2-25 0,-2-3-2,1-1-1,1 1 1,0-1 0,1 0-1,0 0 1,9 18 0,-12-27 0,1 0 1,0 0-1,-1-1 1,1 1-1,0 0 1,0-1-1,0 1 1,0-1-1,0 0 1,1 0-1,-1 1 1,0-1-1,1-1 1,-1 1 0,4 1-1,5 0 0,0 0 0,14 0 0,-16-2 4,9 2-12,231 13 40,-170-12-1398,-4 1-1337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6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8 8706,'-3'-5'844,"1"3"654,1 5-60,-1 7-732,-11 44 124,-11 92 0,18-100-700,-24 144 85,-9 79-42,11 43-85,22-184-65,6-111-19,1 1 0,5 30 0,-5-42-3,0-1 1,0 0 0,1 1-1,0-1 1,0 0 0,4 7 0,-5-11-1,0 1 0,1-1-1,-1 1 1,0-1 0,0 0 0,1 0 0,-1 1 0,1-1 0,-1 0 0,1 0 0,-1 0 0,1 0 0,0-1 0,-1 1 0,1 0 0,0-1 0,0 1 0,0-1 0,-1 0 0,4 1 0,-2-1 1,-1 0 0,0 0 0,1-1 0,-1 1 0,1 0 0,-1-1 0,0 0 0,1 1 0,-1-1 0,0 0 1,0 0-1,0 0 0,4-3 0,0-1 9,1-1-1,9-10 1,-9 9-3,31-38 37,62-92 0,-5 3-15,-89 126-29,0 1 0,0 0 0,1 0 0,0 0 1,14-10-1,-20 17-3,0 0 1,-1-1 0,1 1 0,0 0-1,-1-1 1,1 1 0,0 0 0,-1 0-1,1 0 1,0-1 0,0 1 0,-1 0-1,1 0 1,0 0 0,0 0 0,-1 1 0,1-1-1,1 0 1,-2 0 3,1 1 1,-1-1-1,1 0 0,-1 1 0,1-1 1,-1 1-1,0-1 0,1 1 0,-1-1 1,0 0-1,1 1 0,-1 0 0,0-1 1,1 1-1,-1-1 0,0 1 1,0-1-1,0 1 0,0 0 0,1-1 1,-1 1-1,0-1 0,0 2 0,0 6 94,-1 1 0,0-1 0,0 0 0,-4 13 0,-2 12 147,2 11-113,1-1 0,2 1 0,6 54 0,-3-78-114,1 0-1,2 0 1,0-1-1,9 29 1,-11-43-28,0-1 1,0 1-1,0-1 1,1 1-1,-1-1 1,1 0-1,0 0 1,0 0-1,1 0 0,-1-1 1,1 1-1,0-1 1,-1 0-1,2 0 1,-1 0-1,0-1 1,0 1-1,1-1 1,0 0-1,-1 0 1,8 1-1,-9-2-165,1-1 0,-1 0 0,0 1 0,1-1 0,-1 0 0,0-1 0,1 1 0,-1 0 0,0-1 0,1 0 0,-1 0 0,0 0 0,0 0-1,0-1 1,0 1 0,6-4 0,-4 0-1671,0 1-1,7-9 0,-12 13 1821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7:56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54 168 864,'0'1'53,"0"-1"0,-1 0 0,1 0-1,0 0 1,0 1 0,0-1 0,-1 0 0,1 0 0,0 0-1,0 1 1,-1-1 0,1 0 0,0 0 0,0 0 0,-1 0-1,1 0 1,0 0 0,-1 1 0,1-1 0,0 0 0,0 0-1,-1 0 1,1 0 0,0 0 0,-1 0 0,1 0 0,0 0-1,0 0 1,-1-1 0,1 1 0,0 0 0,-1 0-1,1 0 1,0 0 0,0 0 0,-1 0 0,1-1 0,0 1-1,0 0 1,-1 0 0,1 0 0,0 0 0,0-1 0,0 1-1,0 0 1,-1 0 0,1-1 0,0 1 0,-1-1 15,1 0 1,0 0-1,-1 0 1,1 1-1,0-1 0,0 0 1,-1 0-1,1 0 1,0 0-1,0 0 1,0 0-1,0 0 1,0 0-1,1-1 1,12-53 2187,-13 52-2123,0 1-1,0-1 1,0 0-1,0 1 1,0-1-1,0 1 1,0-1 0,-1 1-1,-1-5 1,2 6-94,0 1 0,0-1 0,0 1 0,-1-1 0,1 1 0,0 0 0,-1-1 0,1 1 0,0-1 0,-1 1 0,1 0 0,0-1 0,-1 1 0,1-1 0,-1 1 0,1 0 0,-1 0 0,1-1 0,-1 1 0,1 0 0,0 0 0,-1 0 0,0-1 0,0 1 128,-5-1 534,-27 3 1597,33-4-2095,0 1 0,0-1 0,1 0-1,-1 1 1,1-1 0,-1 1 0,1-1 0,1-2 0,1-1 25,0-1 0,1 1 1,7-9-1,-10 13-169,0-1 0,0 1 0,1 0 0,-1 0 0,1 0-1,-1 0 1,1 0 0,3-1 0,-5 2-35,1-1 0,0 1 0,0 0 0,0 0 0,0 0 0,0 0 0,-1 0 0,1 0-1,0 0 1,0 0 0,0 0 0,0 0 0,-1 0 0,1 1 0,0-1 0,0 0 0,0 1 0,-1-1-1,3 1 1,0 2 0,0 0-1,0 0 0,0 0 0,3 5 1,8 7 11,-8-9-27,1 0-1,0 0 1,1-1-1,-1 0 0,1-1 1,11 6-1,1-2 9,34 10 0,-42-15-27,-1-1-1,1 0 0,0-1 0,-1-1 0,1 1 1,0-2-1,0 0 0,0 0 0,-1-1 1,1 0-1,-1-1 0,1-1 0,-1 1 0,0-2 1,0 0-1,-1 0 0,0-1 0,11-7 0,-9 3-1499,-7 3-1098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7:56.7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10 1920,'-2'2'2441,"4"-4"-745,9-5 331,-10 7-1944,-1 0 0,0-1-1,1 1 1,-1 0 0,1 0-1,-1 0 1,1-1 0,-1 1 0,1 0-1,-1 0 1,1 0 0,-1 0-1,1 0 1,-1 0 0,1 0-1,-1 0 1,1 0 0,-1 0-1,1 0 1,0 1-6,0 0 0,0 0 0,0 0 0,-1 1 0,1-1-1,-1 0 1,1 0 0,-1 0 0,1 1 0,-1-1 0,0 0 0,1 0 0,-1 1 0,0-1 0,0 0 0,0 1-1,0 2 1,0-1 71,-3 116 1338,-1-12-1105,5-86-340,-1 75 61,-7 106 114,7-201-215,0 0 0,0-1-1,0 1 1,0 0 0,0 0-1,0-1 1,1 1 0,-1 0-1,0-1 1,0 1 0,1 0-1,-1 0 1,1-1 0,-1 1 0,1-1-1,-1 1 1,1 0 0,-1-1-1,1 1 1,-1-1 0,1 0-1,-1 1 1,1-1 0,0 1-1,1 0 1,-1-1-111,1 1 0,0 0 0,0-1 0,0 0 0,0 1 0,0-1 0,0 0 1,0 0-1,2 0 0,16-2-1967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28:15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273 81 1064,'-15'7'490,"13"-6"-384,0 0 0,0 0 0,0 0-1,0 0 1,0 0 0,0-1 0,0 1 0,0-1 0,0 1 0,0-1 0,0 0-1,-1 1 1,1-1 0,-4-1 0,3 1 272,0 0 0,0-1 1,0 2-1,0-1 0,0 0 0,0 1 1,-1-1-1,1 1 0,0 0 0,1 0 1,-1 0-1,0 0 0,0 1 0,0-1 1,1 1-1,-5 3 0,2-1-211,0 0 0,0 1 0,0 0 0,0 0 0,1 1 0,-6 9 0,4-7-84,-10 14 0,-3 2 743,21-27-292,-1 2-455,0 1 0,0-1 0,-1 0-1,1 0 1,0-1 0,-1 1-1,1 0 1,0 0 0,-1 0 0,1 0-1,-1 0 1,0-1 0,1 1-1,-1-2 1,0 1-9,0 0-1,0 0 0,0 0 0,0 0 1,-1 0-1,1 0 0,-1 0 1,1 0-1,-1 1 0,0-1 1,0 0-1,-2-3 0,0-1 77,3 4-73,-2-2 153,2 4-222,-1 0-1,1 0 1,0 0 0,0 0-1,-1 0 1,1 0 0,0 0-1,0 0 1,-1 0 0,1 0-1,0 0 1,-1 0 0,1 0-1,0 0 1,0 0 0,-1 0-1,1 0 1,0-1 0,0 1 0,-1 0-1,1 0 1,0 0 0,0 0-1,-1-1 1,6-4 59,3-3-46,1-1 84,0-1 0,1 1-1,0 0 1,18-12 0,-20 17-89,0-2 0,2 0 0,-1 2 0,15-7 0,-8 5-8,0 2-1,0-1 1,0 2-1,1 0 1,-1 2-1,1-1 1,-1 2-1,19 1 1,-9 3-2,-15-2 2,22 1 1,66-4 17,-80 2-16,-7-1 1,0 0-1,0 1 1,22 5-1,-34-6-5,0 0 0,1 0 0,-1 0 0,0 0 0,0 0 0,0 0 0,0 0 0,0 0 0,0 0 0,0 0 0,1 1 0,-1-1 0,0 0 0,0 0 0,0 0 0,0 0 0,0 0 0,0 0 0,0 0 0,0 1 0,0-1 0,0 0 0,0 0 0,0 0 0,0 0 0,0 0 0,0 1 0,0-1 0,0 0 0,0 0 0,0 0 0,0 0 0,0 0 0,0 1 0,0-1 0,0 0 0,0 0-1,0 0 1,0 0 0,0 0 0,0 0 0,0 1 0,0-1 0,0 0 0,-4 6 8,3-6-6,-1 2 3,0 0 0,-1 0 0,1 0-1,-1-1 1,1 1 0,-1-1-1,0 0 1,0 0 0,1 0 0,-1 0-1,-6 1 1,0 1-3,7-3-1,-15 5 12,-20 4 1,31-8-13,0 0 0,1-1 0,-1 1 0,1-1 0,-1-1 0,1 1 0,-1-1-1,-7-1 1,-34-11 21,-30-10 1,-27-9 47,84 28 141,0 0 0,0 1 0,-27 1 0,2 1-30,-31 1-1,75 0-178,0 0-1,0 0 1,0 1 0,1-1 0,-1 0 0,0 0 0,0 0 0,0 1 0,0-1 0,0 1 0,1-1-1,-1 1 1,0-1 0,0 1 0,1-1 0,-1 1 0,0-1 0,1 1 0,-1 0 0,0 0 0,1-1-1,-1 1 1,1 0 0,-1 0 0,1 0 0,0-1 0,-1 1 0,1 0 0,-1 1 0,1-1 6,0 1 0,0-1 0,0 0 0,0 1 1,0-1-1,0 0 0,0 1 0,1-1 0,-1 0 0,0 1 1,1-1-1,-1 0 0,1 1 0,-1-1 0,1 0 1,0 0-1,0 0 0,-1 0 0,3 2 0,0 0 7,0 1-1,1-1 1,0 0-1,0-1 1,0 1 0,8 4-1,-1-3-1,18 6-1,-18-7-11,0-1 0,-1 0 0,1-1 0,0 0 0,13-1 0,-4-2 6,1 0-1,0-1 0,-1-1 1,1-1-1,25-10 0,92-28 33,-137 43-40,4-1 2,2-2 3,1 1 0,0 0 0,0 1 0,10-1 0,-17 2-4,1 0 0,0 0-1,-1 0 1,1 0 0,0 0-1,-1 0 1,1 1-1,0-1 1,-1 1 0,1-1-1,-1 1 1,1 0 0,0-1-1,-1 1 1,0 0 0,1 0-1,-1 0 1,0 0-1,1 1 1,-1-1 0,0 0-1,0 0 1,0 1 0,0-1-1,0 0 1,1 3-1,-1-2 3,0 1-1,0 0 0,0 0 0,-1 0 0,1 0 1,-1 0-1,0 0 0,0 0 0,0 0 0,0 3 0,-1 4 12,-5 16 0,4-18-8,0-1 0,1 1 0,-1 9 0,2-17-13,0 2 21,0-1 0,0 1 0,0-1 0,0 1 1,0-1-1,0 1 0,0-1 0,1 1 0,-1-1 0,0 1 0,1-1 0,-1 1 0,2 1 0,-2-3-23,0 0 0,1 0 0,-1 0 0,0 1 0,1-1 1,-1 0-1,0 0 0,1 0 0,-1 0 0,0 0 0,1 0 0,-1 0 1,1 0-1,-1 0 0,0 0 0,1 0 0,-1 0 0,0 0 0,1 0 1,-1 0-1,0-1 0,1 1 0,15-9-1536,18-13-5808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23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510 97 1216,'2'-8'1203,"1"0"0,-1 0-1,0-1 1,0-15 0,-2 22-1033,1 0 0,-1 0 1,0 1-1,1-1 0,-1 0 1,1 0-1,-1 1 0,1-1 1,1-3-1,-1 4 162,0-1 0,0 1 0,-1-1 0,1 1-1,-1-1 1,1 0 0,-1 1 0,1-1 0,-1-3 0,-10 12 975,9-6-1275,-1 0 0,1 0 1,0 0-1,0 0 0,-1 0 1,1 0-1,0 0 0,0 1 1,0-1-1,0 0 0,1 0 0,-1 1 1,0-1-1,0 3 0,-5 6 13,-5 4-14,0-1 0,-14 13-1,-4 5-15,-104 133 32,124-152-47,0 0 0,1 0 1,1 1-1,-12 27 0,-7 43-3,25-80 1,1-1-1,-1 1 0,1 0 0,0-1 0,-1 1 1,1 0-1,1-1 0,-1 1 0,0-1 0,0 1 0,1 0 1,0-1-1,-1 1 0,1-1 0,0 1 0,0-1 1,0 1-1,1-1 0,-1 0 0,1 0 0,-1 0 1,1 0-1,0 0 0,0 0 0,-1 0 0,1 0 1,1 0-1,-1-1 0,0 1 0,0-1 0,0 0 1,1 0-1,-1 0 0,1 0 0,-1 0 0,1 0 0,3 0 1,7 0-2,1 0 1,-1-2-1,1 1 1,16-4-1,13-1 4,8 2 6,-7-1-6,0 2 0,47 4 0,41 15 1,-126-17 0,0 1-1,-1 1 1,1-1-1,0 1 1,7 3-1,-10-4-11,0 1-1,0 0 1,0 0-1,0 0 1,0 1-1,-1-1 1,1 1-1,-1-1 1,3 4-1,11 14-524,-10-13 204,-1-1 0,-1 0 0,1 1 0,6 13 0,-6-8-72,-3-9 250,0 1 1,0 0 0,0 0-1,-1 0 1,0 0-1,0 0 1,1 7 0,-1 2-132,-2-9 234,1-1-1,0 0 1,1 1 0,-1-1 0,1 1 0,-1-1 0,1 0 0,1 4 0,-1-5 49,0 0 0,0 0 0,-1 0 0,1 0 0,-1 0-1,1 0 1,-1 3 0,1 4 6,1-3-1,-2-5-2,1 0-1,-1 0 1,0 0 0,0 0 0,1 0 0,-1 0 0,0 0 0,0 0 0,0 0 0,0 0 0,0 0 0,0 0 0,-1 0 0,1 0 0,0 0 0,-1 0 0,1 0 0,0 0 0,-1 0 0,1 0 0,-1 0-1,1 0 1,-2 1 0,0 2 7,-1-1 0,1 1 0,0 0-1,0 0 1,-2 8 0,3-11-5,1 0 0,0 0 0,-1 0 0,1 0 0,-1 0 0,0 0 0,1-1 0,-1 1-1,0 0 1,1 0 0,-1-1 0,0 1 0,0 0 0,0-1 0,-1 1 0,-16 7 73,9-5 14,4-1 53,0-1-1,-1 1 0,1-1 0,-1-1 0,0 1 0,1-1 0,-1 0 1,0 0-1,1 0 0,-7-2 0,-7 0 310,-90 0 1393,9-10-959,10 0-363,65 10-385,-59-5 296,65 7-310,-1 0 0,-25 5 0,-63 18 209,58-11-261,31-7-60,-30 11 0,47-14-12,0-1 0,0 0-1,0 0 1,0-1 0,-1 1-1,1 0 1,0-1 0,0 1-1,-1-1 1,-2 0 0,1 0-4,4 0 3,0 0-1,-1 0 0,1 0 0,0 0 0,-1 0 0,1 0 1,0 0-1,-1 0 0,1 0 0,0 0 0,-1 0 0,1 0 0,0 0 1,-1 0-1,1 0 0,0 0 0,0-1 0,-1 1 0,1 0 0,0 0 1,-1 0-1,1 0 0,0-1 0,0 1 0,0 0 0,-1 0 1,1-1-1,0 1-21,0-1 1,0 1-1,0-1 1,0 1 0,1-1-1,-1 1 1,0 0-1,0-1 1,1 1 0,-1-1-1,0 1 1,0 0-1,1-1 1,-1 1-1,0 0 1,1-1 0,-1 1-1,0 0 1,2-1-1,-1 0-94,2-1-174,-1 0 0,0 0 0,0 0 0,3-3 0,-3 1-229,0 1 0,0-1 0,0 0 0,1-4-1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24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394 26 3881,'0'-5'1207,"0"5"-1078,-1-1 1,1 0-1,0 1 1,0-1-1,0 1 1,0-1-1,0 0 1,0 1-1,1-1 1,-1 1-1,0-1 1,0 0-1,0 1 1,1-1-1,-1 1 0,0-1 1,0 1-1,1-1 1,-1 1-1,0-1 1,1 0-1,0-7 3064,-2 13-2529,0-5 361,-4-3-35,1 7-51,0 1-737,1-1-97,0-1-1,0 1 1,-6 4-1,5-4-23,0 0-1,1 0 1,-1 0-1,1 1 1,-1 0-1,1-1 0,1 1 1,-4 7-1,-2 4-42,-29 57 18,16-29-46,-1 3 5,10-20-3,-1-1-1,-29 42 1,41-66-11,-4 4 2,0 1-1,0 0 1,1 0 0,-4 11-1,1-3 0,-2 7-9,13-22-55,-3-1 55,22-11-7,-17 8 22,0 1 0,0 0 0,0 0 0,0 1 0,0 0 0,12-3 0,-7 4-5,0 0 0,0 1 0,0 0 0,0 1 0,12 2 0,-8-2 0,0 1 0,0-2 0,0 0 0,20-3-1,-23 2-2,0 0 0,0 0 0,0 2 0,0-1 0,-1 1 0,1 1 0,0 0 0,0 1 0,-1 0 0,0 1-1,0 0 1,0 1 0,19 10 0,-23-11 1,1 1 0,-1 0 0,0 1 0,0 0 0,0 0 0,-1 0 0,0 1 0,9 12 0,-4-2 7,0 0-1,16 16 0,-2-2-7,-12-15 1,0-1 0,19 17-1,-26-26 1,1-1-1,-1 1 0,8 11 1,-12-14-1,1 1 1,-1-1-1,1 0 1,0-1 0,0 1-1,0 0 1,0-1-1,0 0 1,1 0-1,-1 0 1,8 3-1,1 1 2,-8-3 12,-5-1 42,-4 1-31,0-1 0,-12 2-1,11-2-12,0-1-1,1 1 0,-1 0 0,0 1 1,-5 2-1,-10 7 7,-2-2 1,-37 12-1,10-4-6,31-10-6,-18 6 30,1 2-1,-57 33 1,-7 18 268,95-64-277,1 0 1,-1 0-1,1 0 1,-1 0-1,0-1 1,0 0-1,0 0 1,0 0-1,0 0 1,-1-1-1,1 0 0,-1 0 1,1-1-1,0 1 1,-1-1-1,-7-1 1,10 1 30,0-1 0,0 0 1,0 0-1,0 0 0,0 0 1,0 0-1,1 0 0,-1-1 1,0 1-1,1-1 0,-5-4 1,-2-1 50,2-1 0,-8-10 0,-5-4-52,14 16-44,3 2-9,0 1-1,0 0 0,-1 0 0,1 0 1,0 1-1,-1-1 0,0 1 0,0 0 1,1 0-1,-6-2 0,-1 2 0,0 0-1,0 0 0,0 1 1,-1 0-1,-16 1 1,18 0-3,4 0-13,0-1 0,0 0 0,-8-2 0,10 3-10,3-1-5,-1 1 0,1 0 0,0 0 0,-1 0 0,1 0 0,0 0 0,0-1 0,-1 1 0,1 0-1,0 0 1,0 0 0,-1-1 0,1 1 0,0 0 0,0 0 0,0-1 0,0 1 0,-1 0 0,1-1 0,0 1 0,0 0 0,0-1-1,0 1 1,0 0 0,0 0 0,0-1 0,0 1 0,0 0 0,0-1 0,0 1 0,0 0 0,0-1 0,0 1 0,3-15-1060,0 8 523,-3 2 235,8-20-2457,-2 14-312,8-14 0,-13 25 3037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25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0 5953,'-5'3'711,"0"-1"-1,-1-1 1,1 1-1,0-1 0,-1 0 1,-9 1-1,13-2-467,0 1 0,-1-1-1,1 1 1,-1-1 0,1 1 0,0 0-1,-1 0 1,-2 1 0,4-1-162,1-1 1,-1 0-1,1 0 1,-1 0-1,1 1 0,0-1 1,-1 0-1,1 0 1,-1 0-1,1 0 1,-1 0-1,1 0 1,-1 0-1,1 0 0,-1 0 1,1 0-1,-1 0 1,1 0-1,0-1 1,-1 1-1,0 0 1,1 0-40,0-1 0,-1 1 0,1 0 0,0 0 0,0-1 0,0 1 0,-1 0 0,1 0 0,0-1 0,0 1 0,0 0 0,0 0 0,0-1 0,0 1 1,0 0-1,0-1 0,-1 1 0,1 0 0,0 0 0,0-1 0,0 1 0,0 0 0,0-1 0,1 1 0,-1 0 0,0 0 0,0-1 0,0 1 0,0 0 0,0-1 1,0 1-1,0 0 0,1 0 0,-1-1 0,0 1 0,0-1-26,1 1 0,-1 0 1,0-1-1,0 1 0,0 0 1,1 0-1,-1-1 0,0 1 0,0 0 1,1-1-1,-1 1 0,0 0 0,0 0 1,1 0-1,-1-1 0,0 1 1,1 0-1,-1 0 0,0 0 0,1 0 1,-1 0-1,1 0 0,-1 0 1,0 0-1,1 0 0,-1 0 0,0 0 1,1 0-1,-1 0 0,1 0 1,11 6 139,-4-2-80,9 4 93,22 5 1,-21-8-143,-4-1-14,0 0 1,1-1 0,22 2-1,47-5 3,-2 0 9,38-3 10,-65-4-22,18-2 16,-66 9-24,-5-1-3,-1 1 0,1 0 0,-1 0 0,1 0 0,0 0 0,-1 0 0,1 1 0,-1-1 0,1 0 0,-1 1 0,1-1 0,-1 1 0,1 0-1,2 1 1,-2-1 2,13 5 18,-15-5-22,1-1 0,0 1 1,-1-1-1,1 0 0,0 1 0,-1-1 1,1 1-1,-1 0 0,1-1 1,-1 1-1,1-1 0,-1 1 0,1 0 1,-1-1-1,1 1 0,-1 0 1,0 0-1,1 0 0,-3 14-378,2-14 233,0 0-1,-1 0 1,1 0-1,0-1 1,-1 1-1,1 0 1,0 0-1,-1 0 1,1-1-1,-1 1 1,1 0-1,-1 0 1,0-1-1,1 1 1,-2 0-1,-15 4-2758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26.6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 1480,'5'-10'3121,"6"-15"-1,-8 19-2251,0-7 615,-3 12-1256,1-1 0,-1 1-1,0 0 1,0-1-1,1 1 1,-1-1 0,1 1-1,0 0 1,-1-1-1,1 1 1,0 0-1,0 0 1,0 0 0,1-2-1,-2 3-130,1 1 0,-1-1 0,1 1 1,-1-1-1,0 1 0,1-1 0,-1 1 0,0-1 0,0 1 0,1-1 0,-1 1 0,0 0 0,0-1 0,1 2 1,0 3 22,1 1 0,-1 0 0,0 0 1,-1 0-1,0 0 0,0 0 1,0 0-1,-2 11 0,0 7 20,0 1-1,2-1 0,4 46 1,-1-37-106,-2 41 0,-2-56-22,-9 100 39,4-74-29,6-43-22,0 0 0,0 0 0,0 0-1,0 0 1,0 0 0,0 0 0,0 0-1,1 0 1,-1-1 0,0 1 0,1 2-1,-1-3 1,0 0-1,0 0 1,0 0-1,1 0 0,-1 1 1,0-1-1,0 0 0,0 0 1,1 0-1,-1 0 0,0 0 1,0 0-1,0 1 0,1-1 1,-1 0-1,0 0 0,0 0 1,0 0-1,1 0 1,-1 0-1,0 0 0,0 0 1,1 0-1,-1 0 0,0 0 1,0 0-1,1 0 0,-1 0 1,3-1-6,-1-1 0,1 1 1,-1 0-1,1-1 0,-1 0 1,3-2-1,12-8-6,23-20 7,164-177 5,-186 189 6,1 0 0,1 1 1,0 1-1,43-29 1,-61 46-7,-1 0 1,0 0 0,1 1 0,-1-1 0,0 1 0,1-1 0,2 0 0,-4 1 0,0 0 0,0 0 0,1 0 0,-1 0 0,0 0 0,1 0 0,-1 0 0,0 0 0,0 0 0,1 0 0,-1 0 0,0 1 0,0-1 0,1 0 0,-1 0 0,0 0 0,0 0 0,1 0 0,-1 1 0,0-1 0,0 0 0,0 0 0,1 0 0,-1 0 0,0 1 0,1 1 5,-1 0 0,1 0 1,-1 0-1,0-1 0,1 1 0,-1 0 1,0 0-1,0 0 0,-1 3 1,1-1-1,-1 10 13,1 7 15,-7 36 0,4-44-31,1-1 0,0 1 0,1 17 0,1-13-1,1-5 0,-2 22 1,1-21-3,0 0 1,0-1 0,1 1 0,1 0 0,0 0 0,1 0-1,5 16 1,-7-27-2,0 0-1,-1 0 1,1-1-1,0 1 1,0 0-1,0-1 1,0 1-1,0-1 1,0 1-1,0-1 1,0 0-1,1 1 1,-1-1-1,0 0 0,1 0 1,-1 0-1,1 0 1,-1 0-1,1 0 1,0 0-1,-1-1 1,1 1-1,0-1 1,0 1-1,-1-1 1,1 0-1,0 1 1,0-1-1,0 0 1,0 0-1,-1 0 1,1-1-1,0 1 1,0 0-1,3-1 1,-1-2-20,1 1 0,0-1 0,-1 1 1,1-1-1,-1 0 0,0-1 0,0 1 0,0-1 1,4-5-1,2-1-87,0-1-55,98-105-553,-88 91 711,-3 4 16,-1-1 1,27-45-1,-43 65-8,2 0 9,-1 0 0,0-1 0,0 0 0,0 1 0,0-1 0,0 1 0,-1-1 0,1-5 0,-1 8-5,0 0 0,0-1 0,0 1 1,0 0-1,-1 0 0,1 0 0,0 0 1,0 0-1,0-1 0,0 1 0,0 0 1,-1 0-1,1 0 0,0 0 0,0 0 1,0 0-1,-1 0 0,1 0 0,0 0 1,0 0-1,0 0 0,-1 0 0,1 0 1,0 0-1,0 0 0,0 0 0,-1 0 1,1 0-1,0 0 0,0 0 0,0 0 1,-1 0-1,1 0 0,0 0 0,0 0 1,0 0-1,0 0 0,-1 1 0,0 0 28,0 1 0,0 0 0,0-1 0,0 1 0,0 0 0,1 0-1,-2 3 1,0 2 8,0-3-26,1 0 0,0 0-1,0-1 1,0 1 0,1 0 0,-1 0 0,1 0 0,0 0 0,0 0 0,0 0-1,1 0 1,-1 0 0,1 0 0,0 0 0,0 0 0,4 7 0,10 29 303,14 14-142,-23-41-153,8 23 0,-8-21-17,7 17 0,-1-11-1,-7-13-3,0 1 0,-1-1 1,6 17-1,-3-1 1,-4-15 0,0 0 1,0 0 0,-1 1-1,-1-1 1,2 19-1,-4-20-7,1 4-8,0-1 1,-1 1 0,-1-1-1,0 1 1,-5 15 0,7-27-13,0 0-1,0 0 1,0 1 0,0-1 0,0 0 0,0 0 0,0 0-1,0 0 1,0 0 0,0 0 0,0 0 0,0 0 0,0 0 0,0 0-1,0 0 1,0 1 0,0-1 0,0 0 0,0 0 0,0 0-1,0 0 1,0 0 0,0 0 0,0 0 0,0 0 0,0 0-1,0 0 1,0 0 0,0 1 0,0-1 0,0 0 0,0 0 0,1 0-1,-1 0 1,0 0 0,0 0 0,0 0 0,0 0 0,0 0-1,0 0 1,0 0 0,0 0 0,0 0 0,0 0 0,0 0 0,0 0-1,1 0 1,-1 0 0,0 0 0,0 0 0,0 0 0,0 0-1,0 0 1,0 0 0,0 0 0,0 0 0,5-1-913,3-6-1107,2-2-668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27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6 314 5833,'6'-33'1953,"-2"18"-600,1-22 0,-5 35-1283,0-17 1419,0 18-1418,0 1 1,0 0-1,-1-1 0,1 1 0,0-1 0,0 1 0,0-1 0,0 1 1,-1-1-1,1 1 0,0 0 0,0-1 0,-1 1 0,1-1 0,0 1 1,0 0-1,-1-1 0,1 1 0,0 0 0,-1-1 0,1 1 0,-1 0 1,1 0-1,-1-1 0,1 1 0,0 0 0,-1 0 0,1 0 0,-1 0 1,1 0-1,-1-1 0,0 1 0,0 1 67,1 0-1,-1-1 1,0 1 0,0 0 0,1-1-1,-1 1 1,0 0 0,1 0-1,-1-1 1,1 1 0,-1 0-1,1 0 1,0 0 0,-1 0 0,1 0-1,0 0 1,0 0 0,-1 0-1,1 1 1,1 15 281,5 29-1,1-3-281,0 201-24,-6-152-101,-5 105 19,2-146-27,2 0 0,3-1 1,9 56-1,-2-60 9,-3-19-9,-6-23-5,4 12 8,-5-2 9,0-5-15,1-8-9,1-5-9,2-5 15,4-19 0,-6 18 5,1 1 1,5-15-1,19-40-3,27-94-1,0-2 25,-29 101 181,52-87 0,47-45 544,-78 126-507,20-29-45,-39 50-147,66-92 132,-74 110-156,-17 25 31,-3 5-35,-8 13-1,-75 129-902,79-138-26,0 0 1,-5 16 0,9-23 293,1 1 0,-1 0 0,1 0 1,0-1-1,0 1 0,0 0 1,0 0-1,0 0 0,0-1 1,0 1-1,1 2 0,-1-4 580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40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220 247 2561,'-38'17'3077,"-9"5"-2236,32-16 33,11-4-504,0 0 1,-1 0 0,1 0-1,-1-1 1,1 0-1,-1 0 1,0 0-1,-4 0 1,-40-7 1557,48 6-1910,0 0 0,0-1 0,-1 1 0,1 0 1,0-1-1,0 1 0,0 0 0,0-1 0,0 0 0,0 1 0,0-1 0,0 0 0,-2-1 0,-2-1 161,5 3-160,0 0 0,0-1 0,-1 1 0,1 0 0,0 0 0,-1 0 0,1-1 0,0 1 0,0 0 0,0-1 0,-1 1 0,1 0 0,0 0 0,0-1-1,0 1 1,0 0 0,-1-1 0,1 1 0,0 0 0,0-1 0,0 1 0,0 0 0,0-1 0,0 1 0,0 0 0,0-1 0,0 1 0,0-1 0,4-10 263,37-67 113,-37 72-389,1 0 0,1 0-1,-1 0 1,1 1 0,0 0-1,0 0 1,10-5 0,17-15 9,-19 12-13,2 0 0,-1 1 0,2 1 0,0 0 0,31-14 0,-30 18 3,-6 2-5,0 0 0,0 1-1,18-4 1,-25 7-1,0 1 0,-1-1 0,1 1 1,0 0-1,0 1 0,-1-1 0,1 1 0,0 0 1,-1 0-1,1 0 0,-1 1 0,1 0 0,4 2 0,38 24 9,-29-17 0,1 1 0,-2 1-1,28 26 1,-40-34-8,2 0 1,-1-1 0,1 1 0,0-1-1,0 0 1,8 3 0,-3-2 1,14 10-1,-21-12-1,36 26-4,-36-25 3,0 0 1,0 1-1,-1 0 1,0 0-1,0 0 1,4 6-1,-7-9 2,0 0 0,-1 0 0,1 0 0,0 0 0,-1 0 0,0 0-1,1 0 1,-1 0 0,0 0 0,0 1 0,0-1 0,0 0 0,0 0 0,-2 4 0,1 1 6,-2-1 0,1 1-1,-4 7 1,3-9-1,0 0 0,0-1 0,0 1 0,-1-1 0,0 0 0,1 0 0,-10 7 0,-8 8 9,7-2-3,8-10-6,0 0 0,-9 8-1,2-4-3,-31 29 6,23-20-9,-36 28-1,38-34 0,1 1-1,1 1 0,-24 28 0,-52 64 26,89-104-21,1 0 1,0 0-1,-4 6 1,5-6-2,0 0 0,-1-1 1,0 0-1,-5 6 0,2-2 1,3-4-2,3-3 0,0 0 0,0 0 0,0 0 0,0 0 0,0 0 0,0 0 0,0 0 0,0 0 0,0 0 0,0 0 0,0 0 0,0 0 0,0 0 0,0 0 0,-1 0 0,1 0 0,0 0 0,0 0 0,0 0 0,0 0 0,0 0 0,0 0 0,0 0 0,0 0 0,0 0 0,0 0 0,0 0 0,0 0-1,0 0 1,0 0 0,0 0 0,0 0 0,0 0 0,0 0 0,0 0 0,0 0 0,0 0 0,0 0 0,0 0 0,0 0 0,0 0 0,0 0 0,0 0 0,0 0 0,0 0 0,0 0 0,0 0 0,0 0 0,0 0 0,0 0 0,0 0 0,0 0 0,0-1 0,0 1 0,0 0 0,0 0 0,0 0-1,0 0 1,0 0 0,0 0 0,0 0 0,0 0 0,0 0 0,0 0 0,0 0 0,0 0 0,0 0 0,0 0 0,6 6-23,-4-5 22,-1 0 0,1 0 0,0 0 0,0 0 0,0 0 0,-1-1 0,1 1 0,0 0 0,0-1 0,0 0 0,4 1 0,2 1-4,2-1 4,0 1 0,0-2-1,0 1 1,0-1 0,18-3 0,-2 1 0,94-2-8,-96 4-16,36 6 0,-18-2-387,-18-1-396,-18-1 238,0-1 0,10 0 0,14-5-2646,-3 0-1909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41.4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30 4569,'-31'-29'5417,"31"29"-5343,-1 0 0,1 0 0,0 0 0,-1 0 0,1 0 0,0 0 0,-1 0 0,1 0 0,0 0 0,-1 0 0,1 0 0,0 0 0,-1 0 0,1 0 0,0 0 0,-1 0 0,1 1 0,0-1 0,-1 0 0,1 0 0,0 0 0,0 0 0,-1 1 0,1-1 0,0 0 0,0 0 0,-1 1 0,1-1 0,0 0 0,0 0 0,0 1 0,-1-1 0,-5 11 650,-1 12-351,3-4-292,-25 65 0,-50 166-105,76-242-114,0 1 1,1-1-1,1 1 0,-2 16 1,3-24 52,0 0 1,0 0 0,0 0 0,0-1-1,0 1 1,0 0 0,1 0 0,-1 0-1,0 0 1,0 0 0,1 0-1,0 1 1,-1-1-16,1-1 1,-1 0-1,1 0 0,-1 1 0,0-1 0,1 0 1,-1 0-1,1 1 0,-1-1 0,1 0 0,-1 0 1,1 0-1,-1 0 0,1 0 0,-1 0 1,1 0-1,-1 0 0,1 0 0,-1 0 0,1 0 1,-1 0-1,1 0 0,-1 0 0,1-1 0,0 1 1,17-8-3753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7 199 9858,'-6'-16'4774,"6"16"-4735,1 0-1,0 0 1,-1 0-1,1 0 1,0 0-1,-1 0 1,1 0-1,-1 0 1,1 1-1,0-1 0,-1 0 1,1 1-1,-1-1 1,1 0-1,0 1 1,-1-1-1,1 1 1,-1-1-1,0 0 0,1 1 1,-1-1-1,1 1 1,-1 0-1,0-1 1,1 1-1,-1-1 1,0 1-1,1 0 1,-1-1-1,0 1 0,0-1 1,0 2-1,1 3 20,0 0-1,-1 0 1,0 10-1,-1-9-6,4 208 249,-2-197-280,4 18-1,-4-29-14,0-1 0,1 1 0,-1-1 1,1 0-1,1 0 0,-1 0 0,5 7 0,-7-12-7,0 1 0,1 0 0,-1-1 1,1 1-1,0-1 0,-1 1 0,1-1 0,-1 1 0,1-1 0,0 1 0,-1-1 0,1 0 0,0 1 0,0-1 0,-1 0 1,1 1-1,0-1 0,0 0 0,1 0 0,-1 0-11,1 0-1,-1 0 1,1 0 0,-1-1-1,1 1 1,-1 0 0,1-1 0,-1 1-1,3-2 1,2-2-118,0 0-1,0 0 0,8-8 1,0-2-242,-1-1 1,0 0-1,11-18 1,-4 5 273,0 1 79,21-37 0,-41 64 20,13-25 7,1 2 0,20-27-1,-16 28-1,1 1 1,1 1-1,0 1 0,38-26 0,-56 43-4,0 1 1,1-1-1,-1 1 0,0 0 1,1 0-1,0 0 1,-1 0-1,1 0 1,-1 1-1,4-1 1,-5 1-2,0 0 0,0 0 1,0 0-1,0 0 0,0 1 0,0-1 1,0 0-1,0 0 0,-1 1 1,1-1-1,0 1 0,0-1 1,0 1-1,-1-1 0,1 1 1,0-1-1,-1 1 0,1 0 0,0-1 1,-1 1-1,1 0 0,-1 0 1,1-1-1,-1 1 0,1 0 1,-1 0-1,1 0 0,-1 0 1,0-1-1,0 1 0,1 0 0,-1 0 1,0 0-1,0 1 0,1 7 5,-1-1-1,0 1 0,-1-1 0,0 0 1,-2 10-1,1-5 0,1-4-4,-16 150 12,16-142-12,2 1 1,0-1 0,1 0-1,0 0 1,1-1 0,1 1-1,9 21 1,-11-32 0,1 0 1,0 1-1,1-1 0,-1-1 1,1 1-1,0 0 0,1-1 1,-1 0-1,1 0 0,6 4 1,-7-6-7,-1 0 1,1-1-1,0 1 0,0-1 1,1 0-1,-1-1 1,0 1-1,1-1 0,-1 0 1,1 0-1,-1 0 1,1 0-1,-1-1 1,1 0-1,6 0 0,-4-1-54,1-1-1,-1 1 0,0-1 0,0 0 0,-1-1 1,11-5-1,1-2-352,20-14-1,-22 13 288,-1-1-1,-1 0 1,1-1-1,-2 0 1,0-1-1,-1-1 0,0 0 1,-1-1-1,-1 0 1,0 0-1,7-19 0,0-11 290,16-69-1,-29 96 33,0-1-1,2-25 1,-6 37-80,0-1 1,0 0 0,-1 1-1,0-1 1,0 1-1,-1-1 1,-4-12-1,5 18-61,0 1-1,0 0 1,0 0-1,0 0 1,0-1 0,-1 1-1,1 0 1,-1 1-1,1-1 1,-1 0-1,-3-2 1,4 3-13,-1 0 1,1 0-1,-1 0 1,0 0-1,1 1 1,-1-1-1,0 1 1,1-1-1,-1 1 1,0 0-1,0-1 0,-3 1 1,0 1 19,1-1 0,-1 1 0,1 0 0,-1 1 0,1-1-1,0 1 1,0 0 0,-1 0 0,1 0 0,1 0 0,-7 5 0,-2 3 78,1 0-1,1 0 1,-1 1-1,2 0 1,-12 16-1,-37 70 219,27-36-313,-24 69 1,44-100-43,-8 41 0,15-53-2,1 0 1,1 0-1,0 30 1,2-41 0,1 0 1,0 0 0,0 0-1,0 0 1,1-1 0,-1 1-1,2 0 1,3 8-1,-3-9 3,1-1-1,0 1 1,0-1-1,0 0 1,1 0-1,0 0 1,0-1-1,5 5 1,-2-4-1,-1 0 1,1 0-1,0-1 1,0 0-1,0 0 1,1-1-1,-1 0 1,1 0-1,0-1 1,12 2 0,-2-3-13,-1 0 0,1-1 1,-1-1-1,24-3 1,52-16-352,-94 20 357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42.1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33 2585,'-8'-5'1157,"-1"0"1,1 0-1,-1 1 1,0 0-1,0 1 1,-12-3 0,19 6-1016,1 0 0,0 0 0,0 0 0,0 0 0,-1 0 0,1 0 0,0 0 0,0 1 1,0-1-1,-1 0 0,1 1 0,0-1 0,0 1 0,-2 0 0,-7 4 371,8-4-460,0-1-17,0 1-1,1-1 1,-1 1-1,0 0 0,0 0 1,0 0-1,1 0 0,-1 0 1,0 0-1,1 0 1,-1 0-1,1 1 0,0-1 1,-1 1-1,1-1 1,0 1-1,0-1 0,-2 4 1,-16 47 125,13-36-133,1 1 1,-5 32-1,9-45-26,-3 24-1,1-1 0,1 1 0,1-1 0,2 1 0,0-1 1,11 52-1,-9-65-5,1 0-1,0 0 1,1-1 0,1 1 0,9 16-1,-12-26 3,-1 0-1,1 0 1,1 0-1,-1 0 1,1 0-1,-1-1 1,1 1-1,0-1 1,0 0-1,0 0 1,1-1-1,-1 1 1,1-1-1,-1 0 1,1 0-1,0-1 1,6 2-1,-7-2 3,-1 0 0,1 0 0,-1-1 0,1 0 0,-1 0 0,1 0 0,-1 0 0,1 0 0,-1-1 0,1 1 0,-1-1-1,0 0 1,5-2 0,-1 0 10,-1-1-1,1 0 0,-1 0 0,0 0 1,7-7-1,-8 5-1,0 1 0,0-1 1,-1 0-1,0 0 1,0-1-1,0 1 0,-1-1 1,4-12-1,0 4 7,-4 6 28,0 0 0,0 0 0,0 0 0,-2 0 0,1 0 0,-1-1 0,0 1 0,-1-1 0,0 1 0,0-1 0,-1 1 0,-1 0 0,1-1 0,-2 1 0,1 0 0,-1 0 0,0 0 0,-1 0 0,0 1 0,-6-10 0,-34-48 228,40 58-230,-2 1-1,1-1 1,-1 1 0,-8-8-1,10 11-31,0 1 1,0 0-1,0 0 0,-1 0 0,1 1 0,-1-1 0,1 1 0,-1 0 1,-7-1-1,1 0 9,-1 0 0,-15 0-1,23 2-91,1 1-1,-1 0 0,0 0 0,0 0 0,1 1 0,-1-1 0,0 1 0,0 0 0,1 0 0,-1 0 0,1 0 0,-4 3 1,1-1-448,4-3 157,1 1 0,-1 0 0,1 0 0,-1-1-1,1 1 1,-1 0 0,1 0 0,-2 3 0,3-4 234,0 0 0,0 0 0,0 0 0,0 1-1,0-1 1,0 0 0,0 0 0,0 0 0,0 1 0,0-1 0,0 0 0,0 0-1,0 0 1,1 0 0,0 2-1180,-1-2 1180,0 0 0,1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42.8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325 27 8538,'-2'-2'233,"1"1"0,0 0 0,-1 0 0,1 0 0,-1 0 0,1 0 0,-1 0-1,1 0 1,-1 0 0,0 1 0,1-1 0,-1 0 0,0 1 0,0 0 0,-3-1 0,-6-1 231,2-1-155,5 1-216,0 1 0,-1 0-1,1 0 1,0 0 0,-6 0 0,-4 1 77,-38 1 749,49-1-851,0 1 0,0-1 0,0 1 0,0 0 0,0 0-1,0 0 1,0 0 0,0 1 0,0-1 0,-2 2 0,-1 2 12,1-1 1,0 1 0,-5 5 0,-6 7 3,8-9-82,1 1 0,1 0 0,-1 0-1,2 0 1,-10 19 0,10-17-1,-3 7-5,0 0 1,1 1-1,1 0 1,1 0-1,1 1 0,-3 21 1,5-17-9,1-1 0,1 1 0,1-1 0,7 45 0,-5-54 4,0 0 0,1-1 1,10 22-1,-10-27 5,0 0 1,0-1 0,1 0 0,0 1-1,0-2 1,1 1 0,8 7-1,-12-12 2,1 0 0,-1 0 0,1-1 0,0 1 0,0-1 0,0 1 1,0-1-1,6 2 0,1-1-6,15 1 0,-22-3 7,12 1 3,-1-2 1,1 1 0,19-5 0,-23 3-5,0 1 2,-4 0-4,-1 1 1,0-2-1,1 1 1,-1 0 0,0-1-1,0 0 1,0-1-1,11-5 1,-11 4 0,-1 1 2,0 0 0,0-1 0,-1 1 0,0-1 0,6-6-1,-4 1 3,0-1 0,7-16 0,-10 21 0,-1-2 3,0 0 0,0 0 1,0 0-1,-1 0 0,0 0 0,0-1 0,-1-12 0,1-1 12,-1 16-10,0-1 1,-1 0-1,1 1 0,-1-1 1,0 1-1,-3-9 1,-1 1 25,-10-20 0,10 24-21,0 1 0,-1 0 0,0 0 0,0 1 0,-1 0 0,0 0 0,-14-10 0,-61-38 53,55 38-56,1 2 2,-19-13 0,38 23-14,1 0 0,0-1 0,0 1 0,-7-10-1,-34-48-1765,47 63 1732,0 0 1,0 0-1,0 0 0,0 0 1,0 0-1,0 0 1,0 0-1,0-1 0,0 1 1,0 0-1,0 0 1,-1 0-1,1 0 1,0 0-1,0 0 0,0 0 1,0 0-1,0 0 1,0 0-1,0-1 0,0 1 1,0 0-1,0 0 1,0 0-1,-1 0 0,1 0 1,0 0-1,0 0 1,0 0-1,0 0 1,0 0-1,0 0 0,0 0 1,0 0-1,-1 0 1,1 0-1,0 0 0,0 0 1,0 0-1,0 0 1,0 0-1,0 0 0,0 0 1,-1 0-1,1 0 1,0 0-1,0 0 1,0 0-1,0 0 0,0 0 1,0 1-1,0-1 1,-1 9-2689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43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227 28 6057,'-8'-9'1410,"7"8"-1241,0 0 0,0-1 0,0 1 0,0 0 0,0-1 0,-1 1 0,1 0 0,0 0 0,-1 0 0,1 0 0,-1 0 0,1 1 0,-1-1 0,0 0 0,1 1 0,-1-1 0,0 1 0,1 0 0,-1-1 0,-2 1 0,0 0-125,1 1 0,-1 0 0,0 0 0,0 0 0,1 0 0,-1 1 0,0-1 0,1 1 0,0 0 0,-1 0 0,1 0 0,-4 4 0,-2 2 107,0 0 1,-14 17 0,17-18-109,1 1 1,-1-1-1,1 1 1,1 0 0,0 1-1,0-1 1,1 1-1,0-1 1,-3 13-1,5-16-43,1 0 0,-1-1 0,1 1-1,0 0 1,0 0 0,0-1 0,1 1 0,0 0-1,0 0 1,0-1 0,0 1 0,1-1-1,-1 1 1,1-1 0,1 0 0,-1 0-1,0 1 1,1-2 0,0 1 0,3 4-1,6 3-5,0 0-1,0 0 1,1-1-1,0-1 1,15 9-1,-6-6 3,1-2 0,36 13-1,-5-5 29,0-2-1,60 9 1,-106-24-6,4 1-9,20 5 0,-29-7 19,0 2 0,0-1 0,0 0 0,0 1 0,0-1 1,-1 1-1,1 0 0,0 0 0,-1 0 0,1 0 0,2 4 0,-4-5-5,-1-1-14,1 0 1,-1 0-1,1 1 1,-1-1-1,0 1 1,1-1-1,-1 0 0,0 1 1,0-1-1,1 1 1,-1-1-1,0 0 1,0 1-1,1-1 0,-1 1 1,0-1-1,0 1 1,0-1-1,0 1 1,0-1-1,0 1 0,0-1 1,0 1-1,0-1 1,0 1-1,0-1 1,0 1-1,0-1 0,0 1 1,-1-1-1,1 1 1,0-1-1,0 1 1,0-1-1,-1 0 0,1 1 1,0-1-1,-1 1 1,1-1-1,0 0 1,-1 1-1,0-1 1,-37 28 184,22-16-171,-1 0 0,-21 10 0,-5 3-1,32-17-19,-89 52 34,84-51-32,-2-1 0,1-1-1,-1 0 1,-21 4 0,34-10-5,-1 1 0,1-2-1,-1 1 1,1 0 0,-1-1 0,0 0 0,0-1 0,1 1 0,-1-1-1,1 0 1,-1 0 0,1-1 0,-1 0 0,1 0 0,0 0-1,-6-3 1,3 0-156,1 0 0,0-1 0,0 0 0,0 0 0,1 0 0,0-1 1,0 0-1,1 0 0,-1 0 0,2-1 0,-1 0 0,1 0 0,0 0 0,1 0 0,0-1 0,0 0 0,-1-9 0,3 13-215,-2-9-941,2 11 778,-1 0 1,0 0-1,-5-6 0,6 8 440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44.0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 44 3505,'-2'0'314,"1"1"0,0-1 0,-1 0-1,1 0 1,-1 0 0,1 0 0,-1 0 0,1 0 0,-1 0 0,1 0 0,-1-1 0,1 1 0,0 0 0,-3-2 0,4 2-281,-1 0 0,1 0 1,0 0-1,0 0 0,0 0 0,0 0 0,0 0 1,0 0-1,0 0 0,0 0 0,0 0 1,0 0-1,-1-1 0,1 1 0,0 0 1,0 0-1,0 0 0,0 0 0,0 0 1,0 0-1,0 0 0,0 0 0,0 0 1,0 0-1,0-1 0,0 1 0,0 0 1,0 0-1,0 0 0,0 0 0,0 0 1,0 0-1,0 0 0,0 0 0,0 0 1,0-1-1,0 1 0,0 0 0,0 0 1,0 0-1,0 0 0,0 0 0,0 0 1,0 0-1,0 0 0,0 0 0,0 0 1,0-1-1,1 1 0,-1 0 0,0 0 1,0 0-1,0 0 0,0 0 0,0 0 1,6-2 88,-4 1 33,-1 0-127,0 1 1,0-1-1,0 0 1,0 0-1,0 1 0,0-1 1,-1 0-1,2-2 1,-1 2 13,0 0 0,1-1 0,-1 1 0,0 0 0,0 0 0,1 0 0,-1 0 1,2-1-1,26-11 862,-28 13-854,0 0 0,1-1 1,-1 1-1,0 0 0,0 0 0,1 0 1,-1 0-1,0 0 0,1 0 0,-1 0 1,0 1-1,0-1 0,1 0 1,-1 1-1,0-1 0,0 1 0,0-1 1,1 1-1,-1-1 0,0 1 0,1 1 1,2 0 62,33 21 571,-15-9-429,-1-2-1,37 16 1,46 5-140,-63-20-54,73 12 1,44-6-1167,-132-16-488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44.8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96 6329,'1'-6'670,"-1"0"1,0 0-1,0 0 0,-1-6 0,1 10-466,-1 0-1,1-1 1,-1 1 0,0 0-1,0-1 1,0 1 0,0 0-1,0 0 1,0 0 0,-1 0 0,1 0-1,-3-2 1,4 3-161,-1 1 0,1 0 1,0 0-1,-1-1 0,1 1 0,-1 0 1,1 0-1,0 0 0,-1-1 0,1 1 1,-1 0-1,1 0 0,-1 0 0,1 0 1,0 0-1,-1 0 0,1 0 0,-1 0 1,1 0-1,-1 0 0,1 0 0,0 1 1,-1-1-1,1 0 0,-1 0 0,1 0 1,0 0-1,-1 1 0,1-1 0,0 0 1,-1 0-1,1 1 0,0-1 0,-1 0 1,1 1-1,0-1 0,-1 1 0,-1 1 75,1-1 0,-1 1 0,1 0-1,-1 1 1,0 1 0,0 1-44,0 1 1,0-1 0,1 1-1,0 0 1,0-1 0,0 1-1,1 0 1,0 8 0,-1 9-24,-5 135-33,2-17-64,4-102-28,-9 65 1,-13 174 18,21-264 55,0 6-3,-1 14-10,3-31 11,-1 0 0,0-1 1,1 1-1,-1 0 1,1 0-1,0-1 1,0 1-1,3 5 1,-4-7-4,1 0-1,-1 0 1,1 0 0,0-1 0,0 1 0,-1 0 0,1 0 0,0 0 0,0-1 0,0 1 0,0 0 0,0-1 0,0 1 0,0-1 0,0 1-1,0-1 1,0 0 0,0 1 0,0-1 0,0 0 0,1 0 0,-1 0 0,0 0 0,2 0 0,-3 0-2,1 0 0,-1 0 0,0 0 0,1 0 0,-1-1 0,0 1 0,0 0 0,1 0 0,-1 0 0,0-1 0,0 1 0,1 0 0,-1 0 0,0-1 0,0 1 0,0 0 0,0-1 0,1 1 0,-1 0 0,0 0 0,0-1 0,1-1-69,-1 3-40,3 8 142,-2-7-9,-2-6-14,1 3-3,0 1-1,0 0 1,0 0 0,0 0 0,0-1 0,0 1-1,0 0 1,0 0 0,0 0 0,0 0 0,0-1-1,0 1 1,0 0 0,0 0 0,1 0 0,-1-1-1,0 1 1,0 0 0,0 0 0,0 0 0,0 0-1,0 0 1,1-1 0,-1 1 0,0 0 0,0 0-1,0 0 1,0 0 0,1 0 0,-1 0-1,4-4 0,0 0 0,-1-1 0,-1 0 0,1 0 0,0 0 0,1-8 0,-1 7 1,132-285 199,-92 206 43,125-229 1345,-150 281-1255,19-49 1,-11 30-235,-17 35-85,-8 16-13,0-1 0,-1 1 1,1 0-1,-1-1 1,1 1-1,-1-1 0,1 1 1,-1-1-1,0 1 0,0-1 1,0 1-1,0-1 1,0-2-1,0 3-2,-1 1 1,1-1-1,0 1 0,0-1 0,-1 0 1,1 1-1,0-1 0,0 1 1,-1-1-1,1 1 0,-1 0 0,1-1 1,-1 1-1,1-1 0,0 1 1,-1 0-1,1-1 0,-1 1 1,1 0-1,-1-1 0,0 1 0,1 0 1,-1 0-1,1 0 0,-1-1 1,0 1-1,1 0 0,-1 0 1,1 0-1,-1 0 0,0 0 0,0 0-2,1 0-1,-1 0 0,1 0 0,0 0 1,-1 1-1,1-1 0,0 0 0,-1 0 1,1 0-1,0 0 0,-1 0 0,1 1 0,0-1 1,-1 0-1,1 0 0,0 1 0,-1-1 1,1 0-1,0 1 0,0-1 0,-1 0 1,1 0-1,0 1 0,0-1 0,0 1 1,0-1-1,-1 1 0,-23 48-1203,14-25-525,2-1-1149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46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194 186 960,'-3'1'173,"-1"0"-1,0 0 1,1 0 0,-7 4-1,8-4-125,-1 1 0,0-1 0,0 0 0,1 0 0,-1 0 0,-4 0 0,-2 2-11,8-3-19,1 0 0,-1 1 0,1-1 0,-1 0 0,1 0 0,-1 0 0,1 0 0,-1 1 0,1-1 0,-1 0 0,1 0 0,-1 0 0,1 0-1,-1 0 1,1 0 0,-1 0 0,0 0 0,1-1 0,-2 1 0,2 0 4,0 0-1,0 0 1,0 0 0,0 0-1,0-1 1,-1 1 0,1 0-1,0 0 1,0 0-1,0 0 1,-1 0 0,1 0-1,0 0 1,0 0-1,0 0 1,0 0 0,-1 0-1,1 0 1,0 0 0,0 1-1,0-1 1,0 0-1,-1 0 1,1 0 0,0 0-1,0 0 1,0 0-1,0 0 1,0 0 0,-1 0-1,1 1 1,0-1 0,0 0-1,0 0 1,0 0-1,0 0 1,0 0 0,0 1-1,-1-1 1,1 0-1,0 0 1,0 0 0,0 0-1,0 1 1,0-1 0,0 0-1,0 0 1,0 1-1,0-1 10,0 1 1,-1-1-1,1 1 0,0-1 0,0 1 0,-1-1 0,1 1 0,0-1 0,-1 1 0,1-1 0,-1 1 1,1-1-1,-1 0 0,0 1 0,0 0-170,0-1 0,1 1 0,-1 0 0,0-1-1,1 1 1,-1 0 0,1 0 0,-1 0 0,1-1 0,-1 1 0,1 0 0,0 0 0,-1 0 0,1 0 0,0 0-1,0 0 1,0-1 0,-1 1 0,1 0 0,0 0 0,0 1 0,0 4-220,-1-4 376,0-1 0,0 1 0,0-1 0,0 1 0,0-1 1,0 1-1,0-1 0,0 1 0,-3 1 0,-2 4 704,-23 20 847,25-21-1387,3-5-110,1 0 0,-1 0 0,1-1 0,-1 1 0,0 0 0,1 0-1,-1 0 1,0 0 0,0-1 0,1 1 0,-1 0 0,0-1-1,0 1 1,0-1 0,0 1 0,0-1 0,0 1 0,0-1 0,0 0-1,-2 1 1,1-1 102,1 1-1,-1-1 1,1 1-1,0-1 1,-1 1-1,1-1 0,0 1 1,-2 1-1,2-1 109,0-1 0,0 1 1,0-1-1,0 1 0,0-1 0,0 1 0,0-1 0,0 1 0,-1-1 0,-1 0 0,3 0-232,0 0 0,0 0 0,-1 0-1,1 0 1,0 0 0,0 0 0,-1 0 0,1 0 0,0 0-1,0 0 1,-1-1 0,1 1 0,0 0 0,0 0 0,0 0-1,-1 0 1,1-1 0,0 1 0,0 0 0,0 0 0,0-1-1,0 1 1,-1 0 0,1 0 0,0-1 0,0 1 0,0 0 0,0 0-1,0-1 1,0 1 0,0 0 0,0 0 0,0-1 0,0 1-1,0 0 1,0 0 0,0-1 0,0 1 0,0 0 0,0-1-1,3-10 155,-1 6-49,0 1-1,1 0 0,-1-1 1,5-4-1,1-2 104,68-101 1467,-66 98-1530,1 1 0,1 0 0,0 1 0,19-14-1,-7 5 53,-12 12-94,0 0 0,24-12 0,-21 12-93,-12 8-51,0-1-1,1 1 1,-1 0-1,1 0 0,-1 0 1,1 1-1,0-1 1,-1 1-1,1 0 1,4 0-1,4-1-5,-11 1-1,1 0-1,-1 0 1,1 0 0,-1 1 0,1-1-1,-1 0 1,0 0 0,1 1-1,-1-1 1,0 1 0,1-1-1,-1 1 1,0 0 0,1-1-1,-1 1 1,0 0 0,0 0-1,2 1 1,6 6-1,8 2 1,-5-2 0,0 0 0,-1 0 0,0 1 0,0 1 0,13 14 0,-4 4-1,15 15-6,-14-19 2,-8-11 3,-1 0-1,-1 1 1,16 25 0,-19-23 4,0 0 1,7 24 0,-13-33-2,-1-1 0,0 1 0,0 0 0,0-1 0,-1 1 0,0 0 0,0 0 0,-2 8 0,-2 4 10,-9 29-1,9-33-25,-1-1 0,-1 1 0,0-1-1,-1 0 1,-1 0 0,-14 18 0,-45 49-305,56-66 307,-1 0 0,0-1 1,-22 18-1,-15 4 26,14-12-5,22-15 0,0 0 0,-1-1 0,0-1 0,-1 0-1,-26 7 1,39-13-7,-2 0 4,-1 0-1,0 0 0,1 0 0,-1-1 0,0 1 1,1-1-1,-1 0 0,-5-1 0,8 0-3,-2 1-1,0 1 1,0-1-1,1 0 0,-8 2 1,9-1-1,0-1 0,0 1 0,1 0 0,-1-1 0,0 1 0,0 0-1,1 0 1,-1 0 0,1 0 0,-1 0 0,1 0 0,-3 2 0,0 3 0,3-4-2,0 1 1,-1-1-1,0 0 1,-3 3-1,4-3 1,0-1 0,0 0 0,0 1-1,0-1 1,0 1 0,0-1 0,0 1-1,0-1 1,1 1 0,-1 0 0,1-1-1,-1 1 1,1 0 0,-1 2 0,1-4 0,0 0 1,0 1-1,0-1 1,0 0-1,0 0 1,0 0-1,0 0 1,0 1-1,0-1 1,1 0-1,-1 0 0,0 0 1,0 0-1,0 0 1,0 1-1,0-1 1,0 0-1,0 0 1,0 0-1,0 0 1,0 0-1,1 0 1,-1 1-1,0-1 1,0 0-1,0 0 1,0 0-1,0 0 1,1 0-1,-1 0 1,0 0-1,0 0 1,0 0-1,0 0 1,0 0-1,1 0 1,-1 0-1,0 0 1,0 0-1,0 0 1,0 0-1,1 0 0,-1 0 1,8-2-15,7-8 17,-11 7-1,0-1 0,1 1 1,9-4-1,4 0-3,0 1 0,1 1-1,-1 0 1,1 2 0,34-3 0,98 7-9,-109 0 12,64 6-4,5 0-38,-101-7-53,-5 0-78,0 0-1,1 0 1,-1 1-1,0-1 1,1 1-1,-1 0 1,0 1 0,0-1-1,0 1 1,7 3-1,-1 1-1961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47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68 3961,'-11'-4'1972,"11"4"-1878,-1-1-1,1 1 1,0 0-1,-1-1 1,1 1-1,0 0 0,-1 0 1,1-1-1,-1 1 1,1 0-1,0 0 1,-1 0-1,1-1 1,-1 1-1,1 0 1,-1 0-1,1 0 0,-1 0 1,1 0-1,-1 0 1,-15-4 771,11 4-765,1-1 485,-1 0 0,0 0 0,-7 1-1,10 0-446,0 1 0,0-1 0,1 0 0,-1 1 0,0-1 0,1 1 0,-1 0-1,1-1 1,-1 1 0,1 0 0,-1 0 0,1 0 0,-3 2 0,-8 7 161,8-6-262,-1-1 1,1 1 0,0 0-1,1 0 1,-1 0-1,0 1 1,1-1 0,-4 7-1,2 0 15,1 1 1,-1-1-1,2 1 0,0 0 0,0 0 0,-1 13 1,0 2-33,2-15-13,0 1 1,0 21-1,3-25-6,0 0-1,1 0 0,4 12 0,2 13-5,-5-18 4,0 1-2,9 33-1,-5-29 2,19 38 0,-22-52 2,0 0-1,0 0 0,1-1 0,0 1 1,0-1-1,0 0 0,1-1 0,12 10 1,-17-14-2,1 0 1,0 1 0,0-1 0,0 0-1,0 0 1,1 0 0,-1-1-1,0 1 1,0 0 0,4-1 0,-5 0 1,1 0 0,-1 0 0,1 0 0,-1 0 0,1-1 0,-1 1 0,1 0 0,-1-1 1,1 1-1,-1-1 0,0 0 0,1 0 0,-1 1 0,0-1 0,0 0 0,1 0 0,-1 0 1,1-1-1,5-6 8,-1 1 1,0-1 0,0 0 0,-1 0-1,7-15 1,17-47 51,-14 28-4,20-51 221,-31 77-222,1-1 1,-2 0 0,3-30 0,-6 36-41,1 2 0,-1 0 1,-1-12 0,0 18 2,1-1 0,-1 1 0,0 0 0,0-1 0,0 1 0,-1 0 0,1 0 0,-1 0 0,-2-4 1,0 1 29,-1 0 1,1 1 0,-1-1 0,0 1-1,0 1 1,-1-1 0,1 1 0,-1-1 0,0 2-1,0-1 1,-13-5 0,-5-3-29,0-1 0,-27-21 1,-2-1-746,53 35 666,0 0 0,-1-1 0,1 1 0,0 0 0,0 0 0,0 0 0,0 0 0,0 0 0,-1 0 0,1 0 0,0 0 0,0-1 0,0 1 0,0 0 0,-1 0 0,1 0 0,0 0 0,0 0 0,0 0 0,-1 0 0,1 0 0,0 0 0,0 0 0,0 0 0,0 0 0,-1 0 0,1 0 0,0 1 0,0-1 0,-1 0 0,-5 5-3252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48.1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293 138 3137,'-3'-1'493,"1"0"0,-1 0 0,1 0 1,0-1-1,-1 1 0,1 0 0,0-1 1,0 0-1,0 1 0,0-1 0,-1-3 0,1 4-297,1-1-1,-1 1 0,1-1 0,-1 1 0,1-1 1,-1 1-1,0 0 0,1 0 0,-1 0 0,0 0 1,0 0-1,0 0 0,0 0 0,0 1 0,-4-2 1,6 2-149,-1 0 0,1 0 0,0-1 1,-1 1-1,1 0 0,0 0 1,-1-1-1,1 1 0,0 0 1,-1 0-1,1-1 0,0 1 0,-1-1 1,1 1-1,0 0 0,0-1 1,0 1-1,0 0 0,-1-1 0,1 0 1,0 1-28,0 0 1,0-1-1,0 1 0,0 0 1,0 0-1,0-1 1,0 1-1,0 0 1,-1-1-1,1 1 0,0 0 1,0 0-1,0 0 1,0-1-1,-1 1 1,1 0-1,0 0 0,0-1 1,0 1-1,-1 0 1,1 0-1,0 0 1,0 0-1,-1 0 0,1-1 1,0 1-1,0 0 1,-1 0-1,1 0 0,0 0 1,0 0-1,-1 0 1,1 0-1,0 0 1,-1 0-1,1 0 0,0 0 1,-1 0-1,-2 3 149,2-3-147,1 1 0,-1-1 1,0 1-1,1-1 0,-1 1 0,1-1 0,-1 0 0,0 1 0,1-1 0,-1 0 0,0 0 0,0 1 0,1-1 0,-2 0 0,-2 1 27,1 0-1,0 1 0,0-1 0,0 1 0,0-1 0,0 1 0,0 0 0,0 0 1,1 1-1,-1-1 0,-3 5 0,-3 2 45,-2 0-7,0 1-30,1-1 0,-13 16 0,-37 45-7,59-69-49,-4 4 1,1 1 0,0 0-1,0 0 1,0 0 0,1 0 0,0 0 0,1 1 0,-1 0-1,1-1 1,0 1 0,1 0 0,-1 0 0,1 0-1,1 0 1,-1 0 0,1 0 0,1 0 0,1 14 0,0-14 4,-1 0 1,1 0-1,0 0 1,1-1-1,0 1 1,0-1-1,0 1 1,1-1-1,0 0 1,0 0-1,0-1 1,1 1-1,0-1 1,0 0-1,0 0 1,0-1-1,1 0 0,10 7 1,-5-6-1,-1-1 0,1 1 0,0-2 0,0 0 0,0 0 0,0-1 0,0 0 0,1-1 0,-1 0 0,1-1 0,-1 0 0,1-1 0,-1 0 0,0-1 0,16-4 0,-24 5-2,0 0 0,0-1 0,1 1 0,-1 0-1,0-1 1,0 0 0,-1 0 0,1 0 0,0 0 0,-1 0 0,5-5 0,-1-1 1,1-1 1,6-13 0,3-3-21,-5 10-2,0-1 9,12-19 0,-21 30 12,1 1 0,-1-1 0,0 0 0,-1 0 0,1 0 1,-1 0-1,0 0 0,0 0 0,0-7 0,-1 5 6,0 0-1,-1 0 1,1 1-1,-2-1 1,1 0-1,-1 0 1,0 1-1,0-1 1,0 1 0,-1 0-1,-6-11 1,-1 1 19,1-1 0,-10-26 0,16 33-24,-1 0 0,-1 1 0,1 0 1,-1 0-1,-1 0 0,0 0 0,0 1 1,0 0-1,-1 0 0,-1 1 0,1 0 1,-1 0-1,0 1 0,-1 0 0,1 0 1,-11-5-1,15 10-17,0-1 0,-1 0 0,1 1 0,0 0 0,0 0 0,-1 0 0,1 0 0,0 1 1,-1-1-1,1 1 0,-6 1 0,8-1-244,0 0-1,-1 1 1,1-1 0,0 1-1,0-1 1,-1 1 0,1 0 0,0 0-1,0 0 1,0 0 0,0 0 0,0 0-1,0 1 1,0-1 0,0 1 0,1-1-1,-1 1 1,0 0 0,1 0 0,0 0-1,-1 0 1,0 2 0,0 0-1242,1-1-1,0 1 1,-1 7 0,2-10 1320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48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22 1976,'1'-1'198,"6"-11"1724,-7 12-1839,1 0-1,-1 0 0,0 0 1,0 0-1,0-1 0,0 1 1,0 0-1,0 0 1,1 0-1,-1-1 0,0 1 1,0 0-1,0 0 0,0 0 1,0-1-1,0 1 0,0 0 1,0 0-1,0-1 1,0 1-1,0 0 0,0 0 1,0 0-1,0-1 0,-1 1 1,1 0-1,0 0 1,0-1-1,0 1 0,0 0 1,0 0-1,0 0 0,0 0 1,-1-1-1,1 1 0,0 0 1,0 0-1,0 0 1,0 0-1,-1 0 0,1-1 1,0 1-1,0 0 0,0 0 1,-1 0-1,1 0 1,0 0-1,0 0 0,-1 0 1,1 0-1,0 0 0,0 0 1,0 0-1,-1 0 0,1 0 1,0 0-1,-2 0 38,1 0 0,0 1-1,0-1 1,0 0 0,0 1-1,0-1 1,0 0 0,0 1-1,0 0 1,1-1 0,-1 1-1,0 0 1,0-1 0,0 1 0,0 0-1,1 0 1,-1-1 0,0 1-1,1 0 1,-1 0 0,1 0-1,-1 2 1,-2 3 132,0 0-1,-2 10 1,3-11-178,-9 39 102,-12 89-1,10-52-152,10-56-9,-3 0 0,0-1 0,-1 0 0,-11 26 0,14-42-8,1 1 0,-4 16 0,5-18-17,4-11-16,1 1 30,-1 0 0,1 0-1,-1 0 1,1-1-1,-1 1 1,0 0-1,0-1 1,0 0-1,1-6 1,6-9 13,-2 5-99,59-129-1473,-51 102-3867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4:53.7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271 1475 4697,'-28'14'967,"8"-4"-613,0 1 0,-33 25-1,45-30-394,-4 4 721,0 0-1,-1-1 1,-15 8-1,-32 16 1073,58-31-1738,0-1-1,0 1 0,0-1 0,1 1 0,-4 2 1,5-3-14,0-1 0,-1 1 0,1-1 0,0 0 0,0 1 1,-1-1-1,1 1 0,0-1 0,0 1 0,0-1 1,0 1-1,-1-1 0,1 1 0,0-1 0,0 1 0,0-1 1,0 1-1,0-1 0,0 1 0,0-1 0,1 1 0,-1-1 1,0 1-1,0-1 0,0 1 0,0-1 0,1 0 1,-1 1-1,0-1 0,0 1 0,1-1 0,-1 0 0,0 1 1,1 0-1,0-1-1,-1 0 0,0 0 0,0 1 0,1-1 0,-1 0 0,0 0 0,1 0 0,-1 0 1,0 0-1,1 0 0,-1 0 0,0 0 0,0 0 0,1 0 0,-1 0 0,0 0 0,1 0 0,-1 0 0,0 0 1,1 0-1,-1 0 0,8-1 0,-1-1-1,0 0 1,0-1 0,12-5 0,27-18 82,-10 4 18,170-73 428,-115 57-316,316-175 616,-240 113-288,54-22 265,-52 30-157,8-11 44,23-12-101,24-4-198,116-66-112,-233 119-237,104-61-12,6 18-42,-121 72-72,-83 33 54,122-48-2151,-132 51 2065,44-17-2216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331 0 4497,'-57'111'2178,"-63"190"-1224,107-267-935,-12 34 6,-28 119 0,6 58 740,41-212 101,-3 61 0,8-84-665,1 0 0,1 0 1,0 0-1,0 0 0,1 0 0,0 0 0,1-1 0,0 1 1,0-1-1,7 12 0,-8-17-122,0-1 0,1 0 1,-1 0-1,1 0 0,0 0 0,0 0 0,0 0 1,0-1-1,0 0 0,1 1 0,-1-1 1,1 0-1,-1-1 0,1 1 0,0-1 0,0 1 1,0-1-1,4 0 0,3 1 61,1-1 0,0 0 0,0-1 1,20-2-1,-3-2-22,-1-2-1,51-15 1,-62 16-96,1 0-1,-1 1 1,27-3 0,-35 7-19,-1 0-1,1 0 1,0 0 0,0 1 0,-1 1 0,1-1-1,-1 1 1,1 1 0,9 4 0,23 14-462,-1 5-1417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35.5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145 238 472,'2'-5'725,"0"-1"0,0 1 0,6-10-1,-7 14-524,0-1 0,0 0 0,0 0 0,-1 0 0,1 0 0,-1 1-1,1-4 1,-1 3-78,0 0 0,1 1 0,-1-1 0,0 0 0,1 1 0,0-1 0,-1 0 0,2-1 0,0 0 93,-1 0 0,1 0-1,-1 0 1,0 0 0,1-4 0,4-10 1329,2-3 195,-8 20-1692,0 0 0,1-1 0,-1 1 0,0-1 0,0 1 0,0 0 1,0-1-1,0 1 0,0-1 0,0 1 0,-1 0 0,1-1 0,0 1 1,0-1-1,0 1 0,0 0 0,0-1 0,-1 1 0,1-1 0,-5-12 272,5 12-295,-1 1-1,1-1 1,0 0-1,0 1 1,0-1-1,0 0 1,0 0-1,0 1 1,0-1-1,0 0 1,0 1-1,0-1 1,0 0-1,0 0 0,1 1 1,-1-1-1,1 0 1,-1 0-11,0 1 0,0-1 0,0 1 1,1-1-1,-1 0 0,0 1 0,0-1 0,0 1 0,0-1 1,0 1-1,0-1 0,0 1 0,0-1 0,0 1 1,0-2-1,-1 0 18,1 1 1,-1-1-1,1 0 1,0 0 0,0 0-1,0 0 1,0 0-1,0 0 1,0 0 0,1 0-1,-1 1 1,1-4-1,2-3 18,1-5-15,-3 12-28,-1 0-1,0-1 1,0 1-1,0 0 1,0 0-1,0 0 1,0 0-1,0 0 0,0-1 1,0 1-1,0 0 1,-1-2-1,1 2 5,-1 1-1,1 0-1,0 0 1,0-1-1,-1 1 1,1 0-1,0 0 1,0-1-1,-1 1 0,1 0 1,0 0-1,0 0 1,-1-1-1,1 1 1,0 0-1,-1 0 1,1 0-1,0 0 0,-1 0 1,1 0-1,0 0 1,-1 0-1,1 0 1,0 0-1,-1 0 1,1 0-1,0 0 1,-1 0-1,1 0 0,-1 0 1,0 0 3,0 0 1,1 1 0,-1-1-1,0 0 1,0 0 0,0 1-1,1-1 1,-1 1 0,0-1-1,0 0 1,1 1-1,-1-1 1,0 1 0,1 0-1,-1-1 1,1 1 0,-1-1-1,1 1 1,-1 0-1,1 0 1,-1-1 0,1 1-1,0 0 1,-1 1 0,0 1 1,0 1 1,0-1-1,0 1 1,1 5-1,-1-7-3,-3 26 36,2-17-26,-2 20 0,3 0-3,-4 60 47,0-45-25,-32 257 149,6-133-149,22-126-25,-15 51 7,-2 10 4,16-56-1,10-47-24,-1 0 1,1 0-1,0 0 0,0 0 0,0 0 0,0 0 1,0 0-1,1 0 0,-1 0 0,1 2 1,2 10 0,-3-13-2,0 0 1,0-1-1,0 1 0,0-1 0,0 1 0,0 0 1,0-1-1,0 1 0,1-1 0,-1 1 1,0 0-1,1-1 0,-1 1 0,0-1 0,1 1 1,-1-1-1,1 1 0,-1-1 0,1 1 0,-1-1 0,0 0 0,1 1 0,-1-1 0,0 1 0,0-1 0,1 0 1,-1 1-1,0-1 0,0 1 0,0-1 0,0 1 0,0-1 0,0 1 0,1-1 0,-1 1 0,0-1 0,0 1 0,0-1 0,0 0 0,-1 1 0,1-1 0,0 1 0,0-1 0,0 1 0,0-1 0,-1 1 0,-7 20-60,8-21 55,0 1-1,-1-1 0,1 1 1,0 0-1,-1-1 0,1 1 1,0 0-1,0-1 0,0 1 1,-1 0-1,1 0 1,0-1-1,0 1 0,0 0 1,0-1-1,1 2 0,-1-1-10,0 0-1,0 0 1,0-1 0,0 1-1,0 0 1,0 0-1,0 0 1,-1 0 0,1 0-1,0 0 1,0 0-1,-1 0 1,0 0-49,-2 7-62,3-7 104,0-1 1,0 0 0,0 0 0,0 0 0,0 0 0,0 1 0,0-1-1,0 0 1,0 0 0,0 0 0,0 0 0,0 1 0,0-1-1,0 0 1,0 0 0,0 0 0,0 0 0,0 1 0,0-1 0,0 0-1,1 0 1,-1 0 0,0 0 0,0 0 0,0 1 0,0-1-1,0 0 1,0 0 0,0 0 0,1 0 0,-1 0 0,0 0 0,0 0-1,0 1 1,0-1 0,1 0 0,-1 0 0,0 0 0,0 0-1,0 0 1,0 0 0,1 0 0,-1 0 0,0 0 0,0 0 0,0 0-1,1-1-81,-1 1 0,1-1 0,-1 1 0,0-1 0,1 1 0,-1-1 0,0 1-1,0-1 1,1 1 0,-1-1 0,0 0 0,0 1 0,0-1 0,0 1 0,0-2 0,1-2-472,6-11-2178,3-3-1343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36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165 811 2304,'-11'1'1384,"-5"0"490,-15 0-1,27-1-1621,1-1 0,-1 1 0,0-1 0,0 0 0,1 0 0,-1 0 0,0 0 0,1-1 0,-6-2 0,2-1 44,0 0 0,1 0 0,0-1 0,-7-7-1,10 9-206,0 1 0,1-1 0,-1 0 0,1 0 0,0 0 0,0 0 0,1 0 0,-1 0 0,1 0 0,-1-9 0,0-2 165,1 1 1,1-15 0,0 11-49,10-121 958,-6 116-994,11-36 0,-6 29-100,-2 4-19,2-8 92,1 0 0,22-50 0,26-20 55,-49 89-190,2 2 1,-1-1-1,2 1 0,23-21 1,-32 32-10,-1 0 0,1 0 1,0 1-1,-1-1 0,1 1 1,0-1-1,0 1 0,0 0 0,1 0 1,-1 0-1,0 1 0,0-1 1,0 1-1,5-1 0,-3 2-2,0-1 0,0 1 0,0 0 0,0 0 0,0 0 0,0 1-1,-1 0 1,7 3 0,6 4-7,-2 1-1,1 1 0,26 25 1,-33-28 11,51 49 11,78 95 0,-108-112 1,-1 1 1,30 59 0,-50-83-1,0 1 1,13 36-1,-20-47-8,0 0 0,0 1 0,-1-1 0,0 1 0,-1-1 0,0 1 0,0-1 0,0 1 0,-1-1 0,-3 14 0,0-4 18,-9 20 1,11-32-18,-1 0-1,0 1 1,0-1-1,0 0 1,-1 0 0,1-1-1,-6 6 1,1-3 6,-16 10 0,3-2 6,10-7-8,0 0 0,0-1-1,-1-1 1,0 0 0,0-1-1,0 0 1,0-1-1,-26 6 1,36-10-8,-1 0 0,0 1 1,0-1-1,0-1 0,0 1 0,0 0 0,0-1 0,1 1 0,-1-1 1,0 0-1,0 0 0,1 0 0,-1 0 0,1-1 0,-1 1 0,-3-4 1,-1 0 4,2-1 0,-1 0 1,1 0-1,-7-10 1,-1 0 6,-1-5-4,10 14-3,-1-1 0,-8-8 0,12 15-7,-1-1 1,1 1 0,-1-1-1,1 1 1,-1 0 0,0 0-1,1 0 1,-1 0 0,0 0-1,0 0 1,0 0 0,0 1-1,1-1 1,-1 1 0,-3-1-1,2 1 0,0-1 0,0 1 0,0 0 0,0 0 0,-6 1 0,7-1 0,1 1 0,0-1 0,-1 1 0,1 0 0,0-1 0,-1 1 0,1 0 0,0 0 0,0 0 0,0 0 0,0 0 0,0 0 0,-2 1 0,0 3-4,-1-1 0,1 1 0,0-1 0,0 1 0,1 0 0,-1 0 0,-2 9 0,4-12 3,1 0-1,-1 0 1,1 0-1,0 0 1,0 0-1,0 0 1,0 0-1,0 0 1,0 0-1,0 0 1,1 0-1,-1 0 1,1 0-1,0 0 1,-1 0 0,1 0-1,0-1 1,0 1-1,0 0 1,0 0-1,0-1 1,1 1-1,-1-1 1,0 1-1,3 1 1,14 11 2,1-1 1,31 17-1,-9-5 15,154 102 248,-184-120-247,0 0 1,0 1-1,-1 0 1,0 1-1,-1 0 1,15 18 0,-20-21-8,0-1 1,-1 1 0,1 0 0,-1 0 0,3 9 0,-5-12-11,-1-2-1,0-1-1,0 1 0,0 0 1,1 0-1,-1 0 0,0-1 1,1 1-1,-1 0 0,0 0 1,1-1-1,-1 1 0,1 0 0,-1-1 1,1 1-1,0 0 0,-1-1 1,1 1-1,0-1 0,-1 1 1,1-1-1,0 1 0,-1-1 1,1 1-1,0-1 0,0 0 1,0 0-1,-1 1 0,1-1 1,0 0-1,0 0 0,1 0 1,1 0-270,1 0 1,0 0-1,-1-1 1,1 1 0,-1-1-1,1 0 1,-1 0 0,0 0-1,1 0 1,-1-1 0,0 1-1,0-1 1,1 0 0,-1 0-1,-1 0 1,1 0-1,5-6 1,10-17-4838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37.2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181 129 1272,'0'-2'195,"1"1"-1,0 0 0,-1 0 1,1 0-1,-1-1 0,1 1 0,-1 0 1,0 0-1,0-1 0,1 1 1,-1 0-1,0-1 0,0 1 1,-1-2-1,1-1 296,0 1 0,0-1 0,-1 1 0,-1-5 0,1 5-129,0 2-191,1 0 0,-1 0 0,1 0 0,0 0 0,0 0 0,-1-1 0,1 1 0,0 0 0,0 0 0,0 0 0,0-2 0,0 1 57,0 0-1,0-1 1,-1 1 0,1 0 0,-1 0 0,1 0-1,-1-1 1,0 1 0,0 0 0,0 0-1,0 0 1,-3-3 0,1 1 178,0-1 1,0 1 0,-1 1-1,-6-7 1,8 8-350,0 1 1,0 0 0,0 0-1,0 0 1,0 0-1,0 0 1,0 1 0,0-1-1,0 0 1,-1 1-1,1 0 1,0-1 0,0 1-1,0 0 1,-1 0 0,1 0-1,0 1 1,0-1-1,0 0 1,-1 1 0,1 0-1,0-1 1,0 1-1,0 0 1,0 0 0,-2 1-1,-2 2-49,1-1-1,0 1 1,0 0-1,0 1 1,0-1-1,1 1 1,0 0-1,-4 5 1,2-1-10,2-1 0,-1 1 0,1 0 0,0 1 1,1-1-1,0 0 0,1 1 0,0 0 0,0 0 1,1-1-1,0 13 0,1-3-4,0 0-1,2 0 1,0 0-1,10 34 1,-9-42 3,0-1 0,1 0 0,0 0-1,1-1 1,0 1 0,8 10 0,-11-16 3,1-1 0,0 1 0,0-1 0,0 0 0,1 1 0,-1-2 0,1 1 0,0 0 0,0-1 0,0 0 0,0 0 0,0 0-1,0 0 1,0 0 0,1-1 0,8 2 0,-7-3 20,1 0-1,-1 0 0,1 0 1,-1-1-1,1 0 0,-1 0 1,0 0-1,9-4 0,1-1 93,-1 0 0,16-10 0,-20 9-14,1 0 0,-2-1 1,1 0-1,-1-1 0,0 0 0,16-19 1,-14 12 9,-1 0 0,0 0 0,-2-1 0,9-21 0,-14 29-57,0 0 0,0-1 0,-1 0 0,2-12 0,-5 18-29,1 0 0,-1 0-1,0 0 1,0 0 0,0 0 0,-1 0-1,1 0 1,-1 0 0,0 1-1,0-1 1,-1 0 0,1 0-1,-4-6 1,1 4 7,0 1 0,0-1-1,-1 1 1,0 0 0,0 1 0,0-1 0,0 1-1,-1 0 1,1 0 0,-1 0 0,0 1-1,0 0 1,-8-3 0,3 2 3,-1 1 1,1 0-1,-1 0 0,0 1 1,0 1-1,-18-1 0,17 3-18,1 0 1,-1 1-1,1 0 0,0 1 0,0 1 0,0 0 0,-20 9 1,27-10-19,-1 0 1,1-1 0,0 2 0,0-1 0,0 1 0,0-1-1,-6 8 1,11-11-21,0 0 0,0 0 1,0 0-1,0 1 0,0-1 0,0 0 0,0 0 0,0 0 0,0 0 0,0 0 0,0 0 1,0 1-1,0-1 0,0 0 0,0 0 0,0 0 0,1 0 0,-1 0 0,0 0 0,0 0 0,0 0 1,0 0-1,0 1 0,0-1 0,0 0 0,0 0 0,0 0 0,1 0 0,-1 0 0,0 0 0,0 0 1,0 0-1,0 0 0,0 0 0,0 0 0,0 0 0,1 0 0,-1 0 0,0 0 0,0 0 0,0 0 1,0 0-1,0 0 0,1 0 0,7 1-1718,2-1-592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38.3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162 215 3681,'0'-2'222,"-1"1"1,0-1 0,1 1-1,-1-1 1,1 0-1,0 1 1,-1-1 0,1 1-1,0-1 1,0 0 0,0 1-1,0-3 1,0 2-57,0 1 0,0-1 1,0 1-1,0-1 0,-1 1 1,1-1-1,0 1 0,-1 0 1,0-1-1,1 1 0,-1-1 1,0 1-1,1 0 0,-3-2 1,2 1 29,0 1 1,1 0-1,-1 0 1,0-1-1,0 1 1,1 0 0,-1-1-1,1 1 1,-1-1-1,1 1 1,0-1 0,-1-1-1,1 3-43,-1 0-1,1-1 0,-1 1 1,0-1-1,1 1 0,-1 0 1,0 0-1,1-1 1,-1 1-1,0 0 0,1 0 1,-1 0-1,0 0 1,-1 0-1,1 1-76,0 0 0,0 0 0,1 0 1,-1 0-1,0 1 0,0-1 0,0 3 0,-4 4 87,2-2-98,-1-1 1,1 1-1,0 0 1,1 0-1,0 1 0,0-1 1,0 0-1,0 1 0,1-1 1,0 8-1,-3 7-34,-1 0 0,-14 33 1,10-27-21,5-16-6,-22 59 14,20-55-15,-9 27 0,14-34-4,-1-1 0,1 1-1,0-1 1,0 1 0,2 14 0,6 37-41,-7-58 39,0-1 0,0 1 0,0-1 0,0 1 0,0-1 0,1 1 0,-1-1 0,0 0 0,0 1 1,0-1-1,0 1 0,1-1 0,-1 1 0,0-1 0,1 0 0,-1 1 0,0-1 0,0 0 0,1 1 0,-1-1 1,1 0-1,-1 1 0,0-1 0,1 0 0,-1 0 0,1 0 0,-1 1 0,0-1 0,2 0 0,-1 0-2,0 0 1,0 0-1,1 0 0,-1 0 0,0 0 0,0-1 0,0 1 0,1-1 0,-1 1 0,0 0 0,2-2 0,1-1 1,1 0 0,-1 0-1,0 0 1,0-1 0,4-3 0,-6 5 4,0-1 1,-1 1 0,1-1 0,-1 1 0,0-1-1,1 1 1,-1-1 0,0 0 0,1-5-1,-1-2 12,1-15-1,-1 10-8,0-50 27,-2 34-20,-1-15 11,0 29-5,3-33 0,2 20 13,3-29 39,-6 52-43,0 1 0,-1-1 0,1 0 0,-1 0 0,0 1 0,-3-9 0,-4-17 378,8 31-378,0 1-1,0-1 1,-1 1-1,1-1 1,0 1-1,0-1 1,0 1 0,0-1-1,0 0 1,0 1-1,0-1 1,0 1-1,0-1 1,0 1 0,0-1-1,1 1 1,-1-1-1,0 1 1,0-1-1,1 1 1,-1-1-1,0 1 1,0-1 0,1 1-1,-1-1 1,0 1-1,1-1 1,-1 1-1,1-1 1,12 9-23,-11-7-3,-1 1 0,1 0 0,-1-1 0,0 1 0,1 0 0,-1 0 0,0 0 0,0 0 0,0 0 0,-1 0 0,2 3 0,3 26 0,-3-13-2,3 13-3,41 243 37,-44-265-31,17 71 4,-15-69-4,0 0 0,0-1 1,1 1-1,0-1 0,7 10 0,-9-16-1,0 0 1,0-1-1,0 0 0,0 1 0,0-1 0,1 0 0,0-1 0,5 4 1,-7-4-1,1-1 0,-1 0 0,0 0 0,1 0 0,-1 0 0,1-1 0,0 1 0,-1-1 0,1 0 0,-1 1 1,1-1-1,-1 0 0,1-1 0,0 1 0,-1 0 0,5-2 0,-4 1 3,1 0 0,-1-1 0,1 1 0,-1-1 0,1 0 0,-1 0 0,0-1 0,0 1 0,0 0 0,5-7 0,-4 4 2,0 0 1,0 0 0,-1-1 0,0 1 0,5-13 0,-2-1 16,-1-1 1,0 0 0,2-23 0,3-35 331,-1-104 1,-9 140-311,-1 17 25,1 0-1,6-43 1,-1 36-1,3-50 0,-3 82-82,-4-1-52,-1 1-1,1 0 1,0 0 0,-1-1-1,1 1 1,0 0-1,0 0 1,-1 0 0,1 0-1,0 0 1,-1 0-1,1 0 1,0 0 0,0 0-1,-1 1 1,1-1-1,0 0 1,-1 0 0,1 0-1,0 1 1,-1-1-1,1 0 1,-1 1 0,1-1-1,0 1 1,-1-1-1,1 1 1,0 0-1,9 5-2121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38.9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23 6169,'-3'0'254,"1"0"-1,0-1 1,-1 1-1,1-1 1,-1 1-1,1-1 1,0 0-1,-1 0 1,-2-1 0,5 2-203,0 0 0,0 0 0,-1-1 0,1 1 0,0 0 0,0 0 0,0 0 0,0 0 1,0 0-1,-1 0 0,1 0 0,0 0 0,0-1 0,0 1 0,0 0 0,0 0 1,0 0-1,0 0 0,-1 0 0,1-1 0,0 1 0,0 0 0,0 0 0,0 0 0,0 0 1,0-1-1,0 1 0,0 0 0,0 0 0,0 0 0,0 0 0,0-1 0,0 1 0,5-5 1366,14 0 343,-15 4-1617,0 1 0,0 0 1,0 1-1,0-1 0,0 1 1,0 0-1,0 0 0,0 0 1,7 3-1,10 3 98,2-2-78,31 3 1,-1 0-99,-31-4-51,8 2 7,30 1 0,125-1 53,-122-5-48,-41 0-168,34 7 0,-36-5-1394,21 2-1,-19-6-2073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39.3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71 1664,'-3'-5'1184,"0"0"0,-1 0 0,-6-7 0,9 11-947,-1-1-1,1 1 1,-1-1 0,0 1 0,1 0 0,-1 0 0,0 0-1,0 0 1,0 0 0,0 0 0,0 0 0,0 1 0,-4-2-1,-3 1 673,7 1 1,3-1-767,-1 0-1,1 0 0,-1 0 0,1 1 0,-1-1 0,1 0 0,-1 0 0,1 1 0,0-1 0,-1 0 0,1 1 0,0-1 0,0 1 0,0-1 0,-1 1 0,1-1 0,2 0 1,-2 1-1,4-3 40,0 1 0,1 0 1,-1 1-1,1-1 1,0 1-1,0 0 0,-1 0 1,1 1-1,0-1 0,0 1 1,9 2-1,27 2 267,22 3-224,-33-1-197,159 21 37,18-18-28,-173-8-1417,36-5 0,-16-2-2748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43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50 143 1072,'1'-5'415,"-1"0"0,1 0 0,0 0-1,1 0 1,-1 1 0,1-1 0,0 0 0,0 1-1,1-1 1,-1 1 0,4-5 0,-2 2 118,2-2 308,-5 8-724,0 0 1,0-1-1,0 1 0,0-1 0,0 1 0,-1-1 0,1 0 0,-1 1 0,1-1 1,-1 0-1,1 1 0,-1-1 0,0 0 0,0 1 0,1-1 0,-1 0 1,-1-2-1,-6-26 2275,7 30-2384,0 0 1,0 0-1,0-1 0,0 1 0,0 0 1,0 0-1,0 0 0,0 0 0,0 0 1,0-1-1,0 1 0,0 0 0,0 0 1,0 0-1,-1 0 0,1-1 0,0 1 1,0 0-1,0 0 0,0 0 0,0 0 1,0 0-1,0 0 0,0 0 0,-1-1 0,1 1 1,0 0-1,0 0 0,0 0 0,0 0 1,0 0-1,-1 0 0,1 0 0,0 0 1,0 0-1,0 0 0,0 0 0,0 0 1,-1 0-1,1 0 0,0 0 0,0 0 1,0 0-1,0 0 0,-1 0 0,1 0 1,0 0-1,0 0 0,0 0 0,0 0 1,-1 0-1,1 0 0,0 0 0,0 0 0,0 0 1,0 1-1,0-1 0,0 0 0,-1 0 1,-5 2 314,5-1-301,0-1 1,0 1-1,0-1 1,1 1-1,-1-1 1,0 1-1,0-1 1,0 1 0,0 0-1,1-1 1,-1 1-1,0 0 1,1 0-1,-1-1 1,1 1-1,-1 0 1,1 0-1,-1 0 1,1 0-1,-1 0 1,1 1 0,-2 4 36,1 0 1,-2 10-1,2-5 7,-22 142 53,-3 160 1,26-237-113,1-66-6,0 0-1,1 0 0,0-1 0,1 1 1,5 15-1,-7-23 0,0 0 0,1 1 1,-1-1-1,0 0 0,1 0 0,0 0 0,-1 0 1,1 0-1,0 0 0,0 0 0,0-1 0,0 1 1,0-1-1,4 3 0,-3-3 1,-1 0 1,1 0-1,0 0 0,0-1 0,0 1 1,0-1-1,0 1 0,0-1 1,0 0-1,0 0 0,0-1 1,6 0-1,-4 0 5,1-1 0,0 0-1,-1 0 1,1-1 0,7-4 0,29-21 18,9-11 7,79-78 0,30-63 21,-144 161-44,-9 12-4,-1-1 0,0 0 1,0 0-1,8-16 1,-10 14-1,-1 0 0,3-12 0,4-15 16,-1 16-7,4-15 7,-8 22-13,-2 2 16,5-20 0,-8 32-22,0 0-1,0-1 0,0 1 1,0 0-1,0 0 1,0 0-1,0 0 0,0 0 1,0-1-1,0 1 0,0 0 1,0 0-1,0 0 1,0 0-1,0 0 0,0-1 1,0 1-1,0 0 0,0 0 1,0 0-1,0 0 1,0-1-1,0 1 0,0 0 1,0 0-1,0 0 0,0 0 1,-1 0-1,1 0 1,0-1-1,0 1 0,0 0 1,0 0-1,0 0 0,0 0 1,-1 0-1,1 0 1,0 0-1,0 0 0,0 0 1,0 0-1,0 0 0,-1 0 1,1 0-1,0 0 1,0 0-1,0 0 0,0 0 1,-6 2-2,4-1 0,1 0 1,-1 1-1,1-1 1,0 0 0,0 1-1,0-1 1,0 1-1,0-1 1,0 1-1,0-1 1,1 1 0,-1 0-1,0 1 1,-3 6-1,0-1 13,0 1 0,1-1 0,0 0 0,1 1 0,-1 0 0,0 11 0,2 35 87,1-4-46,-2-33-40,0 10 7,2 42-1,6-22 0,2 0 0,22 74 0,-18-87 3,30 60-1,-19-47-56,-23-48 32,1 3-150,0-1-1,0 1 0,1-1 0,-1 0 0,0 0 0,1 1 0,-1-1 0,1 0 1,4 3-1,3 1-1787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43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34 7866,'0'-2'263,"0"-1"0,1 1 1,-1-1-1,1 0 1,-1 1-1,1-1 0,0 1 1,0-1-1,0 1 1,0 0-1,3-5 0,-7 8 130,3-1-383,0 0-1,-1 0 1,1 0 0,0 0-1,-1 1 1,1-1 0,0 0 0,-1 0-1,1 0 1,0 0 0,0 0-1,-1 1 1,1-1 0,0 0 0,0 0-1,-1 0 1,1 1 0,0-1-1,0 0 1,-3 5 114,2-1-1,-1 0 1,0 1-1,1-1 1,-2 10-1,0-3 34,-10 37 324,-9 41-26,17-67-403,-12 58 43,12-58-81,2 0 1,1-1-1,0 28 1,-1 3-132,1-43-1259,-1-15-3293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44.2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54 8274,'0'-2'113,"0"0"0,1 1 0,-1-1 0,0 0 0,1 0 0,0 0 0,-1 1 0,1-1 0,0 0 0,0 1 0,0-1 0,0 1 0,0-1 0,0 1 0,0-1 0,1 1 0,-1 0 0,0-1 1,1 1-1,-1 0 0,1 0 0,-1 0 0,1 0 0,0 1 0,1-2 0,6-1 193,-1 0 1,0 0 0,16-2-1,-23 5-246,3-1 18,-1 1 1,1 0-1,-1-1 1,1 1 0,-1 1-1,1-1 1,-1 0-1,1 1 1,-1 0-1,0 0 1,6 2 0,-6-2-55,15 4 143,23 11 0,-35-13-152,0 0 0,0 1 0,0-1 0,0 1-1,-1 1 1,0-1 0,9 10 0,42 55 58,-40-48-50,-1 1 0,22 41-1,-37-63-22,4 9 12,1 0 0,-1 1 0,0 0 0,-1 0 0,0 0 0,-1 0 0,0 1-1,-1-1 1,1 18 0,-2-23-5,-1 1 0,1 0-1,-1 0 1,0-1 0,0 1 0,-1-1-1,0 1 1,0-1 0,0 0-1,-1 1 1,1-1 0,-1 0 0,0-1-1,-1 1 1,1 0 0,-1-1 0,0 0-1,-8 7 1,-52 35 44,54-40-38,1-1 1,-2 1-1,1-2 1,0 1-1,-1-1 0,0-1 1,0 0-1,0 0 1,0-1-1,-21 1 1,-45-2 46,63-1-49,1-1-1,-1-1 1,-23-6-1,32 7-8,-10-3 2,1-1 1,0 0 0,0-1 0,-19-10 0,10 2-59,46 14-792,-8 3-1020,2 3-952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44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295 110 5953,'3'-4'94,"0"0"0,0 0 1,-1 0-1,1 0 0,-1-1 0,0 1 0,0-1 0,-1 1 0,3-9 0,-4 11-3,0 0 0,1 0 0,-1 0 0,0 1 0,0-1 0,0 0 0,0 0 0,-1 0 0,1 1-1,0-1 1,-1 0 0,0 0 0,1 1 0,-1-1 0,0 0 0,0 1 0,1-1 0,-1 1 0,-1-1 0,1 1 0,0-1 0,0 1 0,0 0 0,-1 0 0,1 0 0,-1-1-1,1 1 1,-2 0 0,-3-2 179,0 1-1,0 0 1,0 1-1,0-1 1,0 1-1,-1 0 1,1 1-1,-7 0 0,13 0-268,-6 0 64,1 0 0,-1 1 0,1-1 0,0 1 0,-1 1 0,1-1-1,0 1 1,0 0 0,-7 3 0,4-1-51,1 1-1,-1 0 1,1 0 0,1 0-1,-8 8 1,12-12-16,0 1-1,0 0 1,1 0 0,-1 0-1,1 0 1,-1 0 0,1 0-1,0 0 1,0 1 0,0-1-1,0 0 1,1 1 0,-1-1-1,0 0 1,1 1 0,0-1-1,-1 1 1,1-1-1,0 1 1,0-1 0,1 1-1,-1-1 1,0 1 0,1-1-1,0 1 1,-1-1 0,1 0-1,2 4 1,4 6-8,1 0 1,0 0-1,1-1 1,0 0-1,21 19 1,60 41 25,-89-71-16,45 33 18,14 9 24,-4-4 161,-49-34-166,-5-3-17,0 1 44,-6-1 14,-24 0 248,-41-3 0,15-1 12,13 2-255,-55-1-13,17 0-326,35 0-324,10 1-917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7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538 264 7682,'4'-4'214,"-1"1"1,0-1-1,-1-1 1,1 1-1,3-8 1,-6 10-106,1 0 0,0 0 0,-1 0 0,0 0 0,0 0 0,1 0 1,-1 0-1,-1 0 0,1 0 0,0 0 0,0 0 0,-1 0 0,1 0 0,-1 0 0,-1-3 0,1 2-17,0 1 0,0-1 0,0 1 0,-1 0 0,1-1 0,-1 1 0,1 0 0,-1 0 0,0 0 0,0 0 0,-4-3 0,3 3-51,0 1-1,0-1 0,0 1 1,-1 0-1,1-1 0,-1 1 0,1 1 1,0-1-1,-6 0 0,2 0 111,0 1-1,0 0 1,0 1 0,0-1-1,0 1 1,0 1-1,0-1 1,1 1 0,-1 0-1,1 1 1,-8 3-1,-23 12 750,-69 47 0,86-50-764,0 0 0,1 2 1,1 0-1,-27 34 0,26-25-81,1 1 1,1 1-1,1 0 0,1 1 1,2 1-1,1 0 0,-11 45 1,20-64-51,1 1 1,0-1 0,-1 19 0,3-26-8,0 0 0,1-1 0,-1 1 1,1-1-1,0 1 0,0-1 0,0 1 1,0-1-1,1 1 0,-1-1 0,1 0 0,0 0 1,0 0-1,0 0 0,3 4 0,-3-5-27,1 0 0,-1 0 0,0 0 0,0 0 0,1 0 0,-1 0 0,1-1 0,0 1 0,0-1 0,-1 0 0,1 0 0,0 0 0,0 0 0,0 0 0,0-1 0,5 1 0,-2-1-100,1 0 0,-1-1 0,1 0 1,-1 0-1,0-1 0,1 0 0,6-3 0,13-6-427,0-2 0,-1 0 0,-1-2-1,0-1 1,25-21 0,-25 16 496,-1-1 1,0-1-1,-2 0 0,0-2 0,-2-1 0,-1 0 1,-1-1-1,-1-1 0,-2-1 0,0 0 0,-2 0 1,8-34-1,-19 62 78,12-56 919,-12 51-745,-1 0 0,1 0 0,-1 0-1,0 0 1,-1 0 0,0 0 0,-1-8 0,1 11-77,0 0 1,0 0-1,-1 0 1,1 1-1,0-1 0,-1 0 1,0 1-1,1-1 1,-1 1-1,0 0 1,-4-4-1,5 5-82,-1 0 0,1 0 0,0 1 0,0-1 0,0 1 0,0-1-1,-1 1 1,1-1 0,0 1 0,0-1 0,-1 1 0,1 0 0,0 0 0,-1 0 0,1 0-1,0 0 1,-1 0 0,1 0 0,0 0 0,-1 1 0,1-1 0,0 0 0,0 1-1,-1-1 1,1 1 0,0-1 0,0 1 0,0 0 0,-1-1 0,1 1 0,-1 1-1,-3 2 0,1 1-1,0-1 1,-1 1-1,1 0 1,-3 6-1,-19 34 15,15-18-45,0 0 0,2 1-1,1 0 1,1 0 0,2 1 0,-4 42 0,8-53-1,1 0 0,1 1 1,0-1-1,1 0 1,6 27-1,-4-33-9,-1 0 1,2 0-1,-1-1 0,2 1 0,-1-1 1,2 0-1,-1 0 0,15 16 1,-17-22-100,0-1 1,0 0-1,0 0 1,0-1 0,1 1-1,-1-1 1,1 0-1,0 0 1,0-1 0,0 1-1,0-1 1,1 0-1,-1-1 1,1 1 0,-1-1-1,1 0 1,-1 0 0,1-1-1,0 0 1,-1 0-1,1 0 1,9-2 0,0-2-239,1-1 1,-1 0-1,24-13 1,-15 6-117,44-28 0,-43 21 327,44-44 0,16-28 178,-52 53 28,69-79 374,-73 81 58,32-55 1,-4-14 277,-49 89-629,-1-1 0,-1 0 0,0 0-1,4-27 1,-9 31 62,-1 13-208,0 0-1,0 0 1,0-1 0,0 1-1,0 0 1,0 0 0,0 0 0,0 0-1,0 0 1,0 0 0,0 0-1,0 0 1,0 0 0,0 0-1,0 0 1,0 0 0,0-1 0,0 1-1,0 0 1,0 0 0,0 0-1,0 0 1,0 0 0,-1 0-1,1 0 1,0 0 0,0 0 0,0 0-1,0 0 1,0 0 0,0 0-1,0 0 1,0 0 0,0 0 0,0-1-1,0 1 1,0 0 0,0 0-1,0 0 1,-1 0 0,1 0-1,0 0 1,0 0 0,0 0 0,0 0-1,0 0 1,0 0 0,0 0-1,0 0 1,0 0 0,0 0-1,0 0 1,-1 0 0,1 1 0,0-1-1,0 0 1,0 0 0,0 0-1,0 0 1,-2 2 92,0 1 1,0 0-1,0 0 0,1-1 1,-3 6-1,-1 4-32,0 1 1,1-1-1,0 1 0,1 0 1,1 0-1,0 0 1,1 0-1,0 15 0,1-13-64,1-1 0,1 1 0,0-1 0,1 0 0,0 0-1,1 0 1,9 21 0,-5-19-7,0-1 0,1 0 0,1-1 0,1 0 0,13 15 0,-7-12-1,-1-1 0,2-1 0,26 18-1,-17-16 9,-10-6 2,1 0 0,-2 2 0,19 16 0,-34-27-2,1-1-1,-1 1 1,1 0 0,-1-1 0,0 1-1,0 0 1,0 0 0,0 0 0,0 0-1,0 0 1,0 0 0,-1 0 0,1 0 0,-1 0-1,1 4 1,-1-4 2,0 1-1,-1-1 1,1 1-1,-1-1 1,1 0 0,-1 1-1,0-1 1,0 0-1,0 0 1,0 0 0,0 0-1,-1 0 1,-1 3-1,-1-1 4,0 1 0,-1-1-1,1 0 1,-1 0 0,0-1-1,0 0 1,0 1-1,-1-2 1,1 1 0,-8 2-1,4-1 1,-206 74 99,146-55-91,-59 13 298,93-27-1287,27-6-2646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45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3169,'0'-1'237,"0"0"0,1 0-1,-1 0 1,0 0 0,1 0 0,-1 0 0,1 1 0,-1-1 0,1 0 0,0 0 0,-1 1 0,1-1 0,0 0 0,-1 1 0,1-1 0,0 0 0,1 0 0,1-1 19,1-1 0,-1 1 1,7-4-1,26-14 602,-29 18-683,-1 0 0,1 0 0,0 1 0,9 0 0,1-1 119,-1 1-100,1 0-1,0 1 0,-1 1 1,1 1-1,18 4 1,-3-1-65,26 4-7,57 8 43,-10-11 80,-24-3 59,245 21 1482,-91-4-926,16 1-427,1-20-258,23-20-68,-242 16-146,-1 1 1,1 2 0,44 4-1,-76-4-33,0 0-1,-1 1 0,1-1 1,0 0-1,-1 0 1,1 0-1,0 0 0,-1 1 1,1-1-1,0 0 0,-1 0 1,1 1-1,-1-1 0,2 1 1,-2 0-21,0-1 0,0 0 0,0 0 1,0 1-1,0-1 0,0 0 0,0 1 1,0-1-1,1 0 0,-1 1 0,0-1 0,-1 0 1,1 1-1,0-1 0,0 0 0,0 1 1,0-1-1,-1 3-636,-2 11-3304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47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50 7498,'0'-3'228,"0"0"-1,1 0 1,-1 1 0,1-1 0,0 0 0,0 1 0,0-1 0,0 0 0,0 1 0,0-1 0,4-3 0,-8 20 947,-23 144 1076,18-114-2190,-3 67 0,10-104-58,-6 42 8,4-37-9,1 1 0,1-1 0,0 17 0,1-20-16,0-5-22,0 1-1,0 0 0,1-1 0,1 8 1,-3-15-930,1-1 1,-1 1 0,1 0-1,0-1 1,0 1 0,0 0-1,0-4 1,1-16-1697,-3 9 1833,-1-1 0,-5-19 0,1 14 1634,0 0 0,-18-33 0,12 32 553,-17-23 0,12 19-53,-21-23 1230,38 46-2422,0 1 1,1-1-1,-1 1 0,1-1 1,-1 0-1,1 1 1,-1-1-1,1 0 0,0 1 1,0-1-1,0 0 1,0 0-1,0 1 1,0-1-1,0 0 0,1 1 1,-1-1-1,0 0 1,1 1-1,0-1 0,0-1 1,1-4 155,0 2-123,0 0-1,0 0 0,1 0 0,-1 1 1,1-1-1,0 1 0,0 0 0,1 0 1,4-5-1,0 2 124,0 0 1,0 0-1,17-10 0,-18 13-206,0 1 1,1 0-1,-1 1 0,0-1 1,1 1-1,-1 1 0,1 0 0,0 0 1,-1 0-1,1 1 0,0 0 0,12 2 1,-3 0-27,0 1 0,-1 1 0,1 1 0,27 11 0,-1 5 5,58 37-1,-79-43-23,-2 1-1,1 1 1,27 30 0,-44-43-7,-1 0 0,0 0 0,0-1 0,0 2 0,-1-1 1,1 0-1,-1 1 0,3 8 0,-4-11-5,0 0 0,-1 0 0,0 1 0,1-1 0,-1 0-1,0 0 1,0 1 0,0-1 0,-1 0 0,1 1 0,0-1 0,-1 0 0,0 0 0,1 0 0,-1 0-1,0 1 1,0-1 0,0 0 0,0 0 0,-1-1 0,1 1 0,-2 2 0,-8 7 20,0 0 0,-1-1 0,0-1 0,-1 0 0,0-1 0,-26 13 1,12-10 15,-1-2 0,-40 8 0,28-8-11,11-2-10,1-2 0,-34 3 0,3-5-8,43-2-9,-2 0-1,1 0-1,-30-2 1,31-2-9,11 3-2,-1-1 0,1 0 1,-1 1-1,1 0 0,0 1 0,-1-1 0,1 1 1,-7 1-1,-7 1-141,14-2-115,-1-1 0,1 1 1,-1 0-1,-7 3 0,11-3 1,0 1 1,0-1-1,0 0 0,0 1 1,1-1-1,-4 4 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54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48 480,'2'3'2249,"1"-7"-873,-3 4-1324,0 0 0,0 0-1,0-1 1,0 1 0,1 0 0,-1-1 0,0 1 0,0 0 0,0-1 0,0 1-1,0 0 1,0-1 0,0 1 0,0 0 0,0-1 0,0 1 0,0 0 0,0 0-1,0-1 1,0 1 0,-1 0 0,1-1 0,0 1 0,0-1 0,-1 1-19,1-1 1,0 0 0,0 1-1,0-1 1,0 0 0,-1 1-1,1-1 1,0 1-1,0-1 1,0 0 0,0 1-1,0-1 1,1 0 0,-1 1-1,0-2 1,4-11 721,-2 6-10,-2 6-677,0 1-1,0 0 1,0 0-1,0-1 0,0 1 1,0 0-1,0-1 1,0 1-1,0 0 1,-1 0-1,1-1 1,0 1-1,0 0 1,0-1-1,0 1 0,0 0 1,0 0-1,0-1 1,-1 1-1,1 0 1,0 0-1,0-1 1,0 1-1,-1 0 0,1 0 1,0 0-1,-1-1 1,2 1 63,4 2 394,-2-1-61,-5 1 1120,2-1-1560,2-1 64,-1 0 0,1 0 0,-1 1 0,1-1 0,0 0 0,-1 0 0,1-1 0,2 1 0,-5 11 130,0 1 0,-1-1 0,-3 13 0,2-11-194,0-1 1,-1 18 0,4-20-6,0 6 44,-1 0 0,-1-1 0,-6 28 0,-5-2 0,7-23-44,1-1 0,-4 23 0,6-26-8,-6 19 1,3-16-3,5-11-7,0-1 1,1 0 0,-1 1-1,1-1 1,1 11 0,0 7 6,-2-2 12,1-21-21,0 1 1,0-1-1,0 0 0,0 0 0,0 0 0,0 0 0,0 0 0,0 0 0,0 0 1,0 1-1,0-1 0,0 0 0,0 0 0,0 0 0,0 0 0,1 0 0,-1 0 0,0 0 1,0 0-1,0 1 0,0-1 0,0 0 0,0 0 0,0 0 0,0 0 0,0 0 0,0 0 1,0 0-1,1 0 0,-1 0 0,0 0 0,0 0 0,0 0 0,0 0 0,0 0 0,0 0 1,0 0-1,0 0 0,1 0 0,-1 0 0,0 0 0,0 0 0,0 0 0,0 0 0,0 0 1,0 0-1,0 0 0,1 0 0,-1 0 0,0 0 0,0 0 0,0 0 0,0 0 0,0 0 1,0 0-1,0 0 0,0 0 0,0 0 0,0 0 0,1-1 0,-1 1 0,0 0 1,0 0-1,0 0 0,5-4 3,-5 4-13,0-1 0,-1 1-1,1 0 1,0 0 0,0 0 0,0 0 0,0 0-1,0-1 1,0 1 0,0 0 0,0 0-1,0 0 1,-1 0 0,1 0 0,0-1 0,0 1-1,0 0 1,0 0 0,0 0 0,-1 0-1,1 0 1,0 0 0,0 0 0,0 0 0,0 0-1,0 0 1,-1 0 0,1 0 0,-1-1-304,3 1-147,-1 0 116,4 1-474,0 1-2651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55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10 136 800,'-7'-4'812,"11"4"236,-4 0-968,0 0 1,1 0 0,-1 0-1,0 0 1,1 0 0,-1 0-1,0 0 1,0 0 0,1 0 0,-1 0-1,0 0 1,1 0 0,-1 0-1,0 0 1,1 0 0,-1 0-1,0 0 1,0 0 0,1-1 0,-1 1-1,-5-5 838,5 4-879,-1 1 1,1 0-1,-1 0 1,1 0-1,0-1 1,-1 1-1,1 0 1,-1-1-1,1 1 1,0 0-1,-1-1 0,1 1 1,0 0-1,-1-1 1,1 1-1,0-1 1,0 1-1,-1-1 1,1 1-1,0 0 1,0-1-1,0 1 1,0-1-1,0 1 1,0-1-1,-1 1 1,1-1-1,0 1 1,0-1-1,0 1 1,1-1-1,-1 0 1,3-3 520,-1 0 0,2 0 1,5-6-1,3-2 362,-11 12-817,0-1 0,0 0 0,0 0 0,0 1 0,1-1 0,-1 1 0,0-1 0,0 1 0,0 0 0,1-1 1,-1 1-1,0 0 0,2 0 0,8-2 530,-5 0-320,-1 0 0,1 1 0,10-1 0,2-1 57,44-5 556,-51 8-887,-1-1 0,11 2 0,9 0-20,-22-2-15,5 0 5,0 0-1,17 1 1,-10 1-1,36-5 0,-9 0 3,-41 4-12,-1 0 2,0 0-1,0 0 1,0-1 0,-1 1-1,1-1 1,0 0-1,0-1 1,6-2-1,-2-1 5,-6 4-4,-1-1 0,1 1 0,0-1 1,0 1-1,0 0 0,0 0 0,5-1 0,21-2-10,-29 0-2141,-4-6-1930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55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 1336,'-5'6'2023,"4"-5"-1778,1-1 0,0 1 1,-1-1-1,1 1 0,-1-1 0,1 1 1,-1-1-1,1 0 0,-1 1 0,1-1 1,-1 1-1,1-1 0,-1 0 0,1 0 1,-1 1-1,1-1 0,-1 0 1,0 0-1,1 0 0,-1 1 0,0-1 1,1 0-1,-1 0 0,1 0 0,-1 0 1,-1-1-1,9 1 746,-7 0-943,0 0-1,0 0 0,1-1 1,-1 1-1,0 0 0,0 0 1,1 0-1,-1 0 0,0 0 1,1 0-1,-1 0 0,0 0 1,0 0-1,1 0 0,-1 0 1,0 0-1,1 0 0,-1 0 1,0 0-1,0 1 0,1-1 0,-1 0 1,0 0-1,0 0 0,1 0 1,-1 0-1,0 1 0,0-1 1,1 0-1,-1 0 0,0 0 1,0 1-1,0-1 0,0 0 1,1 1-1,0 1 26,0 0-1,1 0 1,-1 1 0,1-1 0,0 0-1,-1 0 1,1-1 0,0 1-1,0 0 1,4 2 0,-1 0 13,3 3 9,-6-5-70,-1 0 0,1 0 0,0-1 0,0 1 0,0-1 0,0 1 1,3 0-1,3 1 37,1 0 0,0-1 0,0 0 1,0 0-1,0-1 0,12 1 0,55-4 52,-55-1-72,26-6 0,-8 1-5,-17 4-25,31-4 24,-49 8-30,1 0 0,0 0 0,-1 0-1,1 0 1,0 1 0,-1 0 0,1 0 0,7 3-1,-2-1 7,-8-2-12,1 0-1,-1 0 1,1 0 0,-1 1 0,1-1 0,-1 0 0,0 1 0,3 2 0,-2-2-1640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56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19 4897,'-5'-2'612,"-5"-1"1138,10 3-1675,-1 0 0,1 0-1,0 0 1,0 0 0,0 0 0,-1 0-1,1 0 1,0 0 0,0 0 0,0 0-1,-1-1 1,1 1 0,0 0 0,0 0-1,0 0 1,0 0 0,0 0 0,0-1-1,-1 1 1,1 0 0,0 0 0,0 0-1,0 0 1,0-1 0,0 1 0,0 0 0,0 0-1,0 0 1,0-1 0,0 1 0,0 0-1,0 0 1,0-1 0,0 0 193,1 0 0,0 1 0,0-1-1,0 0 1,0 0 0,0 0 0,0 1 0,0-1 0,1 0 0,2 1-106,-1 0 0,1 0 0,-1 1 1,5 0-1,1 1 62,9-1 183,-13-1-351,0 0-1,0 0 0,0 1 0,1 0 1,-1 0-1,0 0 0,0 0 1,0 1-1,5 3 0,-2-1-9,3 2-19,0-1 1,0 0-1,0-1 0,1 0 0,17 3 0,-8-3-15,1-1 0,-1-1-1,36-1 1,-34-3-10,-4 2-105,0-2 0,0 0 0,24-7-1,-5-4-1053,-32 12 455,0 0 0,0 0-1,10 1 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56.6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3 6785,'-1'0'99,"-6"-1"356,-1 0 0,1 1 0,0 0 0,0 0 0,-1 1 0,-7 2 0,-23 4 2778,55-10-2864,-12 2-323,-1 0 0,1 0 0,0 1-1,-1-1 1,1 1 0,0 0 0,6 2 0,-5-1-25,0 1 1,-1 0 0,10 5 0,8 3-1,56 13 10,-26-9-21,73 19 18,-107-30-583,-1-1 0,1-1 1,30-1-1,16-4-3607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57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302 17 5105,'0'0'77,"0"-1"1,1 1-1,-1 0 0,0 0 0,0-1 1,1 1-1,-1 0 0,0 0 0,0-1 1,0 1-1,0 0 0,1 0 0,-1-1 0,0 1 1,0 0-1,0-1 0,0 1 0,0 0 1,0-1-1,0 1 0,0 0 0,0-1 1,0 1-1,0 0 0,0-1 0,0 1 1,0 0-1,0-1 0,0 1 0,0 0 1,0-1-1,0 1 0,0 0 0,-1 0 1,1-1-1,0 1 0,0 0 0,0-1 1,-1 1-1,1 0 0,0 0 0,0 0 1,-1-1-1,1 1 0,0 0 0,0 0 1,-1 0-1,1-1 0,-1 1 0,0 0 24,0-1 0,0 1 0,0-1-1,-1 1 1,1 0 0,0-1 0,0 1 0,-1 0-1,1 0 1,0 0 0,-1 0 0,1 0-1,-3 1 1,-5 2 176,-1 1-1,1 0 1,0 1-1,0 0 1,-9 7 0,1-1-115,-3 1-22,4-3-31,1 1 0,0 0 0,-26 24 0,35-28-84,0 1-1,1-1 1,-1 1 0,-7 15-1,11-19-21,1-1-1,0 1 1,0 0-1,0 0 0,0-1 1,1 1-1,-1 0 1,1 0-1,0 0 1,-1 0-1,1 0 0,1 0 1,-1 0-1,0 0 1,1 0-1,-1 0 1,1 0-1,2 3 0,-1-1-2,1 0-1,-1 0 0,1-1 0,1 1 0,-1-1 0,0 0 0,9 7 1,32 24-14,-33-27 13,114 74 12,-47-31 1,-50-32 17,129 90 283,-143-97-65,20 22-1,-31-31-229,2 2 15,-4-4-19,1 1 1,0-1 0,-1 1 0,0 0-1,3 2 1,-4-3-8,0-1 0,0 1-1,0-1 1,0 0 0,1 1-1,-1-1 1,0 1 0,0-1-1,0 0 1,0 1 0,0-1-1,0 1 1,0-1 0,0 1 0,0-1-1,0 1 1,0-1 0,-1 0-1,1 1 1,0-1 0,0 1-1,0-1 1,0 0 0,-1 1-1,1-1 1,0 0 0,0 1 0,-1-1-1,1 0 1,0 1 0,-1-1-1,1 0 1,-1 1 0,-2 1 52,0 0 0,0 0 0,0 0 0,0 0 1,-1 0-1,1-1 0,-1 0 0,1 1 0,-7 0 1,-1-1 59,1 0 0,-12 0 0,10-1-66,-21 1 79,-33 0 19,-51-5-4,96 4-130,-1-1 0,0-1 0,0 0 0,-40-11 0,-14-12-31,72 24 12,0-1-1,0 1 1,0-1 0,0 0-1,0-1 1,0 1 0,1 0-1,-1-1 1,-3-4 0,6 6-102,-1-1 1,1 0 0,0 0-1,0 0 1,-1 1 0,1-1-1,1 0 1,-1 0 0,0-1-1,0 1 1,1 0 0,0 0-1,-1 0 1,1 0 0,0 0-1,0-1 1,0 1 0,0 0-1,0 0 1,1-4 0,10-28-4200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58.0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7 6977,'-19'-2'2617,"13"4"-1505,0 2 177,8-4-329,10 2-168,3-4-32,7 0 24,11 9-48,7-10-111,5-9-321,3 20-136,6 7-104,-9-11-24,13-6-16,8 2 0,-2 0-24,-6-11-584,0 1-2961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58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19 7130,'4'-3'555,"8"-9"678,-12 12-1157,1 0-1,-1-1 1,0 1-1,1-1 0,-1 1 1,1 0-1,0 0 1,-1-1-1,1 1 0,-1 0 1,1 0-1,-1 0 0,1 0 1,-1-1-1,1 1 1,0 0-1,-1 0 0,1 0 1,-1 0-1,1 1 1,0-1-1,-1 0-41,1 0 0,-1 0 1,0 0-1,0 0 0,0 1 0,1-1 0,-1 0 1,0 0-1,0 0 0,0 0 0,0 1 0,0-1 1,1 0-1,-1 0 0,0 1 0,0-1 0,0 0 1,0 0-1,0 0 0,0 1 0,0-1 1,0 1-1,2 8 250,-1 1-1,0-1 1,0 1 0,-1-1 0,-2 15 0,-11 49-85,4-31-69,-6 44-40,14-82-88,-1 3 1,1 1 1,-1 13 0,2-19-5,0 0 1,0-1-1,0 1 1,1-1-1,-1 1 1,0 0 0,1-1-1,-1 1 1,1-1-1,-1 1 1,1-1-1,0 1 1,-1-1-1,1 0 1,0 1-1,0-1 1,0 0-1,0 0 1,2 2 0,-2-2-1,0 0 0,0-1 1,1 1-1,-1-1 0,0 0 1,0 1-1,0-1 1,0 0-1,0 1 0,1-1 1,-1 0-1,0 0 1,0 0-1,0 0 0,0 0 1,1 0-1,-1-1 0,0 1 1,0 0-1,0-1 1,0 1-1,2-1 0,1-1 3,0 0-1,1-1 0,-1 1 0,5-5 1,12-11 7,-2-1 1,28-34-1,-5 5 7,49-53 57,-84 95-33,-7 6-34,1 0 0,-1 0-1,0 0 1,0 0 0,0 0 0,0 0-1,0 0 1,1 0 0,-1 0-1,0 0 1,0 0 0,0 0-1,0 0 1,0 0 0,1 0 0,-1 0-1,0 0 1,0 0 0,0 0-1,0 0 1,0 0 0,1 0-1,-1 0 1,0 0 0,0 1-1,0-1 1,0 0 0,0 0 0,1 1 20,-1-1 0,0 1 0,0 0 0,1 0 0,-1-1 0,0 1 0,0 0 0,0-1 0,0 1 0,0 0 0,0 0 0,0-1 0,0 1 1,0 0-1,-1 1 0,-12 35 368,0-1-294,-3 29-39,15-59-58,0 1 0,1 0 0,0 0 0,0 0 0,0 0-1,1 0 1,1 9 0,-1-14-3,-1 0 0,1 0-1,0 0 1,0 0 0,-1 0-1,1 0 1,0-1 0,1 1-1,-1 0 1,0-1-1,0 1 1,1-1 0,-1 1-1,1-1 1,-1 0 0,1 1-1,0-1 1,-1 0 0,1 0-1,0 0 1,0 0 0,0-1-1,0 1 1,0 0-1,0-1 1,0 1 0,0-1-1,0 0 1,0 0 0,0 0-1,0 0 1,3 0-1,0-2 1,0 1 0,-1-1 0,1 0 0,0 0-1,0 0 1,-1-1 0,5-3 0,29-24 2,-36 29-1,25-25 21,45-51 0,-55 57-9,23-20 1,-35 36-8,-1-1 1,0 1 0,0-1 0,0 1 0,-1-1-1,0-1 1,0 1 0,5-10 0,-8 11 7,1 3-11,3 3-9,-2 0 3,-2-2 4,1 0 0,-1 1 1,0-1-1,1 0 0,-1 1 0,0-1 1,1 1-1,-1-1 0,0 1 0,1-1 1,-1 1-1,0-1 0,0 1 1,0-1-1,1 1 0,-1-1 0,0 1 1,0-1-1,0 1 0,0 0 0,0-1 1,0 1-1,-4 13 271,0-2 2,3-5-233,1-1 1,0 0 0,0 1 0,1-1 0,-1 0 0,1 1-1,0-1 1,1 0 0,0 0 0,4 11 0,3 13-19,-4-8-17,1-6-5,-4-10-3,1 1 0,2 11 0,-5-14-50,1 0 1,0 0-1,1 0 0,-1 0 1,1 0-1,-1 0 1,1-1-1,0 1 1,1 0-1,-1-1 1,1 0-1,-1 0 0,1 0 1,0 0-1,0 0 1,0 0-1,6 3 1,-8-5-92,-1-1 0,1 0 0,-1 1 0,1-1 0,0 0 0,-1 1 0,1-1 0,-1 0 0,1 0 0,0 0 0,-1 0 0,1 0 0,-1 1 0,2-1 0,11-5-4579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457 0 11418,'-8'1'90,"6"-1"-27,-1 0 0,1 0 0,0 1 0,-1-1 0,1 1 0,0-1 1,-1 1-1,1 0 0,0 0 0,0 0 0,0 0 0,0 0 0,0 0 0,0 1 0,0-1 0,0 1 0,-2 1 0,-2 4 85,-1 0 1,1 0 0,1 1-1,-1 0 1,1 0-1,1 0 1,-1 1 0,-3 11-1,0 5-92,-7 38-1,-4 57-42,1 39-21,2 39-10,2-26-4,-30 413-1466,26-340-1915,7-69-824,8-109 2846,-4 40 2166,7-101-512,0-1 9,-1-1 0,0 1 0,-2 7 0,3-11-187,-1 0 1,1 0-1,0 0 1,-1 0 0,1 0-1,-1 0 1,0 0-1,1 0 1,-1 0 0,0-1-1,1 1 1,-1 0-1,0-1 1,0 1 0,0 0-1,1-1 1,-1 1-1,0-1 1,0 1-1,0-1 1,-2 1 0,2-1-13,0 0 0,0 0 0,0 1 0,0-1 1,0 0-1,-1-1 0,1 1 0,0 0 0,0 0 1,0 0-1,0-1 0,0 1 0,0 0 0,0-1 0,0 1 1,0-1-1,0 1 0,0-1 0,0 0 0,0 1 1,0-1-1,0 0 0,1 0 0,-1 1 0,-1-3 1,-1-2 70,0 0 0,0 0 0,-5-10 1,7 13-107,-33-83 528,17 44-348,3 4 16,2 0 0,1-1 0,2 0 0,-6-57-1,12 62-59,2 1 0,1-1 0,5-32 1,-3 57-65,-1-1 1,1 1 0,0 0 0,1-1 0,0 1 0,1 0 0,-1 1 0,1-1 0,1 1 0,0 0 0,6-8 0,-7 10-50,1 0 0,0 1 0,0-1 0,0 1 0,1 0 0,-1 0 0,1 1 0,0-1 0,0 1 0,0 1 0,1-1 0,-1 1 0,0 0 0,11-1 0,-6 2-53,1 0 0,-1 0 1,1 2-1,16 1 0,48 13-7,-59-12-5,43 11-6,57 11-147,-94-21-213,0-1 0,1-2 0,26-1 0,30-11-1708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59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105 197 8154,'-2'-6'359,"1"4"-35,0-1-1,0 0 1,0 1 0,-3-4-1,4 6-269,0-1 0,0 1 0,0 0 0,0 0 0,0 0 0,0 0 0,0 0 0,0 0 0,0 0-1,-1 0 1,1 0 0,0 0 0,0 0 0,0 0 0,0 0 0,0 0 0,0 0 0,0 0-1,0 0 1,-1 0 0,1 0 0,0 0 0,0 0 0,0 0 0,0 0 0,0 0 0,0 0-1,-1 0 1,1 0 0,0 0 0,0 0 0,0 0 0,0 0 0,0 0 0,0 0-33,0 0 1,-1 0-1,1 0 1,0 0 0,0 0-1,0 0 1,0 0-1,0 0 1,0 0 0,0 0-1,0 0 1,-1 0 0,1 0-1,0 0 1,0 0-1,0 0 1,0 0 0,0 0-1,0 0 1,0 0-1,0 0 1,-1 0 0,1 0-1,0 0 1,0 0-1,0 0 1,0 0 0,0 0-1,0 0 1,0 0-1,0 0 1,0 0 0,0 0-1,-1 0 1,1 0-1,0-1 1,0 1 0,0 0-1,0 0 1,0 0 0,0 0-1,0 0 1,0 0-2,0 0-1,0-1 1,0 1 0,0 0 0,0 0-1,0 0 1,0 0 0,0 0 0,0 0-1,0 0 1,0 0 0,0 0 0,0 0-1,0 0 1,0-1 0,0 1 0,0 0-1,-1 0 1,1 0 0,0 0 0,0 0-1,0 0 1,0 0 0,0 0 0,0 0-1,0 0 1,0 0 0,0 0 0,0 0 0,0 0-1,0 0 1,-1 0 0,1 0 0,0 0-1,0 0 1,0 0 0,0 0 0,0 0-1,0 0 1,0 0 0,0 0 0,0 0-1,-1 0 1,1 0 0,0 0 0,0 0-1,0 0 1,0 0 0,0 0 0,0 0-1,0 0 1,0 0 0,0 0 0,0 0-1,0 0 1,0 0 0,-1 0 0,1 0 0,0 0-1,0 1 1,0-1 0,0 0 0,0 0-1,0 0 1,0 0 0,-4 9 747,-1 4-291,2-7-404,1 1 1,-1-1-1,1 1 0,1 0 0,-1-1 1,1 1-1,-1 9 0,-1 8-5,-13 85 18,9-54-67,-3 45 4,-8 43 17,16-133-37,1 1-1,0 0 0,0 13 0,1-18-2,1 0 0,0-1-1,0 1 1,0-1 0,0 1 0,1-1-1,3 8 1,-4-12 0,-1 0 1,1 0-1,-1 0 0,1 0 1,-1 0-1,1 0 1,0 0-1,0 0 0,0 0 1,0 0-1,-1 0 0,1 0 1,0-1-1,0 1 0,1 0 1,-1-1-1,0 1 0,0 0 1,0-1-1,0 0 0,0 1 1,1-1-1,-1 0 0,0 1 1,0-1-1,1 0 0,-1 0 1,0 0-1,0 0 0,0 0 1,1 0-1,-1-1 0,2 0 1,0 0 0,1 0 1,-1-1 0,0 1 0,-1-1-1,1 0 1,0 0 0,0 0 0,-1 0 0,1 0-1,-1 0 1,4-6 0,30-48 33,32-48-29,-12 15-4,88-152 35,-49 77-18,-78 138-14,-8 15 1,-2-1-1,1-1 1,10-23 0,-9 9 1,-9 27-7,0-1 1,0 1 0,0 0-1,0 0 1,0-1 0,1 1-1,-1 0 1,0 0 0,0-1 0,0 1-1,0 0 1,0 0 0,0-1-1,1 1 1,-1 0 0,0 0 0,0 0-1,0 0 1,1-1 0,-1 1-1,0 0 1,0 0 0,0 0-1,1 0 1,-1 0 0,0 0 0,0-1-1,1 1 1,-1 0 0,0 1-1,0-1 0,0 1 1,0-1-1,0 1 0,0 0 1,0-1-1,0 1 0,-1-1 0,1 1 1,0-1-1,0 1 0,-1-1 1,1 0-1,0 1 0,-1-1 1,1 1-1,-1 0 0,-5 6-125,1 0 1,0 1-1,0 0 0,0 0 0,1 0 1,-4 12-1,-12 37-2472,-11 3-1648,30-58 4138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2:59.9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28 113 4761,'-1'0'291,"-14"-5"2446,15 5-2650,-1 0 1,1 0-1,0 0 1,-1 0-1,1-1 0,-1 1 1,1 0-1,-1 0 1,1 0-1,0 0 1,-1 0-1,1 0 1,-1 0-1,1 0 1,-1 1-1,1-1 1,0 0-1,-1 0 0,1 0 1,-1 0-1,1 1 1,0-1-1,-1 0 1,1 0-1,0 0 1,-1 1-1,1-1-26,1-1-1,-1 0 1,1 0 0,-1 1-1,1-1 1,0 0-1,-1 1 1,1-1 0,0 1-1,0-1 1,-1 1 0,1-1-1,0 1 1,0 0-1,0-1 1,-1 1 0,1 0-1,2-1 1,18-1 317,-8 2-235,99-5 689,-20 2-105,15-5 35,143-9 408,72 11-257,-105 7-530,219 8-47,-299-14-254,163-27-1,-239 22-41,83-12 15,-126 23-2609,-35 7-1686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3:00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3 476 7154,'-1'0'55,"1"1"1,0-1-1,0 0 1,-1 1-1,1-1 1,0 0 0,0 1-1,0-1 1,0 1-1,-1-1 1,1 0-1,0 1 1,0-1 0,0 0-1,0 1 1,0-1-1,0 1 1,0-1 0,0 0-1,0 1 1,0-1-1,0 1 1,1-1-1,-1 0 1,0 1 0,0-1-1,0 1 1,0-1-1,0 0 1,1 1-1,-1-1 1,0 0 0,0 1-1,1-1 1,-1 0-1,1 1 1,0-1 16,0 0 1,0 1-1,0-1 0,1 0 1,-1 0-1,0 0 0,0 0 1,0 0-1,1-1 0,-1 1 1,0 0-1,0 0 0,0-1 1,0 1-1,2-2 1,18-7 586,35-22 1,20-19 302,-46 29-535,125-73 849,-34 26-771,119-88-1,-219 142-481,-13 9-1,0-1 0,-1 0-1,8-7 1,-9 6 13,-6 6-30,0 1 0,0 0-1,1-1 1,-1 1-1,0-1 1,0 1 0,1 0-1,-1-1 1,0 1-1,0 0 1,1 0 0,-1-1-1,1 1 1,-1 0-1,0 0 1,1-1 0,-1 1-1,0 0 1,1 0-1,-1 0 1,1 0 0,-1 0-1,1-1 1,-1 1-1,0 0 1,1 0 0,-1 0-1,1 0 1,-1 0-1,1 0 1,-1 1 0,0-1-1,1 0 1,-1 0-1,1 0 1,-1 0 0,2 1 1,4 1 174,-7 0 111,1-2-276,-1 1-1,1 0 1,0 0 0,-1 0-1,1-1 1,-1 1 0,1 0-1,0 0 1,0 0 0,0 0-1,-1 0 1,1 0 0,0-1-1,0 2 1,0 6 11,-1 0-1,0 0 1,0 0-1,-1 0 1,-3 9 0,-17 38 46,8-23-38,7-11-14,-7 33-1,10-36-14,-1 0 0,0 0 0,-10 20 0,10-27-4,-1 1 1,0 0-1,1 1 0,-5 18 1,-2 38-12,10-61 20,0-1-130,0-1-1,1 1 1,-1 0-1,2 0 0,-1 12 1,1-7-407,0-8-35,0-1-1,0 1 1,1-1-1,-1 1 0,2 4 1,-1-7 311,-1 0 1,0-1-1,1 1 1,-1-1-1,1 1 0,-1-1 1,1 1-1,-1-1 1,1 1-1,0-1 1,-1 1-1,2 0 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3:01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427 18 2865,'-1'0'39,"1"0"1,0 0-1,0 0 1,0 0-1,0 0 1,0 0-1,0 0 1,-1 0-1,1 0 1,0 0-1,0 0 1,0 0-1,0-1 1,0 1-1,0 0 1,0 0-1,-1 0 1,1 0-1,0 0 1,0 0-1,0 0 1,0 0-1,0-1 1,0 1-1,0 0 1,0 0-1,0 0 1,0 0-1,0 0 1,0 0-1,0 0 1,0-1-1,0 1 1,0 0-1,0 0 1,0 0-1,0 0 1,0 0-1,0-1 1,0 1-1,0 0 1,0 0-1,0 0 1,0 0-1,0 0 1,0 0-1,0 0 1,0-1-1,0 1 1,0 0-1,0 0 1,0 0-1,1 0 1,-1 0-1,0 0 1,0 0-1,0 0 1,0 0-1,0-1 1,0 1-1,0 0 1,0 0-1,1 0 1,-1 0-1,0 0 1,0 0-1,0 0 1,0 0-1,0 0-10,0 0-1,0 0 0,0 0 0,0 0 0,0 0 0,0 0 0,0 0 1,0 0-1,0 0 0,0 0 0,0 0 0,0 0 0,-1 0 1,1-1-1,0 1 0,0 0 0,0 0 0,0 0 0,0 0 0,0 0 1,0 0-1,0 0 0,0 0 0,0 0 0,0 0 0,0 0 0,0 0 1,0-1-1,0 1 0,0 0 0,0 0 0,0 0 0,0 0 0,0 0 1,0 0-1,0 0 0,0 0 0,0 0 0,0 0 0,0-1 0,0 1 1,0 0-1,0 0 0,0 0 0,0 0 0,0 0 0,0 0 0,0 0 1,0 0-1,0 0 0,1 0 0,-1 0 0,0 0 0,0 0 0,0 0 1,0 0-1,0-1 0,0 1 0,0 0 0,0 0 0,0 0 0,0 0 1,0 0-1,0 0 0,1 0 0,-1 0 0,0 0 0,-3-1 298,0-1 517,5 1 68,11-2 1712,-13 3-2505,0 0 0,1-1 1,-1 1-1,1 0 1,-1 0-1,1 0 1,-1 0-1,1 0 1,-1 0-1,0 0 1,1 0-1,-1 0 0,1 0 1,-1 1-1,1-1 1,-1 0-1,0 0 1,1 0-1,-1 0 1,1 1-1,-1-1 0,0 0 1,1 0-1,-1 1 1,0-1-1,1 0 1,-1 1-1,0-1 1,1 0-1,-1 1 0,0-1 1,0 1-1,5 9 611,-5-10-704,0 1 1,0 0 0,-1-1 0,1 1 0,-1 0 0,1-1 0,0 1-1,-1-1 1,1 1 0,-1-1 0,1 1 0,-1-1 0,1 1 0,-1-1-1,0 0 1,0 1 0,-14 7 249,8-4-128,1 1-16,0-1-1,-7 8 1,-8 6 41,14-13-120,-26 20 143,29-22-165,1 0-1,-1 0 1,1 0 0,0 1 0,1-1 0,-4 6 0,4-6-11,0-1 0,1 1-1,-1 0 1,0-1 0,-4 4-1,4-4-15,0 0 0,0-1 0,1 1 1,-1 0-1,1 0 0,-2 4 0,-24 58 18,13-28-17,-74 139 13,5-10-2,71-137-16,-18 30-1,27-54 0,0 1 0,1 0 0,0 0-1,-2 6 1,3-9-2,1 1 1,-1-1-1,1 0 0,0 1 0,0-1 0,0 1 0,0-1 1,0 0-1,1 1 0,0 3 0,4 1-365,-5-7 355,0 0 1,0 1-1,1-1 0,-1 0 0,0 0 1,0 0-1,0 1 0,1-1 0,-1 0 1,0 0-1,0 0 0,0 1 0,0-1 0,0 0 1,0 0-1,0 1 0,1-1 0,-1 0 1,0 0-1,0 1 0,0-1 0,0 0 1,0 0-1,0 1 0,0-1 0,0 0 1,0 0-1,0 1 0,0-1 0,-1 0 1,1 0-1,0 1 0,0 0-57,-1 1 0,0-1 0,1 1-1,-1-1 1,0 0 0,0 0 0,0 1 0,0-1-1,0 0 1,0 0 0,0 0 0,0 0 0,0 0-1,-1 0 1,1 0 0,0 0 0,-3 0 0,1 2-691,6-6-369,4-15-718,0-3-293,11-15-2929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3:01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115 116 8378,'1'-4'256,"1"-1"0,0 1 0,0 0 0,0 0 0,1 0 0,0 0 0,-1 1 0,1-1 0,0 1-1,1-1 1,4-3 0,1 0 27,0 1-1,1 0 0,15-8 1,-11 8 80,0 0 0,0 1 0,16-4 0,-22 7-203,1 0 0,-1 1-1,1 0 1,-1 1 0,1 0 0,12 1 0,-19 0-126,0-1 0,0 0 0,0 1-1,0 0 1,0-1 0,0 1 0,0 0 0,-1 0 0,1 0 0,0 0-1,0 0 1,-1 0 0,1 1 0,-1-1 0,3 3 0,4 4 73,-4-5-67,0 1-1,0-1 1,-1 1-1,1-1 0,-1 1 1,0 0-1,0 0 1,0 0-1,-1 1 0,1-1 1,-1 1-1,2 7 0,-2-3 6,0 1 0,-2 0 0,1 0 0,-1 0 0,0-1 0,-1 1-1,-2 10 1,2-13-30,-10 94 134,-9 55-5,13-110-112,-20 62 0,-7-8-8,-2 10 15,26-67-26,8-32 6,2-9-66,-2 6 167,2-8-147,0 0-1,-1 0 0,1 0 0,0 1 0,0-1 0,0 0 0,0 0 0,0 0 0,0 0 0,0 0 1,-1 1-1,1-1 0,0 0 0,0 0 0,0 0 0,0 0 0,-1 0 0,1 0 0,0 0 0,0 0 1,0 1-1,0-1 0,-1 0 0,1 0 0,0 0 0,0 0 0,0 0 0,-1 0 0,1 0 0,0 0 1,0 0-1,0 0 0,0 0 0,-1 0 0,1-1 0,0 1-76,-1 0 1,1 0-1,-1 0 0,1 0 0,0-1 0,-1 1 1,1 0-1,0-1 0,-1 1 0,1 0 1,0 0-1,0-1 0,-1 1 0,1 0 1,0-1-1,0 1 0,-1-1 0,1 1 0,0 0 1,0-1-1,0 1 0,0-1 0,0 1 1,0 0-1,0-1 0,0 1 0,0-1 0,0 1 1,0 0-1,0-1 0,0 0 0,-1-6-1253,-1-1-114,0 0 0,-1 1 0,-3-10 0,-6-15-1428,7 9 1693,2 12 626,-4-14 0,3 15 625,0 0 0,-1 0 0,0 1 0,-1 0 0,0 0 0,0 0 0,-13-12 0,12 13 591,-1 2 0,0-1 0,0 1 0,-17-10 1,-8-4 1588,21 12-1075,0 1-1,-26-10 1,24 13-107,12 4-720,-2 0 508,6-5-119,-1 5-639,-1-1 0,1 0 0,-1 1 0,1-1 0,0 1 0,-1-1 1,1 1-1,0 0 0,0-1 0,-1 1 0,1 0 0,0-1 0,0 1 0,-1 0 1,1 0-1,0 0 0,0-1 0,0 1 0,0 0 0,1 1 0,7-2 383,1-3-18,-8 4-372,0-1 1,0 0 0,0 1-1,1-1 1,-1 1-1,0 0 1,0 0 0,0 0-1,0 0 1,1 0 0,3 1-1,55 16 313,-33-10-367,61 11 77,-66-14-156,0-2 0,26 0 0,27-8-1413,9-5-1680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3:02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194 3 1784,'-16'-2'932,"1"1"-1,-1 1 0,0 1 0,1 0 0,-19 4 1,-24 2 2725,39-5-1949,14 0-646,14 1-386,-8-2-618,1-1 0,0 0 0,-1 0 0,1 0 0,0 0 0,-1-1-1,3 1 1,8-2 187,5 2-120,0 1 0,-1 0 0,1 1-1,22 6 1,5 1-77,43 5 0,53 8-13,8-2-509,-85-11-2269,-28-5-1296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3:02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64 7818,'-6'-5'992,"0"-5"-144,4 0 256,6 3 33,-2-5-9,4 2-96,7 6-88,-1-1 0,3 5-247,7 3-185,3 9-296,4 2-104,4 3-80,4 0-8,30-5-16,5-4 0,7-4-280,9-4-841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3:03.6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446 198 4113,'44'-73'3790,"-31"55"-2898,-6 9-21,8-15 0,-13 21-687,-1-1 1,1 1 0,-1 0-1,0-1 1,0 1-1,0-1 1,-1 1-1,1-1 1,-1-4 0,0 7-113,0 0 0,0-1 0,0 1 0,0 0 0,0-1 0,-1 1 0,1 0 0,0-1 0,-1 1 0,1 0 0,-1 0 0,1-1 0,-1 1 0,0 0 0,0 0 0,1 0 0,-1 0 0,0 0 0,0 0 0,0 0 0,0 0 0,0 0 0,0 0 0,-1 1 0,1-1 0,0 0 0,-3 0 0,2 0 0,-1 0-1,0 1 1,0-1 0,1 1-1,-1 0 1,0 0-1,0 0 1,1 0 0,-1 1-1,0-1 1,0 1 0,1-1-1,-5 2 1,-9 5-1,0 0 0,1 1 0,-1 1-1,2 0 1,-1 1 0,-19 17 0,-72 80-69,88-87 13,8-10-18,1 1 1,0 0-1,1 0 0,-8 17 0,12-21-2,1 1 1,0-1-1,0 1 0,1 0 1,0 0-1,0 0 1,1 0-1,-1 13 0,2-14 1,0-1-1,0 0 1,1 1-1,0-1 1,0 0-1,0 0 1,1 0-1,0 0 1,0 0-1,1 0 1,-1 0-1,1-1 0,1 1 1,-1-1-1,1 0 1,0 0-1,0 0 1,0-1-1,7 7 1,2 0-5,1-1 1,0-1 0,16 9-1,47 18-24,-27-14 25,122 67 23,-153-78-6,-1 2-1,30 27 1,-41-34-3,-4-4-4,-1 0 1,0-1 0,0 1 0,-1 0 0,1 0 0,0 0 0,1 2 0,-3-3-1,0-1 0,1 1 0,-1 0 0,0 0 0,0-1 0,1 1 0,-1 0 0,0 0 0,0 0 0,0-1 0,0 1 0,0 0 0,0 0 0,0 0 0,0-1 0,-1 1 0,1 0 0,0 0 0,0-1 0,-1 1 0,1 0 0,0 0 0,-1-1 0,0 2 0,-3 4 26,-1 0 0,-8 8 0,-2 1 20,-4 7-16,-2-1 1,-1-1-1,-29 20 0,36-29-25,0-1 0,-1-1-1,0-1 1,-1 0 0,0-1-1,-23 7 1,19-9 0,0-1 0,-1 0 0,0-2 1,0 0-1,0-1 0,1-2 0,-1 0 0,-22-5 0,37 5-15,0-1 1,0 0-1,0-1 0,0 1 1,0-1-1,1-1 0,0 1 1,0-1-1,0 0 0,0 0 1,0-1-1,1 0 0,0 0 0,0 0 1,0-1-1,-5-7 0,3 0-218,0 0 0,1 0-1,-6-16 1,-10-45-1961,13 31 208,6 8-515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3:04.0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102 5 10426,'-5'-1'183,"0"0"0,1 0 0,-1 0-1,0 1 1,0 0 0,0 0 0,1 0 0,-1 1 0,0-1-1,0 1 1,-5 2 0,4-1 2,3-2-31,0 1-1,1 0 1,-1-1 0,1 1 0,-1 0 0,1 1 0,-1-1 0,1 0 0,0 1 0,-4 2 0,6-4-103,0 0 0,-1 1 1,1-1-1,0 0 1,0 0-1,0 0 0,0 1 1,0-1-1,0 0 0,0 0 1,-1 0-1,1 1 0,0-1 1,0 0-1,0 0 0,0 1 1,0-1-1,0 0 0,0 0 1,0 0-1,0 1 0,0-1 1,0 0-1,0 0 0,0 1 1,1-1-1,-1 0 0,0 0 1,0 0-1,0 1 1,0-1-1,0 0 0,0 0 1,1 0-1,-1 1 0,0-1 1,0 0-1,0 0 0,0 0 1,1 0-1,-1 0 0,0 1 1,0-1-1,1 0 0,11 6 628,-11-5-588,42 14 820,-23-8-639,20 9 0,9 11 19,-27-14-119,37 15-1,-22-15-97,0-2 1,65 11 0,81 0-23,-173-21-49,13 1-448,-1 2 1,1 1 0,-1 1-1,0 1 1,0 0 0,30 17 0,-22-8-2634,-6-3-3334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3:04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52 4169,'7'-8'1075,"0"1"-1,0 0 1,13-9 0,-18 14-773,1 1 0,0-1 1,0 1-1,0-1 0,1 1 1,-1 0-1,0 0 0,0 0 0,1 0 1,-1 1-1,0-1 0,1 1 1,5 0-1,-9 0-246,1 0 1,-1 1-1,1-1 0,-1 0 0,1 0 0,-1 0 1,1 0-1,-1 1 0,1-1 0,-1 0 1,1 0-1,-1 1 0,0-1 0,1 0 0,-1 1 1,0-1-1,1 0 0,-1 1 0,0-1 1,1 1-1,-1-1 0,0 1 0,0-1 1,1 1-1,-1-1 0,0 0 0,0 2 0,2 14 648,-1-9-408,-1-4-239,1 1-1,-1-1 1,0 1-1,0-1 1,0 0 0,0 1-1,-1-1 1,1 1 0,-1-1-1,0 0 1,0 0 0,0 1-1,0-1 1,-3 4-1,-15 29 140,13-18-145,0 0-1,-4 30 0,7-31-35,-1-1 0,0 0 0,-12 29 0,12-37-12,1 0 0,-4 13 0,6-17-2,0-1-1,1 1 1,-1 0-1,1 1 1,0-1-1,0 0 1,1 5 0,-1-4-3,4 18-9,-3-21 9,-1-1-1,0 1 1,1-1 0,-1 0 0,1 1-1,-1-1 1,1 0 0,-1 1 0,1-1-1,1 2 1,-1-3 1,-1 0-1,1 0 1,0 1-1,-1-1 1,1 0-1,0 0 1,0 0-1,-1 0 1,1 0-1,0 0 1,0 0-1,-1 0 1,1 0-1,0 0 1,-1 0-1,1 0 1,0-1-1,0 1 1,0-1-1,19-8-20,-11 5 14,9-4 3,1-2-1,-1 0 0,17-14 1,-13 7 14,-1-2 0,-1-1 1,29-36-1,4-1 16,-18 22-10,-28 27-5,1 0-1,10-7 1,-18 15-9,1-1-1,-1 1 1,1-1-1,-1 1 1,1 0-1,0-1 1,-1 1 0,1 0-1,-1 0 1,1-1-1,0 1 1,-1 0-1,1 0 1,0 0-1,-1 0 1,2 0-1,-2 0 1,1 0 0,-1 0-1,0 0 1,1 0 0,-1 0-1,0 1 1,0-1 0,1 0-1,-1 0 1,0 0 0,0 1-1,0-1 1,1 0 0,-1 0-1,0 1 1,0-1 0,0 0 0,0 1-1,1-1 1,-1 0 0,0 0-1,0 1 1,0-1 0,0 1-1,0 1 8,1 1-1,-1 0 1,0 0-1,0 0 1,0 0-1,-1 3 1,-3 31 28,3-24-28,-3 19 0,1-22-7,1 1 1,0 1 0,1-1-1,0 0 1,2 18-1,0-13-3,-1-10-3,1 0 0,0 0 0,0 0 0,0 0 0,1 0 0,3 9 0,-5-14 3,1 0 1,0 1-1,-1-1 1,1 0 0,0 0-1,0 0 1,0 0-1,0 0 1,0 0-1,0 0 1,0-1-1,0 1 1,1 0-1,0 0 1,0 0 0,0-1-1,0 1 1,0-1 0,0 0 0,0 1-1,0-1 1,0 0 0,0 0-1,0 0 1,0-1 0,0 1 0,3-1-1,1-1-8,0 0 0,-1 0-1,1-1 1,0 0 0,-1 0-1,10-6 1,29-28-65,-25 20 40,136-114-60,-102 93 104,3-2-2,-18 14 4,-28 19-8,-8 6-1,0-1 0,0 1 0,0 0 1,1-1-1,-1 1 0,5-1 0,-7 2 0,1-1 0,-1 1 0,1 0 0,-1 0 0,1 0 0,-1 0-1,1 0 1,0 0 0,-1 0 0,1 1 0,-1-1 0,1 0-1,-1 0 1,1 0 0,-1 0 0,1 1 0,-1-1 0,1 0-1,-1 1 1,1-1 0,-1 0 0,0 1 0,1-1 0,-1 0-1,1 1 1,-1-1 0,0 1 0,1-1 0,-1 1 0,1 0 0,-1 0 10,0 0 1,1 1 0,-1-1 0,0 0 0,0 1 0,0-1 0,0 0 0,0 1-1,0-1 1,0 0 0,-1 0 0,1 1 0,0-1 0,-1 0 0,1 1 0,-1-1-1,0 2 1,-1 2 36,-5 15 98,0-1 32,-7 37 0,2-13-97,10-34-76,-1-1 0,1 1 1,0 0-1,1 0 0,-1 10 0,2-9-1,-1-1 0,0 1 0,-5 16 1,3-13-6,-2 16 1,5-25-40,-1-1-1,1 0 0,0 0 1,0 1-1,1-1 0,-1 0 0,1 1 1,0-1-1,0 0 0,0 0 1,0 0-1,2 4 0,-3-6-75,1 0-1,0 0 0,-1 0 0,1 0 1,0 0-1,-1 0 0,1 0 1,0 0-1,1 0 0,-1 0-22,-1-1-1,1 0 1,-1 0-1,1 0 1,-1 1-1,1-1 1,0 0-1,-1 0 1,1 0-1,-1 0 1,1 0 0,-1 0-1,1 0 1,0 0-1,-1 0 1,1-1-1,-1 1 1,1 0-1,-1 0 1,1-1-1,0 1 1,19-13-6096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08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720 31 7826,'-1'-2'250,"0"0"0,1 0 0,-1 0 0,0 0 0,0 0 0,0 0 0,0 0 0,0 1 0,-1-1 0,1 1 0,-2-2 0,2 2-123,-1 0-1,1 0 1,-1 0-1,0 0 1,1 1 0,-1-1-1,0 0 1,1 1 0,-1 0-1,0-1 1,0 1 0,1 0-1,-1 0 1,-2 0-1,-7 1 40,-1 0 0,1 1-1,0 0 1,-12 4-1,13-3-126,-23 5 46,-74 23 77,85-23-64,1 0 0,-39 23-1,41-19 51,0 0 0,-23 21-1,40-31-130,0 0 0,0 0 0,0 0 0,0 0 0,0 0 0,1 0-1,-1 0 1,1 1 0,-1-1 0,1 0 0,0 1 0,-1 4 0,2-6-12,0 1 1,0 0-1,0 0 1,0 0 0,0 0-1,0 0 1,1 0-1,-1 0 1,1-1-1,0 1 1,-1 0-1,1 0 1,0-1-1,0 1 1,0 0-1,0-1 1,0 1 0,1-1-1,-1 1 1,3 1-1,56 54 22,8 10-17,-27-29 6,39 49 1,-71-76-14,37 49 19,-39-50-14,-1 0-1,0 1 0,-1-1 1,5 14-1,-9-19 0,0 0-1,0-1 0,0 1 1,0 0-1,-1 0 0,1 0 1,-1 0-1,-1 0 1,1 0-1,-1 0 0,-1 7 1,1-9 0,0 0 0,0-1 0,0 1 0,0 0 0,0-1 0,0 1 0,-1-1 0,0 0 0,1 1 0,-1-1 0,0 0 0,0 0 0,0 0 0,0 0 0,0 0 0,-1-1 0,1 1 0,-1-1 0,1 0 0,-1 1 0,-2 0 0,-6 0 20,0 0-1,1 0 1,-1-1-1,-21-1 1,5 0 7,-190-6 92,149 2-116,-67-8 10,101 6-172,34 6 27,-1 0 0,0 0 0,0 0 0,1-1 1,-1 1-1,0 0 0,1-1 0,-1 1 0,0 0 0,1-1 1,-1 1-1,0 0 0,1-1 0,-1 1 0,1-1 0,-1 1 1,1-1-1,-1 0 0,0 0 0,1 0-368,0 0 1,0 0-1,0 0 0,0 0 0,0 1 0,1-1 1,-1 0-1,0 0 0,1 0 0,-1 1 1,0-1-1,1 0 0,0-1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3:06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204 854 944,'-9'1'271,"4"-1"-86,1 1-1,-1 0 1,0 0-1,1 0 1,-1 0 0,-5 3-1,-62 21 3981,31-12-1304,27-8-1633,10-5-810,0 2-1,0-1 1,1 0 0,-5 3-1,7-4-366,1 1 0,-1-1-1,1 1 1,-1-1-1,1 1 1,-1-1 0,1 1-1,-1-1 1,1 1-1,0 0 1,0-1 0,-1 1-1,1-1 1,0 1-1,0 0 1,-1-1 0,1 1-1,0 0 1,0-1-1,0 1 1,0 0-1,0 0 1,0-1 0,0 1-1,0 0 1,1-1-1,-1 1 1,0 0 0,0-1-1,1 2 1,1 2 176,-1 0-1,1 1 1,4 4 0,0 0-109,1 0 0,-1-1 0,2 0 0,-1 0 0,1-1 0,15 12 0,-2-5 52,40 21 1,-47-29-108,0 0 0,0-1 1,0-1-1,0 0 0,1-1 1,0-1-1,18 1 1,-13-2-24,0-1 0,1-1 0,-1-1 0,35-7 1,-47 7-26,0-1 0,0 0 0,0 0 0,-1 0 0,1-1 0,-1 0 0,0-1 0,0 0 0,0 0 0,0 0 0,-1-1 0,0 0 0,6-7 0,5-6 23,-5 7 8,12-18 1,-20 25-31,0 0-1,-1-1 1,0 0 0,-1 0-1,1 1 1,2-13-1,-2 5 7,-1-1 0,0 1 0,-1-1-1,-1 0 1,0 0 0,-3-16-1,-1 12-5,0-1-1,-1 1 0,-16-35 0,5 13-1,-36-87 17,37 87-26,-23-55 11,28 73-14,1 2 0,0 0 1,-8-31 0,12 30-4,0-25 0,2 20-3,3 19 4,0-1 0,0 1 0,0 0-1,1 0 1,0 0 0,3-9 0,0-1 0,-4 14 0,0 0 0,0 0 0,0 0 0,0 0 0,0 0-1,-1 0 1,-1-5 0,2 6 1,-1-1-1,1 1 1,-1-1-1,1 1 1,0-5 0,0 6 0,0 0 0,1-1 1,-1 1-1,0 0 1,1 0-1,-1 0 1,1 0-1,-1 0 1,1 0-1,0 0 1,-1 0-1,1 0 1,0 0-1,0 1 1,-1-1-1,2-1 1,2-1 13,0 1 0,0-1 1,0 1-1,0 0 0,0 0 1,0 0-1,7-1 0,36-7 98,-33 8-95,27-5-4,1 3 1,-1 1-1,1 2 0,-1 2 0,1 1 1,-1 3-1,0 1 0,79 23 0,-100-23-8,-1 2 0,0 0 0,0 1 0,24 17 0,-37-22-4,0 0 1,0 1 0,-1-1 0,1 2 0,-1-1 0,-1 0 0,1 1 0,-1 0 0,0 0 0,0 0-1,5 13 1,-5-11 1,0 1 6,0 0-1,5 13 0,-8-18-5,0 0 0,-1 1 0,1-1 0,-1 0-1,1 0 1,-1 0 0,-1 1 0,1-1 0,-1 5 0,-6 15 20,0-1 1,-20 42-1,12-36 1,-22 35 0,-23 24 15,59-86-39,-37 50 10,-35 52-7,67-95-3,1 1 1,0-1-1,0 1 1,1 0-1,0 0 1,1 0-1,0 0 1,-1 13-1,4-21-2,-1 0 0,1 0-1,0 0 1,0 0 0,1 1 0,-1-1-1,0 0 1,1 0 0,-1 0 0,1 0 0,0 0-1,-1 0 1,1 0 0,0 0 0,1 0-1,-1 0 1,0 0 0,0 0 0,3 2-1,2 1 2,0 0-1,0 0 0,1 0 0,8 3 0,0 2-2,48 27 0,-44-27-2,-10-5 3,-1-1 0,1-1 0,0 1 0,0-1 0,0-1 0,1 0 0,-1 0 0,1-1 1,-1 0-1,19-1 0,0-2 3,1-2 0,35-10 1,10-1 11,-59 13-6,1 1-1,27 0 1,-41 1-5,-1 0-1,1 0 1,-1 0-1,1 1 1,-1-1-1,1 0 1,-1 1-1,1-1 1,1 2 0,-2-1-3,-1-1 1,1 0-1,-1 1 1,0-1-1,1 0 1,-1 1-1,0-1 1,1 1-1,-1-1 1,0 1-1,1-1 1,-1 1-1,0-1 1,0 1-1,0-1 1,0 1 0,0-1-1,1 1 1,-1-1-1,0 1 1,0-1-1,0 1 1,0-1-1,0 1 1,-1-1-1,1 1 1,0-1-1,0 1 1,0-1-1,0 1 1,0-1-1,-1 2 1,-12 25-3836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5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5 5265,'-4'-4'1125,"1"6"430,2-1-1394,1-1-116,0 0 1,0 0 0,0 0 0,0 0-1,0 0 1,0 0 0,0 0 0,-1 0-1,1 0 1,0 0 0,0 0 0,0 0-1,0 0 1,0 0 0,0 0 0,0 0-1,0 0 1,-1 0 0,1 0 0,0 0-1,0 0 1,0 0 0,0 0 0,0 0-1,0 0 1,0 0 0,0 0 0,-1 0-1,1 0 1,0 0 0,0 0 0,0 0-1,0 0 1,0-1 0,0 1 0,0 0-1,0 0 1,0 0 0,0 0 0,0 0-1,0 0 1,0 0 0,0 0 0,-1 0-1,1-1 1,0 1 0,0 0 0,0 0-1,0 0 1,0 0 0,0 0 0,0 0-1,0-1 366,-10 12 1212,8-7-1471,0 0 0,1 0 0,0 0 0,0 1 0,-1 3 0,0 6 54,-20 154 657,13-76-765,-14 138-11,20 2 9,3-220-98,0-5-23,0 0 1,1-1 0,0 1 0,0 0-1,0 0 1,1-1 0,4 11 0,-6-15-70,1-1 0,0 0 0,0 1 0,-1-1 0,1 0 0,0 1 0,0-1 0,0 0 0,3 2 0,-4-3-111,1 1 1,0-1 0,0 0 0,-1 0-1,1 1 1,0-1 0,0 0 0,0 0-1,-1 0 1,1 0 0,0 0 0,1 0-1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167 227 6089,'-74'31'1551,"64"-27"-1019,0 0-1,0-1 1,0 0 0,-11 1-1,20-3-382,-1-1-1,0 0 1,0 0-1,0 0 1,1 0-1,-1 0 1,0 0-1,0-1 1,1 1-1,-1 0 1,0-1-1,0 1 1,-2-3-1,3 3-124,1 0 1,0 0-1,0 0 0,0 0 0,-1 0 0,1 0 1,0 0-1,0 0 0,0 0 0,0 0 0,-1-1 0,1 1 1,0 0-1,0 0 0,0 0 0,0 0 0,0-1 0,0 1 1,-1 0-1,1 0 0,0 0 0,0 0 0,0-1 0,0 1 1,0 0-1,0 0 0,0 0 0,0-1 0,0 1 1,0 0-1,0 0 0,0 0 0,0-1 0,0 1 0,6-7 378,13-4 65,-11 7-276,1 1 0,0 0 0,-1 1 0,16-3 0,36-1 146,-6 2-274,-11-3-36,42-12 0,42-19 48,-92 27-45,-28 8-26,29-8 8,0-1-1,47-24 1,-41 13-262,34-18-1815,-30 21-575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6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74 164 4937,'-27'-24'2193,"11"-3"-1353,5 2 496,-1 2 64,4 2-159,12 3-561,10 5-136,7 5 48,0 4-96,12 8-232,10 7-88,9 7-112,6-1-8,14 1 24,3-5 0,5-1-160,-5-6-568,14-10-6610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7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334 220 7442,'-7'-24'1105,"-6"-47"1,13 67-791,0 1 0,-1-1 1,0 1-1,0-1 0,0 1 1,-2-5-1,3 8-298,0 0 1,0 0 0,0 0-1,0 0 1,0 0 0,0 0-1,0 0 1,0 0-1,0 0 1,0 0 0,0 0-1,0 0 1,0 0 0,0-1-1,0 1 1,0 0 0,0 0-1,0 0 1,0 0-1,0 0 1,0 0 0,0 0-1,0 0 1,0 0 0,0 0-1,0 0 1,0 0-1,0 0 1,0 0 0,0 0-1,0 0 1,0 0 0,0 0-1,0 0 1,0 0-1,0 0 1,0 0 0,0 0-1,0 0 1,0 0 0,0 0-1,0 0 1,-1 0-1,1 0 1,0 0 0,0 0-1,0 0 1,0 0 0,0 0-1,0 0 1,0 0-1,0 0 1,0 0 0,0 0-1,0 0 1,0 0 0,0 0-1,0 0 1,0 0-1,0 0 1,0 0 0,0 0-1,0 0 1,0 0 0,0 0-1,0 0 1,0 0-1,0 0 1,0 0 0,-1 4 210,1 7 114,0-1 0,2 14 0,15 198 292,2 20-486,-8-167-36,-7-65-211,-1-8-524,-3-2 492,1-1 0,-1 1 1,0-1-1,1 0 0,-1 1 0,0-1 1,1 1-1,-1-1 0,0 0 0,0 0 1,1 1-1,-1-1 0,0 0 0,0 1 1,0-2-1,3-16-1060,-1 0 0,-1-1 0,-1 1 0,-1-20 0,-19-69 677,0 3 644,10 27 782,1-112 1,9 183-795,0-5 307,2-15 1,-1 22-321,-1 1 0,1-1 1,0 1-1,1-1 0,-1 1 0,0 0 0,1 0 0,2-5 0,-3 7-48,0 0 1,0-1-1,0 1 0,0 0 1,0 0-1,0 0 1,1 0-1,-1 0 1,0 0-1,1 0 0,-1 0 1,0 0-1,1 0 1,-1 1-1,1-1 0,-1 1 1,1-1-1,1 1 1,-1 0 1,0 0 0,-1 0-1,1 0 1,0 0 0,0 1 0,-1-1 0,1 1 0,0 0 0,0-1 0,-1 1 0,1 0 0,-1 0-1,1 0 1,-1 0 0,1 0 0,-1 0 0,2 2 0,13 12 115,-2 1 0,22 31-1,0 9 22,40 85-1,-32-56-3,103 225 130,-142-298-303,-1 0 0,0 0 0,-1 0 0,-1 1 0,0-1 0,1 23 0,-3-30-4,0 1 1,-1-1-1,0 0 1,0 0-1,0 1 1,-1-1-1,0 0 1,0 0-1,0 0 1,0-1-1,-1 1 1,0 0-1,0-1 1,0 0-1,0 1 1,-1-1-1,1-1 0,-6 5 1,-4 2 73,1-1 0,-2-1 0,1 0 0,-1 0 0,0-2 0,-1 0 0,0 0 0,0-1 0,0-1 0,-17 2 0,-5-1 198,0-1 0,0-2 0,-45-4 0,53 1-238,1-1-1,0-2 0,0-1 0,0-1 0,-44-16 0,-3-12 119,16 7-1751,41 20-1127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4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249 347 4777,'-16'-83'2589,"14"68"-2211,1 0 0,1 1 0,2-27 0,2 19-15,2 0 1,0 0 0,10-23-1,-3 9-70,-10 28-233,-3 7-45,0 0-1,0 0 0,0 0 0,1 0 0,-1 0 0,0 0 1,1 0-1,-1 0 0,1 0 0,-1 0 0,1 0 0,0 0 0,-1 0 1,1 0-1,0 0 0,0 1 0,-1-1 0,1 0 0,0 1 0,0-1 1,0 0-1,0 1 0,1-1 0,-1 0 1,-1 1 1,1 0-1,-1 0 1,1-1-1,0 1 1,-1 0-1,1 0 1,-1 0-1,1 0 0,-1 0 1,1 0-1,0 0 1,-1 0-1,1 0 1,0 0-1,-1 0 0,1 0 1,-1 0-1,1 0 1,-1 0-1,1 1 1,0-1-1,-1 0 1,1 1-1,-1-1 0,1 0 1,-1 1-1,1-1 1,-1 0-1,0 1 1,2 0-1,-1 1 39,-1 0 1,1 1-1,0-1 0,-1 0 0,1 0 0,-1 1 1,1-1-1,-1 0 0,0 3 0,-1 15 58,0 0 0,-6 33-1,1-14-74,-34 313 67,-17 126-56,-16 10-29,22-41 39,16 2 7,29-377-56,-32 695 50,34-444-41,12 1-4,8-85-5,3 107 20,-10-59-4,8 357 6,13-180-13,-17-348-17,13 93 4,0 14 6,39 428 10,-37-402-2,-20-187-14,-2-19 1,-2 0 0,-1 50 0,-14 81 18,-3 94-2,17-187-27,-2-66 4,2-1 1,0 1-1,8 21 0,-6-22 0,-1-4-2,0 0 0,-1 1 0,0 0 0,2 21 0,-1 59-11,-2-71 14,-1 1 0,-1-1 0,-2 24 0,0-34 0,-1 13-1,1 0 1,2 37-1,12 19-5,1-3-4,-12-63-47,1-1-1,0 1 1,1-1-1,1 0 0,0 0 1,0 0-1,1-1 1,1 1-1,10 16 0,-15-26 44,3 4-155,0-1 1,0 1-1,0-1 0,0 0 1,1 0-1,0 0 0,0 0 1,7 4-1,10 2-1325,-5-4-655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4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21 232 1392,'-4'-1'818,"1"0"0,0-1 0,-1 1 0,-3-3 1,7 3-745,0 1 0,0 0 0,0-1 0,1 1 0,-1-1 0,0 1 0,0-1 0,0 1 0,0-1 0,0 1 1,0 0-1,1-1 0,-1 1 0,0-1 0,0 1 0,1 0 0,-1-1 0,0 1 0,1 0 0,-1-1 0,0 1 1,1 0-1,-1-1 0,1 1 0,3-6 231,-2 3-226,-1-1-1,0 1 1,0 0-1,0-6 1,-1 6-50,1 0 0,-1 1 0,1-1 0,0 0 0,-1 1 1,1-1-1,3-4 0,0 1 71,0 1 0,0 0-1,0 0 1,9-7 0,23-16 356,-33 26-438,0 0 0,0 1 0,0 0 0,0-1 1,0 1-1,0 0 0,1 1 0,-1-1 0,0 0 0,1 1 1,5 0-1,4 0 69,21 4 0,21 5 33,-26-3 158,50 3 0,155-15 575,2-19-675,0 4-128,-52 17-29,194-10 0,465-29-40,-629 44 11,-102 0 1,258 12-8,7 0 22,539-11 9,-783-1-16,454 12 8,418 2 195,-514-28-72,-138 11 41,-8 12 227,-256-7-350,137 10 51,-9-1-35,590-2 49,352-4-81,-975-3-28,239-3 2,-185-1-4,-44 0-2,-21-1 3,514-3 7,383-11-10,-901 10-1,573-24 517,-294 26-230,-346 4-268,369 3 36,-26 1-25,-146-8-21,-95 1-7,40 0 41,384-2 177,-257 9-119,94 7-50,811-14 22,-847 5-50,-301-1-22,295 14 30,-2 25 19,-56 13 29,-293-42-53,87 16 44,-143-24-70,69 12 82,-64-13-55,-1 0-1,28-2 0,8-6-1591,0-3-2288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46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7514,'-28'3'2878,"28"-3"-2860,0 0 1,0 0 0,0 0-1,0 0 1,-1 0 0,1 0 0,0 0-1,0 0 1,0 0 0,0 0-1,0 0 1,-1 1 0,1-1 0,0 0-1,0 0 1,0 0 0,0 0-1,0 0 1,0 1 0,0-1 0,-1 0-1,1 0 1,0 0 0,0 0-1,0 1 1,0-1 0,0 0 0,0 0-1,0 0 1,0 0 0,0 1-1,0-1 1,0 0 0,0 0 0,0 0-1,0 0 1,0 1 0,0-1-1,0 0 1,3 6 169,-3-5-181,1 0 1,0-1 0,-1 1-1,1-1 1,0 1 0,-1-1-1,1 1 1,0-1 0,0 1 0,-1-1-1,1 0 1,0 1 0,0-1-1,0 0 1,-1 0 0,1 0-1,0 0 1,0 0 0,0 0-1,0 0 1,0 0 0,0 0-1,3 0 3,59 4 1,-25-5 3,37 1 129,-37 4-53,0 1 0,-1 1 0,60 19-1,58 34-57,-114-40-22,65 39 0,18 29 22,-99-67-9,-1 1 1,38 42-1,-56-55-16,0 0 1,0 0 0,0 0-1,4 10 1,-8-14-3,-1 0 0,1 0 0,-1-1 0,0 1 0,0 0 0,0 0 0,-1 0 0,0 0 0,1 0 0,-1 0 0,0 0 0,-1 0 0,0 6 0,-1-3 6,-1 0 1,1 0 0,-1 0 0,-1 0 0,1-1 0,-1 0-1,0 0 1,0 0 0,-8 8 0,-3 2 39,-33 26 0,-11 2 38,-2-3 0,-125 65 1,113-73-73,-2-3 0,-90 22 1,-72 5-1661,232-56 1503,-86 18-5119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48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17 283 4257,'-16'-2'3901,"16"2"-3825,0 0 0,0 0 0,0 1 0,0-1-1,0 0 1,0 0 0,0 0 0,0 0 0,0 1 0,0-1 0,0 0 0,0 0 0,0 0 0,0 0 0,0 0 0,0 1 0,0-1 0,1 0 0,-1 0 0,0 0 0,0 0 0,0 0 0,0 0-1,0 0 1,0 1 0,1-1 0,-1 0 0,0 0 0,0 0 0,0 0 0,0 0 0,1 0 0,-1 0 0,0 0 0,0 0 0,0 0 0,0 0 0,1 0 0,3 1 28,1-1 1,0 1 0,0-1 0,-1-1 0,1 1-1,0-1 1,0 1 0,-1-1 0,1 0-1,6-3 1,5-3-76,24-13-1,-31 15 18,2-2-36,0 0-1,12-12 1,0 1 5,39-22 15,-26 19-60,1-4-130,38-22-923,-7 16-1571,8-1-1907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48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1 416 520,'11'-4'318,"14"-6"747,29-7-1,-24 9-277,44-19 0,-65 23-489,0-1-1,-1 0 1,12-9-1,-9 6 411,12-7 0,-13 10-319,33-21 1164,9-9-672,19-13-737,63-54-743,-85 64-1428,0-7-1340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10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4 10146,'0'0'37,"0"0"-1,0 0 0,0 0 0,0 0 1,0 0-1,0 0 0,0-1 1,0 1-1,0 0 0,0 0 1,0 0-1,0 0 0,0 0 1,0 0-1,0 0 0,0 0 1,0-1-1,0 1 0,0 0 1,0 0-1,0 0 0,0 0 1,0 0-1,0 0 0,-1 0 1,1 0-1,0-1 0,0 1 1,0 0-1,0 0 0,0 0 1,0 0-1,0 0 0,0 0 1,0 0-1,0 0 0,-1 0 1,1 0-1,0 0 0,0 0 1,0 0-1,0 0 0,0 0 1,0 0-1,0 0 0,-1 0 1,0 0 95,1 1-1,-1 0 1,0 0 0,0 1 0,1-1 0,-1 0 0,1 0-1,-1 0 1,0 2 0,-17 55 1000,-5 49-506,-13 186-376,31-248-239,-54 583 20,36-381-31,-3-23-64,0-34-49,5-57 66,-9 2 108,30-133-57,-6 19 36,6-21-36,0 1-1,0-1 0,0 0 1,0 1-1,0-1 1,-1 0-1,1 1 0,0-1 1,0 0-1,0 0 1,0 1-1,0-1 1,-1 0-1,1 0 0,0 1 1,0-1-1,0 0 1,-1 0-1,1 0 0,0 1 1,0-1-1,-1 0 1,1 0-1,0 0 0,-1 0 1,1 0-1,0 0 1,0 0-1,-1 1 0,1-1 1,0 0-1,-1 0 1,1 0-1,0 0 0,-1 0 1,1 0-1,0 0 1,0 0-1,-1-1 1,1 1-1,0 0 0,-1 0 1,1 0-1,0 0 1,0 0-1,-1 0 0,1-1 1,0 1-1,0 0 1,-1 0-1,1 0 0,0-1 1,-1 1-1,0-2 17,0 0-1,0 1 0,0-1 0,0 0 1,1 0-1,-1 0 0,0 0 0,1 0 1,0 0-1,-1-3 0,-2-17 47,2 1 1,0-27-1,7-48-15,-4 75-46,1 0 1,0 0-1,9-25 1,-10 39-6,0 0 0,1 0 0,0 0 1,1 0-1,0 1 0,0 0 0,0 0 0,0 0 0,1 0 0,0 0 0,0 1 1,11-8-1,-10 9 9,0 0 0,-1 0 0,1 1 0,13-5 0,-16 7 8,0 1-1,0-1 1,0 0 0,-1 1-1,1 0 1,0-1-1,0 1 1,0 0-1,0 1 1,0-1 0,0 0-1,0 1 1,0 0-1,-1-1 1,6 3-1,-1 1 5,1 1-1,-1-1 1,0 1-1,-1 1 1,9 8-1,28 33 19,-28-29-99,-1 0 0,0 1 0,-2 1 1,0 0-1,-2 0 0,15 38 0,-24-52 22,1 0 1,-1-1-1,0 1 0,0 0 0,-1 0 0,0 7 1,0-11 39,0 0 0,0 0 0,-1 0 0,1 0 1,0-1-1,-1 1 0,1 0 0,-1 0 0,0 0 1,0 0-1,1-1 0,-1 1 0,0 0 0,-1-1 1,1 1-1,0-1 0,0 1 0,-1-1 0,1 1 1,-1-1-1,-1 1 0,3-2-1,0 1 0,-1-1 0,1 0 1,0 0-1,-1 0 0,1 0 0,0 0 0,-1 1 0,1-1 1,-1 0-1,1 0 0,0 0 0,-1 0 0,1 0 0,0 0 0,-1 0 1,1 0-1,0 0 0,-1-1 0,1 1 0,-1 0 0,1 0 1,0 0-1,-1 0 0,1 0 0,0-1 0,0 1 0,-1 0 0,1 0 1,0 0-1,-1-1 0,-6-11 19,5 5-18,0 1-1,0-1 1,1 0-1,0 0 1,0 0-1,1 0 1,-1 0-1,1-1 1,1 1-1,0 0 1,0 0-1,0 0 1,4-10-1,1-1-8,1 0-1,0 0 1,20-30-1,43-62-66,-46 73 40,-8 13 13,1 0 0,28-29 0,-38 46 17,0 0 0,0 0 0,1 1 0,0 0 0,0 1-1,0 0 1,1 0 0,0 0 0,0 1 0,17-5 0,-24 9 2,0-1 1,0 1-1,0-1 0,0 1 1,-1 0-1,1 0 0,0 0 1,0 0-1,0 0 0,0 0 1,0 1-1,0-1 0,0 1 1,0-1-1,-1 1 0,1 0 1,0-1-1,2 3 0,-1-1 0,-1 0-1,0 1 0,1-1 1,-1 1-1,0 0 1,0 0-1,0 0 1,-1 0-1,1 0 1,1 4-1,55 139 10,-46-113 3,1 0 0,32 55 0,-42-81-8,2 0-1,-1-1 1,1 1-1,0-1 1,0 0-1,1-1 1,0 1-1,0-1 0,7 5 1,-1-3 0,0-1 0,1 0 0,24 7 0,-30-11-1,-1-1 0,1-1 1,-1 1-1,1-1 0,-1 0 0,1-1 1,-1 1-1,1-1 0,-1 0 0,0-1 1,1 0-1,-1 0 0,7-3 0,-7 2 2,0 0 1,0-1-1,-1 1 0,1-1 0,-1 0 0,0 0 0,0-1 0,-1 0 0,1 1 0,-1-2 0,0 1 1,4-8-1,-3 4 4,0 0 0,-1-1 0,0 0 0,-1 1-1,0-1 1,-1 0 0,2-12 0,3-91 39,-1 19-29,-3 74-24,-4 17-4,-1 7 17,-3 12 32,0 0 0,-3 21 1,3-13-33,1 1 0,1 0 0,1 36 0,4-35-14,2 1 1,11 44 0,25 48-19,-35-105 3,1 0 1,1 0-1,0-1 1,15 21 0,-18-30 1,0 1 0,0-1 1,0 0-1,1 0 0,-1 0 1,1 0-1,0-1 1,0 0-1,0 0 0,1 0 1,-1-1-1,1 1 1,-1-1-1,11 2 0,-9-3 16,0 0 0,1-1 0,-1 0 0,0 0 0,0 0 0,0-1-1,0 0 1,1-1 0,-1 0 0,13-4 0,-9 1 12,-1 0 0,1-1 0,-1 0 0,0-1 0,16-12 0,-22 15 1,0 0 0,0 1 0,0-1 0,0-1 0,-1 1 0,1 0 0,-1-1 0,0 0 0,-1 0 0,1 0 0,-1 0 0,0 0 0,0 0 0,0-1 0,-1 1 0,0 0 0,0-1 0,0 0 0,-1-6 0,0-2 52,0 1 0,-1 0 0,-1 0 0,0 0 0,-1 0 0,0 0 0,-1 0 0,-1 1 0,0-1 0,-1 1 0,0 0 0,0 1 0,-1 0 0,-10-12 0,-48-49 416,19 23-115,-92-118 805,131 157-1121,0 1 0,-1 0 0,0 0 0,-1 1 0,-13-10 0,20 17-44,0-1 0,-1 1 0,1-1 1,-1 1-1,0 0 0,1 0 0,-1 0 1,0 0-1,1 0 0,-1 1 0,0 0 0,0-1 1,0 1-1,0 0 0,1 0 0,-1 0 1,0 1-1,0-1 0,0 1 0,0-1 0,1 1 1,-1 0-1,0 0 0,1 0 0,-1 0 1,1 1-1,-1-1 0,-1 3 0,-1-1-7,0 1 1,1 0-1,0 1 0,0-1 0,0 1 0,1 0 0,-1-1 0,1 2 0,0-1 1,1 0-1,-1 1 0,1-1 0,0 1 0,-2 11 0,1-3-193,1 0 0,1 1 0,0-1 0,1 1 0,2 14-1,6 35-1703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4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0 367 5329,'25'-18'408,"-1"-3"-312,-1 0 16,10-8-40,-2 0-32,5-2 0,3 2-16,-6-2 0,2 7 8,-8 3 8,2-4-8,2 9 0,-10-7-16,8 0 16,6-2-1080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49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1784 4225,'33'-31'616,"10"2"16,-9-2-144,-14-2-208,19 0-200,-5-2-24,-3-4-24,-4 2 0,-5 5-8,5-1-16,0-6 8,-2 0-888</inkml:trace>
  <inkml:trace contextRef="#ctx0" brushRef="#br0" timeOffset="1">908 748 1760,'33'-31'1185,"4"0"-361,-4-8 120,4-4-64,-8 3-384,-6 1-104,-2 0-136,1 1-32,-9-1 153,1 0 39,3-2-240,4-3-96,7-3-48,-7-1-16,-2 0-40,-1 1-128,5 3-552,0-7-497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49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1 613 4025,'19'-35'200,"4"-2"-88,2-2 24,-3 4-56,-7-1-24,5 1 96,-9 2 168,-5-2 32,4 0-120,3-4-72,-1-7-48,11 1-72,2-3-24,0-8-384,2-2-1536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5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6010 2088,'1'-1'42,"-1"1"0,0 0 0,1-1-1,-1 1 1,1 0 0,-1-1-1,1 1 1,-1 0 0,1 0 0,-1 0-1,1-1 1,0 1 0,-1 0-1,1 0 1,-1 0 0,2 0 0,-2 0-4,0 0 1,1 0-1,-1 0 1,0 0-1,1 0 1,-1 0-1,0 0 1,1 0-1,-1 0 1,0 0-1,1 0 1,-1-1-1,0 1 1,0 0-1,1 0 1,-1 0-1,0 0 1,0-1-1,1 1 1,-1 0-1,0 0 1,0-1-1,1 1 1,-1 0-1,0 0 1,0-1-1,0 1 1,0 0-1,1 0 1,-1-1-1,0 1 1,0 0-1,0-1 1,0 1-1,0-1 1,5-14 1019,0 0 0,9-18 0,-6 15-666,1 0 52,10-29 0,3-26 170,12-35-124,21-60-126,-1 1 431,-36 114-530,51-126 504,74-87-40,17 9-497,-127 207-186,37-78 0,-41 63-13,22-47 21,9-19 28,39-71 137,-13 43-72,-46 80-76,65-97 1,-75 133-52,2 0 0,2 3 1,62-59-1,-58 66-9,77-75 17,-54 30-18,-18 24-2,24-22 8,31-39-10,44-64 1,-95 126-2,65-56 0,59-27 0,-32 29-2,-91 66-2,34-27 13,-58 50-10,4-3-2,34-34 1,36-46 1,110-110 8,-14 53-6,-114 97-4,-54 41-2,62-51 12,-64 50 7,32-37 1,-13 4 19,17-19 43,-42 54-51,62-73 105,-55 61-107,7-11 8,55-57-1,-54 69-12,59-41-1,41-15-7,-100 65-8,22-16 8,24-14 61,-61 41-33,0 0 0,-1-1-1,21-19 1,-33 26-33,5-6 14,0 1-1,1 0 1,21-14-1,48-28 77,-63 39-87,0 1 1,1 1 0,1 0-1,-1 2 1,2 0 0,-1 1-1,1 1 1,0 1 0,28-4-1,29-6 10,97-31-1,-142 38-19,44-6-1,-47 10-2,-1-1 0,36-12 1,10-4 4,10-5 2,14-3 0,-46 14-6,64-13 11,-94 22-15,37-2-1,-9 1 3,145-33 129,-150 31-59,-1 1-1,1 3 1,77 0 0,-101 5-44,0 0 0,0-2 0,38-8 0,-45 5-457,-1-5-1572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57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19 520,'0'0'158,"0"-1"0,0 0 0,-1 1 0,1-1 0,0 0 0,0 1 0,0-1 0,0 0 0,-1 1 0,1-1 0,0 0 0,-1 1 0,1-1 0,-1 1 0,1-1 0,0 0 0,-1 1 0,1-1 0,-1 1 0,0 0 0,0-1 0,-3-3 648,4 4-766,0 0-1,0 0 1,0 0-1,-1-1 0,1 1 1,0 0-1,0 0 0,-1 0 1,1 0-1,0 0 1,0 0-1,-1 0 0,1 0 1,0-1-1,0 1 1,-1 0-1,1 0 0,0 0 1,-1 0-1,1 0 1,0 1-1,0-1 0,-1 0 1,1 0-1,0 0 0,0 0 1,-1 0-1,1 0 1,0 0-1,0 0 0,-1 1 1,1-1-1,0 0 1,0 0-1,0 0 0,-1 0 1,1 1-1,0-1 1,0 0-1,0 0 0,0 1 1,-1-1-1,1 1 25,-1 0 1,0 0-1,1 0 0,-1 1 1,0-1-1,1 0 0,-1 3 1,1-4-33,0 1 0,0-1 1,0 1-1,0-1 0,0 1 1,0-1-1,0 1 0,0 0 0,0-1 1,1 1-1,-1-1 0,0 1 1,0-1-1,0 1 0,1-1 0,-1 1 1,0-1-1,1 1 0,-1-1 1,0 0-1,1 1 0,-1-1 1,1 0-1,-1 1 0,1-1 0,-1 0 1,1 1-1,-1-1 0,1 0 1,-1 0-1,1 1 0,-1-1 0,1 0 1,-1 0-1,1 0 0,-1 0 1,2 0-1,3 1 111,0-1 0,0 0 0,7 0 0,-8 0-106,58-6 103,27-1-88,-67 7-40,1 2 0,-1 0 0,0 1 0,23 7 0,-6-3-102,9-1-605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57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2849,'6'16'120,"11"11"120,1-10 312,1 3-96,3 9-144,-13-2 0,13 4-80,3-2-56,2-4-24,12-2 0,-7 1-48,-8-1-48,3-4-24,4-1-16,2-9-160,-8 1-872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5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2152,'25'25'883,"15"14"1011,-33-32-1552,0 0 1,0-1-1,1 0 1,-1 0-1,17 8 0,44 16 528,-42-20-671,-17-6-161,0 0 0,0 1 0,0 0-1,0 1 1,-1 0 0,0 0 0,0 0-1,-1 1 1,0 1 0,0-1 0,-1 1-1,8 11 1,13 18 8,-10-14-17,16 30 0,30 73-1558,-42-87-980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58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2657,'21'25'1368,"-5"-6"410,22 21-1,-32-35-1595,1 1 0,-1 0 0,0 0 0,-1 0 0,1 1-1,-1 0 1,0 0 0,-1 0 0,0 1 0,4 11 0,7 17 315,17 49 70,-30-78-537,3 12 131,1-1-1,16 36 0,-9-30-55,-2-5 0,11 29-1,-18-36-85,1-1-1,0 1 0,0-1 1,1-1-1,0 1 0,1-1 1,11 13-1,-9-13-17,6 5-17,22 32 0,-37-47 8,7 10-550,-1 0-1,0 0 1,7 18 0,-3 2-3738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58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3945,'9'39'1834,"2"-2"0,31 71 0,-30-81-1580,-2 0 0,-1 1-1,-1 1 1,5 34 0,31 177 23,-40-221-286,1-1 1,0 1-1,15 30 0,27 37-2763,-29-56-1669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59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4041,'0'25'1616,"2"-4"-344,4 12-135,-8-2-41,6 10-496,9 7-120,1 16-320,-14 10-88,8-7 24,17 1 0,-16-10-56,-1 0-8,11-9-24,-5-7 0,-8-5-8,2 0-24,3-4-928,3-2-824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10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61 5097,'2'-11'1423,"-1"6"-726,0 1-1,0-1 1,0 1 0,-1-1-1,0-9 1,0 14-607,0-1 1,0 1 0,0 0 0,0-1-1,0 1 1,0-1 0,0 1-1,0-1 1,0 1 0,-1-1 0,1 1-1,0 0 1,0-1 0,-1 1-1,1-1 1,0 1 0,0 0 0,-1-1-1,1 1 1,-1-1 0,1 1-33,-1 0-1,1 0 1,0 0 0,-1 0 0,1 0 0,0 0 0,-1 0 0,1 0-1,0 0 1,-1 0 0,1 0 0,0 0 0,-1 1 0,1-1 0,0 0-1,-1 0 1,1 0 0,0 0 0,0 1 0,-1-1 0,1 0 0,0 1-1,-2 1 98,0 0-1,0 0 1,1 0-1,-1 0 1,1 0-1,-1 1 1,0 3-1,-3 6 19,1 0-1,1 0 1,0 1 0,-1 12-1,-2 55-45,5-23-98,12 99 0,-10-148-27,6 37 12,-7-42-13,1 0 1,0 0-1,0 0 1,1 1-1,-1-1 1,0 0 0,1 0-1,0-1 1,4 6-1,-5-7 0,0 0 0,0 0-1,0 0 1,1 0 0,-1-1-1,0 1 1,1-1 0,-1 1-1,0-1 1,1 1 0,-1-1-1,1 0 1,-1 1 0,1-1 0,-1 0-1,1 0 1,-1 0 0,1 0-1,1-1 1,0 1 2,1-1-1,-1 0 1,0 0-1,1 0 1,-1-1 0,0 1-1,6-4 1,0-1 5,0-1 1,-1 0-1,13-13 0,23-31 19,71-102 20,-82 108-35,3-8 1,25-32 14,-57 81-25,0-1 1,0 1 0,6-5 0,-10 9-3,0 0-1,1-1 1,-1 1 0,0 0 0,1 0 0,-1-1-1,1 1 1,-1 0 0,0 0 0,1 0 0,-1 0-1,1-1 1,-1 1 0,0 0 0,1 0 0,-1 0-1,1 0 1,-1 0 0,1 0 0,-1 0-1,1 1 1,-1-1 0,1 0-1,-1 1 0,0-1 1,1 1-1,-1-1 1,0 0-1,1 1 0,-1-1 1,0 1-1,0-1 1,0 1-1,1-1 0,-1 1 1,0-1-1,0 1 1,0 0-1,0-1 0,0 1 1,0-1-1,0 1 0,0 0 1,0 10-2,-1 0 0,1 0 1,1 0 0,0 0 0,0 0 0,7 21 0,-1-9-1,1-1 0,2 0 0,13 25 0,-18-39 0,0 0 1,0-1 0,1 1-1,0-1 1,0 0 0,0-1-1,1 0 1,0 0-1,0 0 1,1-1 0,11 6 0,-14-8-1,0-1 0,0 0 0,0 0 0,0-1 0,1 0 0,-1 0 1,1 0-1,-1 0 0,1-1 0,5 0 0,-4-1-1,0 0 0,0 0 0,-1-1 0,1 0 0,-1 0 0,1 0 0,11-7 0,-5 1-9,-1 0-1,0-1 1,0 0-1,15-16 1,38-48-9,-41 45 28,-7 9-2,-1-2-1,-1 1 1,-1-2-1,-1 0 1,13-29-1,-23 40 8,-3 11-12,0 0 1,1 0-1,-1 0 1,0 0-1,0 0 1,0 0-1,0-1 1,0 1-1,0 0 1,0 0-1,0 0 1,0 0-1,0 0 1,0 0-1,0 0 1,0-1-1,0 1 1,-1 0-1,1 0 1,0 0-1,0 0 1,0 0-1,0 0 1,0 0-1,0-1 1,0 1-1,0 0 1,0 0-1,0 0 1,0 0-1,0 0 1,-1 0-1,1 0 1,0 0-1,-1 0 2,0 0 0,1 1 0,-1-1 0,0 1 0,0-1 0,1 1 0,-1-1 0,0 1 0,1 0 0,-1-1 0,1 1 0,-1 0 0,1-1 0,-1 1 0,0 1 0,-7 10 21,0 1 0,1-1 0,1 2 0,-6 15 0,9-20-15,1-1 1,-1 1-1,2 0 0,-1-1 1,2 1-1,-1 0 0,1 0 1,1 14-1,2-10-4,0 0-1,0 0 1,1 0 0,1 0-1,0 0 1,14 23 0,-8-17-113,2-1 0,0 0 0,24 24 0,-6-12-943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59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39 233 5169,'-1'6'795,"0"0"1,1 0-1,-1 0 0,1 0 0,1 1 0,1 10 1,-2-12-554,10 100 2356,8 62-1108,1-21-1157,0 1-258,-13-94-83,-6-52 6,0 0 0,1 0 0,-1 0 0,0 0 0,0-1 0,0 1 0,1 0 0,-1 0 0,0 0-1,1 0 1,-1-1 0,1 1 0,0 1 0,0-2-2,-1 1 0,0-1 0,1 0 0,-1 0 0,1 0 0,-1 1 0,1-1 0,-1 0 0,1 0 0,-1 0-1,1 0 1,-1 0 0,1 0 0,-1 0 0,1 0 0,-1 0 0,1 0 0,-1 0 0,1 0 0,-1 0 0,1 0 0,-1-1 0,1 1-1,-1 0 1,1 0 0,-1-1 3,0 1 1,1 0-1,-1 0 0,0 0 0,0 0 1,0 0-1,0-1 0,1 1 0,-1 0 0,0 0 1,0 0-1,0-1 0,0 1 0,0 0 1,0 0-1,0 0 0,0-1 0,0 1 0,1 0 1,-1 0-1,0-1 0,0 1 0,0 0 1,0 0-1,0-1 0,-1 1 0,1 0 0,0-1 1,-5-72 2,3 52 8,-1-3-12,-2-1 1,-7-25 0,1 10-9,-36-189-35,26 48-439,9 75-387,4 22-1575,3 1-2142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0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1 2713,'-3'3'254,"-12"15"791,0 1 0,1 1 0,-13 23 0,8-7-736,-53 107 678,-29 67 1094,94-196-1961,1-3-24,-18 41 348,20-43-311,0 0 1,2 0-1,-4 18 0,2 29 422,2-43-383,-4 15-1,4-19-115,0 1 1,0 0-1,1 0 0,-1 10 0,3-7-12,1 1-1,0-1 1,8 26 0,-10-37-43,1 0 0,-1 0 0,1 0 0,0 0 1,-1 0-1,1 0 0,0-1 0,0 1 0,0 0 0,1 0 1,-1-1-1,0 1 0,1-1 0,-1 1 0,3 1 0,-4-3-1,0 0 0,0 0 0,0 0-1,1 0 1,-1 1 0,0-1 0,0 0-1,0 0 1,0 0 0,1 0 0,-1 0-1,0 0 1,0 0 0,0 0 0,0 0-1,1 0 1,-1 0 0,0 0 0,0 0-1,0 0 1,1 0 0,-1 0 0,0 0-1,0 0 1,0 0 0,0 0 0,1 0-1,-1 0 1,0 0 0,0 0 0,0 0-1,0 0 1,1-1 0,-1 1 0,0 0-1,0 0 1,6-6 6,0 0 0,0-1 0,-1 1-1,0-1 1,-1 0 0,0-1 0,0 1 0,0-1-1,-1 0 1,0 0 0,0 0 0,-1 0 0,2-12-1,2-14 9,0 8 0,-2-1 0,1-36 0,-3 18-4,9-57 0,-3 40-4,-6 44-3,3-30 19,16-66 1,6 30 0,2 8-550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3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49 326 2377,'0'-1'78,"-1"1"0,1-1 1,0 1-1,-1 0 1,1-1-1,-1 1 1,1-1-1,0 1 1,-1 0-1,1-1 1,-1 1-1,1 0 0,-1-1 1,1 1-1,-1 0 1,1 0-1,-1 0 1,1-1-1,-1 1 1,1 0-1,-1 0 1,0 0-1,1 0 1,-1 0-1,1 0 0,-1 0 1,1 0-1,-1 0 1,1 0-1,-1 1 1,1-1-1,-1 0 1,1 0-1,-1 0 1,1 1-1,-1-1 0,1 0 1,-1 1-1,1-1 1,-1 1-1,-2 1 116,1-1-1,1 1 1,-1 0-1,0 0 1,0 0-1,1 1 1,-2 1 0,1 0-7,0 0 1,0 0-1,1 1 1,-1-1-1,1 0 1,0 1-1,0 5 1,1-9-171,0-1 0,-1 1 1,1-1-1,0 1 0,0 0 0,1-1 1,-1 1-1,0-1 0,0 1 1,0 0-1,0-1 0,0 1 0,1-1 1,-1 1-1,0-1 0,0 1 0,1-1 1,-1 1-1,1-1 0,-1 1 1,0-1-1,1 1 0,-1-1 0,1 1 1,-1-1-1,1 0 0,-1 1 0,1-1 1,-1 0-1,1 0 0,-1 1 1,1-1-1,0 0 0,-1 0 0,1 0 1,-1 0-1,1 1 0,-1-1 0,1 0 1,0 0-1,-1 0 0,1 0 1,0-1-1,3 1 96,0 0-1,-1-1 1,1 0 0,-1 0-1,8-2 1,21-12 347,-18 8-145,1 1 0,26-8-1,-29 11-273,1 1 0,0 0 0,-1 1 0,1 0 0,0 1 0,0 1 0,0-1 0,0 2 0,0 0 0,-1 1 0,1 0 0,14 6 0,47 25-6,-45-20-19,42 15 1,-30-18-1,0-2 0,45 4 0,-34-8 40,69-3 1,-36-2 170,29 3 30,247 9 68,-300-8-311,67-5 0,65-19-3,392-28-4,-69 31-3,-104 6 2,554-55 767,-542 33-688,-64 5-64,-58 7-14,-46 4 1,122-4 29,415 32 725,-581 0-645,-29 0-66,28-2-9,195 7 28,-51-16-42,-155-1-15,561 18 249,-302-2 184,-443-15-443,489-3 88,-231-10-58,-57 2-14,229-15-12,4 0-4,-245 19 3,178-9 12,-316 13-15,271-25 2,-315 25-4,463-60 90,-3 24 16,-81 14 0,-214 15-75,74-9-8,-196 13-9,0 3 1,0 2-1,0 3 1,129 22-1,-68-2 12,-111-19-12,24 10 0,-24-7 24,27 6 0,-38-11-35,0-1-1,-1 1 1,1-1-1,0 0 1,0 0 0,0 0-1,0-1 1,0 0 0,-1 0-1,6-1 1,-4-1-119,0 0 1,-1 0 0,0 0-1,6-4 1,22-18-1224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107 790 3401,'-42'15'2081,"38"-13"-1882,0 0-1,1 0 0,-1 0 0,0 1 1,1-1-1,-1 1 0,1 0 1,-3 4-1,5-7-138,1 1 1,-1 0-1,0 0 1,1-1-1,-1 1 0,0 0 1,0-1-1,1 1 1,-1 0-1,0-1 1,0 1-1,0-1 0,0 0 1,0 1-1,0-1 1,1 0-1,-1 1 1,0-1-1,0 0 0,0 0 1,0 0-1,0 0 1,0 0-1,0 0 1,0 0-1,0 0 0,0 0 1,-2-1-1,3 1-43,0 0-1,0 0 1,0 0 0,-1 0-1,1-1 1,0 1 0,0 0-1,0 0 1,0 0-1,0 0 1,0 0 0,-1 0-1,1-1 1,0 1-1,0 0 1,0 0 0,0 0-1,0 0 1,0-1-1,0 1 1,0 0 0,0 0-1,0 0 1,0 0-1,0-1 1,0 1 0,0 0-1,0 0 1,0 0 0,0 0-1,0-1 1,0 1-1,0 0 1,4-9 241,31-42 234,164-175-149,-55 68-322,-48 37-5,9-10 3,-73 94-12,52-45 1,-83 80-6,2 0-1,0-1 0,0 1 0,0-1 0,0 1 0,7-3 0,-10 5 3,0 0 0,1-1-1,-1 1 1,0 0 0,1 0 0,-1 0 0,0 0-1,0 0 1,1 0 0,-1 0 0,0 0-1,1 0 1,-1 0 0,0 0 0,1 1-1,-1-1 1,0 0 0,0 0 0,1 0 0,-1 0-1,0 0 1,0 0 0,1 1 0,-1-1-1,0 0 1,0 0 0,1 1 0,-1 0 22,1 0 0,-1 0 0,1 0 0,-1 0 0,0 0 0,1 0 0,-1 0 0,0 0 0,0 0 0,1 3 0,-1 6 111,-1 1 1,0-1 0,0 0 0,-4 18 0,-1 2-3,-10 96 237,11-69-269,2-32-66,-21 233 168,23-248-299,0 0 0,2 0 0,-1-1-1,1 1 1,1 0 0,-1 0 0,2-1-1,2 11 1,7 3-3073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8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224 271 5273,'-18'-24'1557,"13"18"-1167,0 0 1,1 0-1,0-1 0,0 1 0,0-1 1,-3-10-1,4-4 643,2 17-823,1 0 0,-1 0 0,1 1 0,-1-1 0,0 0 0,-2-4 0,2 7-144,0 0 1,1 0-1,-1 0 1,0 0-1,0 0 0,0 0 1,1 1-1,-1-1 0,0 0 1,0 0-1,0 1 0,-1-1 1,1 0-1,0 1 0,0-1 1,0 1-1,0-1 0,-1 1 1,1 0-1,0 0 1,0-1-1,-1 1 0,-1 0 1,2 0-22,0 0 0,-1 0 0,1 0 0,0 1 0,-1-1 0,1 0 1,0 1-1,0-1 0,-1 0 0,1 1 0,0 0 0,0-1 1,0 1-1,-1 0 0,1-1 0,0 1 0,-1 2 0,-2 1 47,1 0 1,0 0-1,-4 6 0,6-8-61,-10 17 116,2 0 0,0 1 0,-10 35 0,18-53-144,-10 35 27,1 1 0,2 0 0,-6 72 0,12-51-23,9 108 0,-3-127-5,2 0 0,1 0 0,18 55 0,-21-84-4,1 1-1,0 0 0,0-1 1,9 12-1,-10-18-2,0 0 1,0 0-1,0 0 1,1 0-1,0-1 1,0 1-1,0-1 1,1-1-1,8 6 1,-8-6-3,0-1 0,0 1 1,1-1-1,-1 0 0,0-1 1,1 1-1,-1-1 0,1 0 1,0-1-1,-1 0 0,1 0 1,-1 0-1,11-2 0,-7-1 3,-1 0-1,1 0 0,0 0 0,-1-2 0,1 1 0,-1-1 0,-1 0 0,14-11 0,6-6 8,-2-2-1,38-41 1,39-64 41,-75 91-28,-1-1 0,-2-1 0,-2-2 0,-2 0 0,21-60 0,-25 47 8,-2 1 0,-3-2 0,-3 1 0,4-75 0,-13 126-22,1-59 30,-2 56-25,0 0 0,0 0 0,0-1 1,-1 1-1,0 0 0,-3-7 0,0 7-3,5 7-4,0 0 0,0 0 1,0 0-1,0 0 0,0 0 0,0 0 0,0 0 0,-1 0 0,1 0 0,0 0 0,0 0 0,0 0 0,0 0 0,0 0 0,-1 0 1,1 0-1,0 0 0,0 0 0,0 0 0,0 0 0,0 0 0,0 0 0,-1 0 0,1 0 0,0 0 0,0 0 0,0 0 0,0 0 1,0 0-1,-1 1 1,0 0-1,0 0 1,0 0 0,0 1 0,0-1 0,1 0 0,-2 2 0,2-1 0,-8 13 21,1 1 1,1 0-1,1 1 1,1-1-1,0 1 1,-3 25-1,2 107 6,5-128-29,14 335 24,-9-282-11,4-1 1,20 81-1,-12-97-53,-15-51-47,1 1 1,0-1-1,0 0 0,0 0 0,8 10 0,-9-14-66,-1 0 1,1 0-1,0-1 0,0 1 0,0-1 1,0 1-1,0-1 0,1 0 1,-1 0-1,0 0 0,4 1 1,3 1-1503,17 2 0,-26-5 1636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9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79 9130,'1'-1'188,"-1"1"-121,0 0-1,1-1 1,-1 1-1,0 0 0,0-1 1,1 1-1,-1-1 1,0 1-1,0 0 0,0-1 1,1 1-1,-1-1 0,0 1 1,0 0-1,0-1 1,0 1-1,0-1 0,0 1 1,0-1-1,0 1 1,0 0-1,0-1 0,0 0 1,-5 4 1158,2 1-1036,0 0 0,0 1-1,0-1 1,0 1 0,1-1 0,-1 1-1,1 0 1,-2 8 0,0 4 125,-3 24 0,7-36-282,-5 28 146,-5 59 42,9-57-183,-3 70 34,3-103-70,-5 86 42,5-71-32,2-1 0,0 1 0,3 17 0,-1-21-8,-2-12-10,-1 0 1,1 0-1,-1 0 1,0 0 0,0 1-1,1-1 1,-1 0-1,0 0 1,0 0-1,0 0 1,0 1-1,0-1 1,-1 0-1,1 0 1,0 0-1,0 0 1,-1 2 0,15-31-4606,-10 18 4194,0 1-1,0-1 1,-1 0 0,2-10 0,-2-5-37,0-49 0,-9-25 527,4 76-49,-1 0 0,-1 1 0,-8-25 0,1 12 301,-7-42 0,16 62 86,-1 0-1,-1 1 0,-6-16 0,8 23-68,-1 0 1,1-1-1,1 1 1,-2-15-1,3 20-229,0 1-65,-1 1 0,1-1 0,0 0 0,0 1-1,0-1 1,0 1 0,0-1 0,1 1 0,-1-1 0,0 1 0,0-1 0,0 0 0,0 1 0,1-1 0,-1 1 0,0-1 0,0 1-1,1-1 1,-1 1 0,0 0 0,1-1 0,-1 1 0,1-1 0,-1 1 0,1 0 0,-1-1 0,0 1 0,1 0 0,-1-1 0,2 1-1,-1 0 10,0-1 1,0 1-1,0 0 0,1-1 0,-1 1 0,0 0 0,1 0 0,-1 0 0,2 0 0,-2 0 5,1 1 0,-1-1 0,1 1 0,-1-1 1,1 1-1,-1-1 0,0 1 0,1 0 0,-1-1 0,0 1 0,0 0 1,2 1-1,11 15 402,3 1-154,-2-3-182,50 52 153,-21-10-222,-2 2 0,-2 2 0,35 74 0,-65-115-30,-1 1 1,12 43-1,-19-57-13,0 1-1,-1 0 0,0-1 1,0 1-1,-1 0 0,0 0 1,0 0-1,-1 0 0,0-1 1,0 1-1,-1 0 0,-3 9 1,1-9 5,0 0 1,0 0-1,-1 0 1,0 0-1,-1-1 1,0 0-1,0 0 1,0 0-1,-1-1 1,-8 7 0,4-6 2,0 1 0,0-2 1,-1 1-1,1-2 0,-2 1 1,-17 4-1,10-5-1,0-1-1,-1-2 0,1 0 1,-1-1-1,-33-2 0,9-1-7,-1-2 0,1-2-1,-65-18 1,92 18-20,-25-11 1,35 13-19,0 0 0,0-1-1,1 0 1,-12-8 0,18 11-30,-1 0 1,0 1-1,0-1 0,1 0 1,-1 1-1,1-1 1,0 0-1,-1 0 0,1 0 1,0-1-1,0 1 1,0 0-1,1 0 0,-1 0 1,0-1-1,1 1 1,-1 0-1,1-1 0,0-3 1,0 3-150,1 0 1,0 1-1,0-1 1,0 0-1,0 1 1,0-1-1,0 1 1,0-1 0,1 1-1,0 0 1,-1 0-1,1 0 1,0-1-1,0 2 1,4-4-1,33-26-4128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09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582 124 8666,'-5'-3'242,"0"-1"0,1 0 0,-1 0 1,1 0-1,0-1 0,0 1 0,1-1 0,-1 0 0,1 0 0,0 0 1,-4-10-1,6 12-149,0 0 1,-1 0-1,1 1 1,-1-1-1,0 0 1,0 1 0,0-1-1,0 1 1,0 0-1,-1 0 1,1-1-1,0 1 1,-1 1-1,0-1 1,0 0-1,-3-1 1,6 3-73,-6-3 125,0 0 0,0 0 0,0 1 0,0 0 1,0 0-1,0 1 0,0 0 0,-1 0 0,1 0 0,0 0 0,-13 2 1,11 0-110,1 0 1,-1 0-1,0 1 0,1 0 1,-1 1-1,1-1 1,0 1-1,0 1 1,-8 5-1,4-2-33,1 0-1,0 1 1,0 0-1,1 1 1,0 0-1,0 1 1,1 0-1,1 0 1,0 0-1,-8 16 0,11-18-4,1 0-1,-1 0 1,2 0-1,-1 0 0,1 1 1,1-1-1,-1 1 1,1-1-1,1 1 0,0 0 1,0 0-1,0-1 0,1 1 1,1-1-1,-1 1 1,5 9-1,-1-2-2,2-1 0,0 0 1,1-1-1,1 1 0,0-2 0,0 1 0,20 19 0,-12-16 0,0 0-1,2-1 1,0-1-1,31 19 1,3-5-3,18 12 6,21 13 31,-87-51-25,1-1 0,-1 1 0,0 1 1,-1-1-1,1 1 0,-1 0 0,1 0 0,-1 0 0,7 10 0,-5-6 9,-4-6-6,0 1-1,-1-1 1,1 0 0,-1 1 0,0-1-1,1 1 1,0 4 0,-2-6-5,0 0 1,0 0-1,0 0 1,0 0-1,0 0 0,0 0 1,0 0-1,-1-1 1,1 1-1,0 0 0,-1 0 1,1 0-1,-1 0 1,1 0-1,-1-1 0,1 1 1,-1 0-1,0 0 1,1-1-1,-1 1 1,0 0-1,1-1 0,-1 1 1,0-1-1,0 1 1,-1 0-1,-5 3 17,0-1 0,-1 0-1,1 0 1,-1 0 0,0-1 0,0 0 0,-15 2-1,14-3-8,-169 16 103,102-12-90,-205 6-815,214-12-560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1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29 800,'1'-1'352,"1"-1"-1,-1 0 1,0 0 0,0 0-1,0 0 1,0 0-1,0 0 1,0 0-1,-1 0 1,2-4 0,-2 6-335,0 0 0,0-1 0,0 1 0,0 0-1,1 0 1,-1 0 0,0 0 0,0-1 0,0 1 0,0 0 0,1 0 0,-1 0 0,0 0 0,0 0 0,0-1 0,0 1 0,1 0 0,-1 0 0,0 0 0,0 0 0,1 0 0,-1 0 0,0 0 0,0 0 0,0 0 0,1 0 0,-1 0 0,0 0 0,0 0 0,1 0 0,-1 0-1,0 0 1,0 0 0,0 0 0,1 0 0,-1 0 0,0 1 0,0-1 0,0 0 0,1 0 0,-1 0 0,0 0 0,0 0 0,0 0 0,0 1 0,1-1 0,-1 0 0,0 0 0,0 0 0,0 0 0,0 1 0,0-1 0,0 0 0,0 0 0,0 0 0,1 1 0,-1 2 237,0 0 0,0 0 0,0 1 1,0 3-1,0 13 692,17 78 677,1-5-1544,2 7 18,-16-74-439,0 52 0,-16 73-3709,4-71 2174,5-36 982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1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3921,'-20'165'4809,"16"-111"-4106,1-12-542,-2 15-32,-9 62 29,-6 27 110,19-124-731,1 0 1,1 0-1,0 0 1,9 38-1,1-15-3340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2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1120,'-2'37'592,"-2"2"337,4 4 239,2-1-208,-4 3 112,2 3-128,0 8-519,-4-5-185,4 3-152,2 6-32,2-4-32,4-4 8,-3 3-528,-1 1-1441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8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0 10738,'-8'11'135,"0"0"0,1 0 0,1 1 0,0 0 0,-8 20 0,1 8 102,-12 66 1,2 48-193,21-143-41,-2 18-3,-11 98 5,0 230 27,16-214-29,6-45 2,-4-76 0,1-1 0,9 31 0,-8-39 0,0 1 0,0-1 0,2 1-1,10 15 1,-15-25-5,0-1 0,1 0 0,-1 0 1,7 5-1,-9-8-1,0 1 1,0-1 0,0 0 0,0 0 0,1 1 0,-1-1 0,0 0-1,0 0 1,1 0 0,-1 0 0,0 0 0,0 1 0,1-1 0,-1 0-1,0 0 1,1 0 0,-1 0 0,0 0 0,0 0 0,1 0 0,-1 0-1,0 0 1,1 0 0,-1 0 0,0 0 0,1 0 0,-1 0-1,0 0 1,0 0 0,1-1 0,-1 1 0,0 0 0,0 0 0,1 0-1,-1 0 1,0 0 0,0-1 0,1 1 0,-1 0 0,0 0 0,0-1-1,1 1 1,-1-1 7,1-1 0,-1 1 1,0 0-1,1 0 0,-1 0 0,0-1 0,0 1 0,0 0 0,0-2 0,0-5 41,-1 0-1,0 1 1,0-1 0,-1 0 0,0 1-1,-1-1 1,0 1 0,0 0 0,0-1-1,-1 2 1,-8-12 0,-4-4 212,-38-39 1,45 52-204,-108-118 1164,68 82-652,47 44-540,0-1 0,1 1 0,-1 0 0,0 0 0,0 0 0,0 0 0,0 1 0,0-1 0,-3-1 0,5 2-28,0 0-1,0 0 1,0 0-1,0 0 1,-1 0-1,1 0 1,0 0-1,0 0 1,0 0-1,0 0 1,0 0-1,0 0 1,0 0-1,0 0 1,0 0-1,0 0 1,0 0-1,0 0 1,0 0-1,-1 0 1,1 0-1,0 0 1,0 0 0,0 0-1,0 0 1,0 0-1,0 0 1,0 0-1,0 0 1,0 0-1,0 0 1,0 0-1,0 0 1,0 0-1,0 0 1,-1 1-1,1-1 1,0 0-1,0 0 1,0 0-1,0 0 1,0 0-1,0 0 1,0 0 0,0 0-1,0 0 1,0 0-1,0 0 1,0 0-1,0 0 1,0 1-1,0-1 1,0 0-1,0 0 1,0 0-1,0 0 1,0 0-1,0 0 1,0 0-1,0 0 1,9 7 17,-1-3-8,0-1 1,0 0-1,0 0 0,0-1 1,0 0-1,0 0 0,0-1 1,10 0-1,-9 0-5,19 1 7,-1-2-1,31-3 1,10-1-88,8 4-763,11-4-1886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12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95 120 8802,'2'9'512,"-1"1"1,0-1-1,-1 0 0,0 0 0,-1 1 1,-2 11-1,-2 3-21,-10 26 1,7-24-319,-50 214 35,55-227-210,1 0 0,1 0 1,-1 0-1,2 1 0,0-1 0,3 25 0,-2-34 0,0-1 1,-1 0 0,1 0 0,-1 0-1,1 0 1,0 0 0,3 4 0,-4-6 1,1 0 0,-1-1 1,1 1-1,-1-1 0,1 1 1,-1-1-1,1 1 1,0-1-1,-1 1 0,1-1 1,0 0-1,0 1 1,-1-1-1,1 0 0,0 0 1,0 1-1,-1-1 1,1 0-1,0 0 0,0 0 1,-1 0-1,1 0 1,0 0-1,0 0 0,0 0 1,-1 0-1,1-1 0,0 1 1,0 0-1,2-1 3,0 0-1,0 0 1,0 0-1,-1-1 1,1 1-1,0-1 1,-1 1-1,1-1 1,2-3-1,2-2 7,10-12 1,-12 13-7,14-18 6,-1-1 1,-1 0-1,-1-2 0,-1 0 1,18-48-1,-8 13 26,3 1 0,48-78 0,-75 138-30,2-4 58,0 0 0,0 0 0,0 0 0,1 1 0,0-1 0,0 1-1,0 0 1,8-5 0,-12 8-51,1 1-1,-1 0 1,1 0-1,-1-1 1,1 1-1,-1 0 1,1 0-1,-1 0 1,1 0 0,-1 0-1,1 0 1,-1 0-1,1 0 1,-1 0-1,1 0 1,-1 0-1,1 0 1,-1 0-1,1 0 1,-1 0 0,2 1-1,-2-1-2,1 0 1,-1 1-1,0-1 0,1 1 0,-1-1 0,1 1 1,-1-1-1,0 1 0,1-1 0,-1 1 1,0 0-1,1-1 0,-1 1 0,0-1 1,0 1-1,0 0 0,0-1 0,0 2 1,1 8 22,-1 1 0,0-1 1,-2 13-1,1-4-16,0 30-4,2 0 1,8 55-1,-7-85 0,9 53-187,-10-65 107,1 0 0,0 0 0,1-1 0,-1 1 0,1-1 0,1 1-1,-1-1 1,5 6 0,-7-11 63,0 0-1,0 0 1,0 0-1,0 1 1,0-1-1,1 0 1,-1 0-1,0-1 1,0 1-1,1 0 1,-1 0-1,1-1 1,-1 1-1,0 0 1,1-1-1,-1 0 1,1 1-1,-1-1 1,1 0-1,0 0 1,-1 1-1,1-1 1,-1-1-1,1 1 1,-1 0-1,1 0 1,1-1-1,2-1 7,0 0-1,0 0 1,0-1 0,0 0-1,8-6 1,-12 9-2,22-17-7,-1 0 0,26-27 0,-5-3-57,31-31-216,-8 25 76,8-8 134,-30 17 69,18-14 9,-41 42 145,38-21 0,-57 36-127,-1 0 13,0 0 0,1 0 0,-1 0 0,1 1 0,-1-1 0,0 1 0,1-1 0,1 0 0,-2 1-22,-1 0-1,1 1 0,-1-1 0,0 0 0,1 0 1,-1 0-1,1 0 0,-1 1 0,0-1 0,1 0 1,-1 0-1,1 1 0,-1-1 0,0 0 0,1 1 1,-1-1-1,0 0 0,0 1 0,1-1 0,-1 1 1,0-1-1,0 0 0,1 1 0,-1-1 0,0 1 1,0-1-1,0 1 0,0 0 0,1 3 41,0 1-1,0-1 1,-1 1-1,0 0 1,1-1-1,-2 1 1,1 0 0,-1-1-1,-1 9 1,-3 17 11,4-17-55,-1 7-3,1 0 0,1 1 0,1-1 0,4 31 0,25 50-1,-29-97-8,4 9 2,-1-1-1,13 22 0,-14-28 0,2 0-1,-1 0 1,0 0 0,1-1-1,0 0 1,10 9-1,-6-8 1,-1 0 0,1 0-1,0-1 1,1 0-1,-1 0 1,14 3 0,-16-5-1,1-1 0,0-1 0,0 0 1,-1 0-1,1 0 0,0-1 0,0 0 0,0-1 1,10-1-1,23-9-216,76-28 0,-90 29 44,-1 0 28,-1 0-1,-1-2 1,0-1 0,0 0 0,26-22-1,-36 24 90,0 0-1,-2-1 1,1 0-1,16-22 1,-25 28 57,0 0-1,0 0 1,-1 0 0,0-1 0,0 1 0,0-1 0,-1 0 0,0 0 0,-1 0 0,1 0-1,-1 0 1,-1 0 0,1 0 0,-1-8 0,-2 4 2,0 1 0,0 0 0,-1 0 0,0 0 0,-1 1 0,-6-12 0,3 5 3,5 11-4,-1-2 4,0 0 0,-1 0 1,-4-8-1,6 12-2,0 1 1,0 0-1,0 0 1,0 0-1,-1 0 0,1 0 1,0 1-1,-1-1 1,1 1-1,-1-1 1,-4-1-1,3 2 11,-1-1 0,1 1 0,-1 0 0,1 1 0,-1-1 0,1 1 0,-1 0 0,1 0 0,-7 0 0,4 2 16,0-1-1,0 1 0,-1 0 0,1 0 1,-8 4-1,3 1 86,0-1-1,1 1 1,0 1 0,0 0-1,-18 18 1,17-13 4,1 1 0,0 0 1,1 0-1,1 1 0,-13 28 0,15-28-80,1 0 0,0 0 1,1 0-1,1 1 0,0 0 0,1 0 1,1 0-1,1 0 0,0 0 0,1 0 1,0 0-1,2 0 0,3 17 0,0-14-33,0 0-1,2-1 1,0 0-1,1 0 1,1-1-1,21 31 0,-25-40-5,1-1-1,1 1 0,-1-2 0,1 1 0,0-1 0,1 0 0,-1 0 0,1-1 0,0 0 0,11 4 0,-9-5 1,0 0-1,0-1 0,1 0 1,0-1-1,0 0 0,-1-1 1,1 0-1,17-1 0,-9-1-12,0-1 0,-1-1 0,1-1-1,-1 0 1,0-1 0,0-2-1,0 1 1,-1-2 0,0 0 0,-1-1-1,0-1 1,26-21 0,-4-1-212,45-49 0,26-43-79,-89 99 283,0-1 1,25-43-1,-39 57 24,0 1 1,-1-1-1,0-1 0,-1 1 0,0-1 1,-1 0-1,-1 0 0,2-26 1,-3 34-2,-2 0 1,1-1-1,0 1 1,-1 0 0,0 0-1,-1-1 1,-2-8-1,2 11 0,1 0 1,-1 1-1,1-1 0,-1 0 0,0 0 0,0 1 0,-1-1 1,1 1-1,0 0 0,-1-1 0,1 1 0,-6-3 0,7 4 3,0 1 1,0-1-1,1 1 0,-1-1 0,0 1 0,0-1 0,0 1 1,0 0-1,0-1 0,0 1 0,0 0 0,0 0 0,0 0 0,0 0 1,0 0-1,0 0 0,0 0 0,0 0 0,0 0 0,0 0 1,0 0-1,0 1 0,0-1 0,0 0 0,0 1 0,0-1 0,0 1 1,0-1-1,-1 2 0,1-1 1,0 0-1,1 1 1,-1-1 0,0 0 0,0 1-1,1-1 1,-1 1 0,1-1-1,-1 1 1,1-1 0,0 1 0,0-1-1,-1 1 1,1-1 0,0 1 0,0 0-1,1-1 1,-1 4 0,2 3-1,0 1 1,0 0 0,1-1-1,0 1 1,1-1 0,8 15-1,-4-11-4,0-1-1,0 0 1,19 18-1,2-3-17,2-1-1,37 24 1,-54-40 6,16 11-3,-1 1 0,27 26 0,-52-44 15,-1 1-1,0-1 1,0 1 0,0 0 0,0 0 0,-1 0 0,3 4-1,-5-6 0,1 0 0,0 0-1,-1-1 1,1 1-1,-1 0 1,0 0 0,1 0-1,-1 0 1,0 0-1,0 0 1,0 0-1,-1 0 1,1 0 0,0 0-1,-1-1 1,1 1-1,-1 0 1,0 0 0,1 0-1,-2 2 1,-1-1 1,1 1 1,-1-1-1,0 0 0,0 1 1,0-1-1,-1-1 1,1 1-1,-8 4 0,-35 17 20,18-10-12,5-2 3,-1 0 0,0-2 0,-1 0 1,-1-2-1,-29 6 0,32-10-6,15-5-7,8 1-2,0 0 1,0 0 0,0 0 0,0 0-1,0 0 1,0 0 0,0 0-1,0 0 1,0 0 0,0 0-1,0 0 1,1-1 0,-1 1-1,0 0 1,0 0 0,0 0-1,0 0 1,0 0 0,0 0 0,0 0-1,0 0 1,0 0 0,0 0-1,0 0 1,-1 0 0,1 0-1,0 0 1,0 0 0,0 0-1,0 0 1,0 0 0,0 0-1,0 0 1,0 0 0,0 0-1,0 0 1,0 0 0,0 0 0,0 0-1,0-1 1,0 1 0,0 0-1,0 0 1,0 0 0,0 0-1,0 0 1,0 0 0,0 0-1,0 0 1,0 0 0,0 0-1,0 0 1,3 0-4,1 0 1,0 1-1,0-1 0,-1 1 0,1 0 1,0 0-1,-1 0 0,5 2 1,17 4-11,75 7-95,-82-13 6,1-1 0,-1-1 1,28-4-1,-21-1-150,1 0 0,-2-2 0,1-1 0,-1 0-1,0-2 1,-1-1 0,-1-1 0,30-22 0,5-10-454,89-90 1,-116 104 626,26-35 0,-40 44 130,-1 0 0,22-43 0,-33 56 124,-1 1 0,1-1 0,-1-1 0,-1 1 0,0 0 0,0-1 0,1-17 0,-3 24-72,0-1 0,0 0-1,-1 1 1,1-1 0,-1 1 0,0-1 0,0 1-1,0-1 1,0 1 0,0-1 0,-1 1 0,1 0-1,-1 0 1,0 0 0,0 0 0,-1 0 0,1 0-1,0 0 1,-1 1 0,0-1 0,1 1-1,-5-3 1,5 4-41,-1-1-1,0 1 0,0 0 0,0 0 1,0 0-1,-1 0 0,1 0 0,0 1 1,0 0-1,-4-1 0,5 1-40,0 0-1,0 0 1,0 1 0,0-1-1,0 0 1,0 1-1,0-1 1,0 1 0,0-1-1,0 1 1,0 0-1,0 0 1,1 0 0,-1 0-1,0 0 1,-2 2 0,2 0-6,1 0 1,-1 0 0,0-1 0,1 1 0,-1 1 0,1-1 0,0 0 0,0 0-1,0 0 1,0 1 0,1-1 0,0 0 0,-1 1 0,1 3 0,0 3 2,1 0-1,0 0 1,3 16 0,0-14-12,-1 0-1,1-1 1,1 0-1,0 0 1,1 0-1,10 15 1,50 56 5,-36-47-1,-11-14-1,-9-9-6,0 0 0,9 14 0,-16-22-2,-1 0 1,0 0-1,0 0 0,0 1 0,0-1 1,-1 1-1,1 0 0,-1-1 0,-1 1 1,1 0-1,0 4 0,-2-1 3,0 0 1,0 0-1,0 0 0,-1-1 0,0 1 0,-1-1 0,0 1 1,0-1-1,0 0 0,-1 0 0,0 0 0,-1-1 1,1 0-1,-7 8 0,0-2 10,-1-1 0,0 0 0,-1 0 1,0-1-1,-25 15 0,25-18 1,-1-1-1,0 0 1,0-1 0,0-1 0,0 0 0,-1-1-1,1 0 1,-17 0 0,26-2-11,-1-1 0,1 0 0,0-1 0,0 1 0,-1-1 0,1 0 0,0 0 0,0-1 0,-6-2 0,10 4-4,-1-1 0,1 0 0,0 1 0,-1-1 0,1 0 1,0 0-1,0 0 0,0 0 0,0 0 0,0 0 0,0 0 0,0 0 0,0-1 0,0 1 0,1 0 0,-1 0 0,0-1 1,1 1-1,-1 0 0,1-1 0,0 1 0,-1-1 0,1 1 0,0-1 0,0 1 0,0-1 0,0 1 0,0 0 0,0-1 0,0 1 1,0-1-1,1 1 0,-1-1 0,1 1 0,-1 0 0,1-2 0,1-2-19,1 0 0,-1 1 0,1-1 0,0 1 0,0 0 0,0 0 1,1 0-1,-1 0 0,1 1 0,0-1 0,0 1 0,0 0 0,1 0 0,4-2 0,1 0-6,0 0-1,0 1 1,1 0-1,-1 1 1,20-4 0,-10 4 12,0 1 1,35 2 0,41 7 8,-25-1-30,57-3-1067,-110-4 766,1-1-1,0-1 0,-1-1 1,30-9-1,-20 1 41,1 0 0,-2-3 0,33-21 0,-43 25 273,-1-1-1,0 0 1,-1-1 0,-1-1 0,0 0 0,-1-1 0,-1 0 0,16-26 0,-23 33 152,-1 0 1,1 0 0,-2-1 0,1 0 0,-2 1-1,1-1 1,-1 0 0,0-1 0,-1 1 0,0 0-1,0 0 1,-1-1 0,0 1 0,-1 0 0,0-1 0,-1 1-1,0 0 1,0 0 0,-1 0 0,-5-12 0,6 16-70,0 0 1,-1 0 0,0 1 0,0-1-1,0 0 1,-1 1 0,0 0-1,0 0 1,0 0 0,0 0 0,0 1-1,-6-4 1,5 4-52,1 1-1,0 0 1,0 1 0,-1-1-1,1 1 1,-1 0 0,1 0-1,-1 0 1,0 0-1,1 1 1,-1 0 0,0 0-1,1 0 1,-10 2-1,7 0-9,1-1-1,-1 1 1,1 1-1,0-1 1,-9 6-1,1 0-5,-15 13 1,17-12 35,1 0 0,-13 14 0,19-18 8,1 1 0,0-1 0,0 1 0,1-1 0,-1 1 0,1 0 0,-3 9-1,3-2 28,0 1 0,0-1-1,2 1 1,-1-1-1,2 1 1,0 0-1,2 18 1,-1-24-60,1 1 0,0-1 0,0 1 0,1-1 0,0 0 0,0 0 0,1 0 0,0 0 0,0-1 1,1 1-1,0-1 0,0 0 0,0-1 0,1 1 0,0-1 0,1 0 0,-1-1 0,1 1 0,0-1 1,1-1-1,-1 1 0,1-1 0,0-1 0,0 1 0,0-1 0,0-1 0,15 3 0,-9-2-42,1-2 0,0 0 0,-1 0 1,29-4-1,-20 0-46,-1-2 0,35-11 0,108-46 41,-131 47-23,-2-2 0,53-35-1,-82 49 11,0 0 0,0 1 0,0-1 0,4-6 0,-6 7 37,0 1-1,0-1 0,0 1 1,1-1-1,-1 1 0,0 0 1,1 0-1,-1 0 0,1 0 0,-1 0 1,1 0-1,2-1 0,-3 2-4,-2 2 16,-5 4 3,3-4 6,1 0 0,0 0 0,0 0 0,0 0-1,1 0 1,-1 1 0,0-1 0,1 1 0,0-1 0,-1 1 0,1 0 0,0-1 0,0 1-1,1 0 1,-1 0 0,1 0 0,-1 0 0,1-1 0,0 1 0,0 0 0,0 0 0,0 0-1,1 5 1,0-4 2,1 1-1,-1-1 1,0 0-1,1 0 1,0 1-1,0-1 0,0 0 1,1-1-1,-1 1 1,1 0-1,0-1 1,0 1-1,5 3 0,-4-3-56,1 0 0,1-1 0,-1 0-1,0 0 1,1 0 0,-1-1 0,1 1-1,0-1 1,0-1 0,6 2 0,4-1-782,0-1 0,0 0 1,0-1-1,0-1 1,0 0-1,23-6 0,35-11-3370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2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3769,'-2'41'1352,"0"-1"-72,2 1-447,-6 5 135,2 5 88,4-1-288,-4-3-472,4 3-176,2 6-88,-4-4 0,1-1 0,1 5-16,-2 8 72,2 2-720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2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91 388 6681,'-12'-6'4569,"12"6"-4473,-1-1 0,1 1 0,-1 0-1,1 0 1,0 0 0,-1 0 0,1 0 0,-1 0 0,1 0 0,0 0 0,-1 0 0,1 1 0,0-1-1,-1 0 1,1 0 0,-1 0 0,1 0 0,0 0 0,-1 1 0,0 0 8,0 1 1,0-1 0,0 1-1,0 0 1,0-1 0,0 1-1,1 0 1,-1 0 0,1-1-1,-2 5 1,-33 154 1320,24-104-1220,5-21-119,2 0-1,-1 72 1,11 12-54,0 18 20,-4-116-41,0-13-45,-2-21 20,1 1 0,3-13 0,2-15 10,11-194-6,-9 117 12,11-225 15,-9 107 15,-10 200-15,0 33-15,0 0-1,0 0 1,-1 0 0,1 0-1,-1-1 1,1 1-1,-1 0 1,0 0 0,0 0-1,-2-3 1,3 5-2,0 0 1,0 0-1,0-1 1,0 1 0,0 0-1,-1 0 1,1 0-1,0-1 1,0 1-1,0 0 1,-1 0 0,1 0-1,0 0 1,0-1-1,-1 1 1,1 0-1,0 0 1,0 0-1,-1 0 1,1 0 0,0 0-1,0 0 1,-1 0-1,1 0 1,0 0-1,0 0 1,-1 0-1,1 0 1,0 0 0,-1 0-1,1 0 1,0 0-1,0 0 1,-1 0-1,0 1 7,1 0-1,-1-1 0,0 1 1,1 0-1,-1-1 0,1 1 1,-1 0-1,1 0 0,0-1 1,-1 1-1,1 0 0,0 0 1,-1 0-1,1 0 1,-9 40 134,2 1 0,-3 48 1,5-38-86,-16 243 32,19-248-80,0 59 7,2-85-7,2 1 0,8 38 1,-4-42-5,-6-18-6,0 0 1,0 0-1,0 0 1,1 1 0,-1-1-1,0 0 1,0 0 0,1 0-1,-1 0 1,0 0-1,0 1 1,1-1 0,-1 0-1,0 0 1,0 0-1,1 0 1,-1 0 0,0 0-1,1 0 1,-1 0-1,0 0 1,0 0 0,1 0-1,-1 0 1,0 0-1,1-1 1,-1 1 0,0 0-1,0 0 1,1 0-1,-1 0 1,0 0 0,0 0-1,1-1 1,-1 1 0,0 0-1,0 0 1,0 0-1,1-1 1,-1 1 0,0 0-1,0 0 1,0-1-1,10-11-386,-9 11 262,6-11-1148,-3-3-1121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3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148 173 4041,'1'-9'446,"0"-1"-1,-1 1 1,0 0-1,0-1 1,-4-15 0,1 2 395,3 19-609,0 0-1,-1 0 1,0 0-1,0 0 1,0 0-1,0 1 1,-1-1-1,1 0 1,-1 1-1,0-1 1,0 1-1,0-1 1,0 1 0,-5-4-1,5 4-41,0 1-1,0 0 1,0 0-1,0 0 1,-6-3 0,8 5-142,-1-1 0,0 1 0,0 0 1,1-1-1,-1 1 0,0 0 0,0 0 0,0 0 1,1 0-1,-1-1 0,0 1 0,0 0 0,0 1 1,0-1-1,1 0 0,-1 0 0,0 0 1,0 0-1,0 1 0,1-1 0,-1 0 0,0 1 1,0-1-1,1 0 0,-2 2 0,-3 1 121,3-2-118,0 0 0,1 0 0,-1 1 0,0-1 0,1 1 0,-1-1 0,1 1-1,0 0 1,-1-1 0,1 1 0,0 0 0,-2 3 0,-1 6 43,0 1-1,1-1 1,-4 19 0,-1 40-29,-1 0-50,2-30-15,1 0 1,1 77-1,15 7 4,1 13 8,-11-88-5,2 42 3,0-75-9,0-1 0,1 0 0,9 29 0,-8-32-4,1 0 0,0 0 0,9 13 0,-12-21 1,1 0-1,0 0 0,0 0 0,0-1 1,1 1-1,-1-1 0,1 0 0,0 0 1,0 0-1,0-1 0,0 1 0,5 1 0,-7-3 0,0 0 0,0 0 0,0-1 0,0 1 0,1-1-1,-1 1 1,0-1 0,0 0 0,1 0 0,-1 0-1,0 0 1,1-1 0,-1 1 0,0 0 0,0-1-1,4-1 1,-1 0-1,1-1 1,-1-1-1,0 1 0,9-7 0,5-7 11,0-1 0,-1-1 0,27-34 0,-34 38 4,-1-1-1,16-28 1,-11 8 15,17-66-1,-22 67-13,38-161 57,-41 154-44,-2 0 1,-1-72-1,-4 111-7,0 0-1,0 0 0,-1 0 1,1 0-1,-1-1 1,-2-4-1,3 8-12,0 0 0,0-1 0,0 1 0,0 0 1,0 0-1,0 0 0,0 0 0,0 0 0,0 0 0,0-1 0,0 1 1,0 0-1,0 0 0,-1 0 0,1 0 0,0 0 0,0 0 0,0 0 1,0 0-1,0 0 0,0 0 0,0 0 0,-1 0 0,1-1 0,0 1 0,0 0 1,0 0-1,0 0 0,0 0 0,-1 0 0,1 0 0,0 0 0,0 0 1,0 0-1,0 0 0,0 0 0,0 1 0,-1-1 0,1 0 0,0 0 0,0 0 1,0 0-1,0 0 0,0 0 0,0 0 0,0 0 0,-1 0 0,0 2 27,0-1-1,0 0 1,1 1 0,-1-1-1,0 1 1,1-1-1,-1 1 1,0 1-1,-5 21 190,-4 36 0,7-41-141,-5 38-11,3 0 0,2 0 1,3 1-1,13 102 1,-9-126-64,15 93 26,-16-114-15,-1 1 0,10 24 1,-10-34-117,0 0 1,0-1 0,0 1 0,0 0-1,0-1 1,1 0 0,-1 1-1,1-1 1,0 0 0,0 0 0,0-1-1,1 1 1,3 2 0,18 6-1865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238 103 5009,'-3'-3'730,"0"-1"0,1 0 0,-4-5-1,6 9-663,0-1 0,0 1-1,0 0 1,0-1-1,-1 1 1,1 0 0,0-1-1,0 1 1,0 0-1,0-1 1,-1 1-1,1 0 1,0 0 0,0-1-1,-1 1 1,1 0-1,0 0 1,0 0 0,-1-1-1,1 1 1,0 0-1,-1 0 1,1 0 0,0 0-1,-1 0 1,1 0-1,0 0 1,-1 0 0,1 0-1,0-1 1,-1 1-1,1 1 1,0-1-1,-1 0 1,1 0 0,0 0-1,-1 0 1,1 0-1,-1 0 1,0 1 111,-1 0-1,1 0 1,0 0-1,-1 1 1,1-1 0,-2 2-1,3-3-168,-4 5 248,1 0-1,0 1 1,0-1 0,0 1-1,0-1 1,1 1 0,-3 9-1,2-6-61,-23 75 880,21-65-964,1 1-1,-2 29 1,5 17 43,13 112 1,-11-168-145,0-1-1,0 1 1,1 0 0,1-1 0,5 16 0,-8-24-10,1 1 1,-1-1-1,1 0 1,0 0-1,-1 0 0,1 0 1,0 0-1,0 0 1,0-1-1,0 1 0,0 0 1,0 0-1,0 0 1,1 0-1,-1-1-8,-1 0 0,1 0 0,-1 0 1,1 1-1,-1-1 0,1 0 0,-1 0 0,1 0 0,-1-1 0,1 1 1,-1 0-1,1 0 0,-1 0 0,1 0 0,-1 0 0,1-1 1,-1 1-1,1 0 0,-1 0 0,1-1 0,-1 1 0,0 0 0,1-1 1,2-3-73,0 1 0,0-1 0,-1 1 1,0-1-1,0 0 0,2-4 0,0 0-7,1-2 34,-1 0-1,0-1 1,-1 0 0,4-14-1,3-47 53,-7 44-11,9-50 12,7-69 16,-18 132-13,3-48 4,-1 44-6,7-20 1,-7 27 2,1 0 0,-2 0 0,0-1 0,0-15 0,-2 28-2,0 0 0,0-1 0,0 1 0,0 0 0,0 0 0,0 0 0,0 0 0,0-1 0,0 1 0,0 0 0,0 0 0,0 0 0,0-1-1,0 1 1,0 0 0,0 0 0,0 0 0,0-1 0,0 1 0,0 0 0,0 0 0,0 0 0,1 0 0,-1-1 0,0 1 0,0 0 0,0 0 0,0 0 0,0 0 0,0 0 0,1-1 0,-1 1 0,0 0 0,0 0 0,0 0 0,0 0 0,1 0 0,-1 0 0,0 0 0,6 6 72,-2 0-21,-1 0-1,3 8 1,25 85 77,8 2-109,11 32 7,-43-113-22,39 104 27,-40-110-25,-1 0 0,0-1 1,-1 2-1,5 27 0,-8-36 0,-1 0 1,1 0-1,-1 1 1,-1 7-1,1-10 0,-1-1 1,0 1-1,0-1 0,-1 1 0,1-1 1,-1 1-1,1-1 0,-5 6 1,5-8-6,-5 9 37,-1 0 0,-14 14 0,18-20-27,-1-2 0,1 1 0,-1 0 0,0-1 0,0 0 0,0 1 0,0-1 0,0-1 0,0 1 1,-7 1-1,-4 0 74,1-1 0,-1-1 0,0 0 1,0-1-1,0 0 0,-28-5 0,7-2 49,-54-18-1,77 21-136,1 0 0,0-1 0,0-1 0,1 0 0,0-1 0,0 0 1,0-1-1,1 0 0,0 0 0,0-1 0,1 0 0,0-1 0,-9-14 0,16 21-98,1 1 1,-1 0-1,1 0 0,0 0 0,-1-1 0,1 1 0,1 0 1,-1-1-1,0 1 0,0-1 0,1 1 0,0-1 0,-1 1 1,1-1-1,0 0 0,0 1 0,0-1 0,1 1 0,-1-1 1,1 1-1,-1-1 0,1 1 0,0-1 0,0 1 0,0-1 1,0 1-1,3-4 0,-1 2-588,0 1 0,1-1-1,5-4 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5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211 120 3561,'21'-20'1661,"-16"15"-1272,0 0-1,0-1 1,0 1 0,4-8 0,-5 8-66,-1-1 0,0 0 0,-1 0 0,3-7 0,-5 12-205,1-1 0,-1 1 1,0-1-1,0 1 0,0-1 0,0 1 0,0-1 0,0 1 0,0-1 0,0-1 1,-1 2-48,1 0 1,0 1-1,0-1 1,-1 1-1,1-1 1,0 1 0,-1-1-1,1 1 1,0-1-1,-1 1 1,1-1-1,-1 1 1,1-1-1,-1 1 1,1 0 0,-1-1-1,1 1 1,-1 0-1,0-1 1,1 1-1,-1 0 1,1 0 0,-1 0-1,0-1 1,0 1-1,0 0 24,-1 0 1,0 0-1,1 0 0,-1 0 0,1 0 1,-1 0-1,0 0 0,1 1 0,-1-1 0,1 1 1,-1-1-1,1 1 0,-1-1 0,1 1 1,-2 1-1,-2 1 126,-1 1 0,-6 7 0,11-10-198,-10 10 123,1 1 0,0 0 0,1 1 0,0 0 0,1 0 0,-8 17 0,1 3-101,0 1 1,2 0 0,2 1 0,1 0 0,-8 51-1,16-69-48,1 0 0,0 0 0,1 0 1,0 0-1,2 0 0,0 0 0,9 33 0,-8-41-3,0-1 0,1 0 1,0 1-1,0-1 0,0-1 0,1 1 1,6 7-1,-6-10 2,0 0-1,0 0 1,0 0-1,1-1 1,-1 0 0,1 0-1,0 0 1,0-1-1,13 5 1,-10-5 6,1-1-1,-1 0 1,1-1-1,0 0 1,-1 0 0,1-1-1,0-1 1,19-2 0,-15 0 8,-11 2-4,0 0-1,0 1 0,0-1 0,0 1 0,0 0 0,0 0 1,0 0-1,3 0 0,0 3 33,-6-3-37,0 0 1,0 0-1,0 0 1,0 0-1,0 0 1,1 1-1,-1-1 1,0 0-1,0 0 1,0 0 0,0 0-1,0 0 1,0 0-1,0 0 1,0 1-1,0-1 1,0 0-1,-1 0 1,1 0-1,0 0 1,0 0-1,0 0 1,0 0-1,0 1 1,0-1-1,0 0 1,0 0-1,0 0 1,0 0-1,0 0 1,0 0 0,-14 9 89,5-4-66,-19 11 26,0-1 0,-32 11 0,49-21-43,-68 22 30,21-8 25,47-15-299,-1 0 0,-11 2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5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21 2617,'-14'-11'3368,"-5"5"-2231,9 2-49,16 4 104,-2 23-520,-26-9-152,-7 15 0,6 15-32,-2-1-255,23 0-129,2-9-88,13-6-40,20-11-3961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6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66 7730,'-7'-6'340,"-32"-27"1908,34 29-2003,0 1-1,0 0 0,0 1 0,0-1 0,-1 1 1,1 0-1,-6-1 0,2 1-87,0 1 1,1 0-1,-1 0 0,0 1 0,1 1 1,-1-1-1,0 1 0,1 1 1,-1 0-1,1 0 0,-11 4 0,13-4-103,0 1 0,0 0 0,0 0 1,1 0-1,-1 1 0,1 0 0,0 0 0,0 0 0,0 0 0,1 1 0,-1 0 0,1 0 0,1 0 0,-1 0 0,1 1 0,-4 6 0,6-8-58,0-1 0,0 1-1,0-1 1,0 1 0,1-1 0,0 1 0,0 0 0,0-1 0,0 1 0,0 0-1,1-1 1,-1 1 0,1-1 0,0 1 0,2 5 0,1 1-9,1-1 1,0 0 0,0 0-1,8 11 1,167 260 49,-175-272-29,-1 0-1,5 14 0,-8-20-2,-1 0-1,1 0 1,-1 1 0,1-1-1,-1 0 1,0 1-1,0-1 1,0 1-1,0-1 1,0 0 0,0 1-1,-1-1 1,1 0-1,-2 5 1,0-4 3,1-1-1,-1 0 1,0 0 0,1 0-1,-1 1 1,0-2 0,0 1-1,-1 0 1,1 0 0,0-1-1,-1 1 1,-3 1 0,0 0 9,-1 0 1,1-1 0,-1 0-1,-7 2 1,8-3-8,-1 0 0,0-1 0,0 0 1,0 0-1,0 0 0,0-1 0,1 0 0,-1-1 1,0 1-1,1-1 0,-1 0 0,1-1 0,-1 0 1,1 0-1,0 0 0,0 0 0,1-1 0,-1 0 1,1-1-1,0 1 0,0-1 0,0 0 0,0 0 0,-4-7 1,7 8-12,0 1 0,0-1 1,0 0-1,0 0 0,1 1 0,0-1 1,0 0-1,0 0 0,-1-6 1,2 2-12,-1-1 0,1 0 1,2-9-1,-2 15 7,0 0 0,1 0-1,0 0 1,-1 0-1,1 0 1,0 0 0,1 0-1,-1 0 1,0 0-1,4-4 1,-4 6 2,0-1-1,1 1 1,-1-1 0,1 1-1,0 0 1,-1-1 0,1 1-1,0 0 1,0 0 0,0 0-1,0 0 1,0 1 0,0-1-1,0 0 1,0 1 0,3-1-1,3 0-1,-1 1 0,1 0 0,0 0-1,13 2 1,32 10-4,-38-8 9,0-1-1,0 0 1,22 0-1,49-7-15,-60 2 11,-11 1 3,-1-1 1,1 0 0,0-1-1,-1-1 1,0 0 0,18-8-1,22-13 2,-47 21 2,0 1-1,0-1 1,9-7-1,-13 8 1,-1 1 0,1-1 0,0 0 1,-1 1-1,0-1 0,0 0 0,0-1 0,3-5 1,6-12 26,-10 20-27,-1 0 0,1 0 1,-1-1-1,1 1 0,0 0 1,-1 0-1,0-1 0,1 1 0,-1 0 1,0 0-1,0-1 0,1 1 0,-1 0 1,0-1-1,0 1 0,-1 0 0,1-1 1,0 1-1,0 0 0,-1 0 0,1-1 1,0 1-1,-2-2 0,1 0 4,-1 0 1,0 1-1,-1-1 0,1 0 0,0 1 1,-1-1-1,-2-2 0,2 3 3,1 1 0,-1-1 0,1 0 0,-1 1 0,0 0 1,-3-2-1,-7-3-1,7 2-7,-10-6-1,15 10 0,0 0 0,0-1 0,0 1 0,0 0 0,0-1 0,0 1 0,0 0 0,0 0 0,-1 0 0,1 0 0,0 0 0,0 0 0,0 0 0,0 0 0,0 1 0,-1-1 0,-16 5-8,16-5 7,0 0 1,1 0-1,-1 0 1,0 1 0,1-1-1,-1 1 1,0-1-1,1 1 1,-1 0 0,1-1-1,-1 1 1,1 0-1,-1 0 1,-1 2 0,1-1 7,0 1 0,1 0 0,-1-1 0,1 1 0,-3 5 0,3-5 0,-11 24 64,6-16-57,1 1 1,0 0-1,1 0 1,0 1-1,1-1 1,-2 16-1,4 3-12,1 0 0,5 36-1,-2-46 10,0 0-1,1 0 0,11 34 0,-12-45-8,1 0 0,1-1 1,0 1-1,0-1 0,1 0 0,0 0 0,0-1 0,1 0 0,10 10 0,-14-16-1,-1 0 0,1 0 0,0 0 0,0 0 0,1 0 0,-1 0 0,0-1 0,1 1 0,-1-1 0,1 0 0,-1 0 0,1-1 0,-1 1 0,1-1 0,-1 1 0,1-1 0,0 0 0,5-1 0,-4 0 2,-1 0 1,0 0-1,0-1 1,1 1-1,-1-1 0,0 0 1,-1 0-1,1 0 1,0 0-1,-1-1 1,1 0-1,-1 1 0,0-1 1,5-6-1,-2 2 7,-1-1-1,0 0 1,0 0-1,0 0 1,-1 0-1,-1-1 1,1 0-1,-1 0 0,2-12 1,-2 4 8,-2 1 0,1-1 0,-2 0 0,-1-19-1,0 24 0,0 0-1,-1 0 1,0 1-1,-1-1 1,0 1-1,-1-1 1,0 1-1,-1 0 1,0 1-1,-10-17 1,-27-28 338,41 54-330,-1 0 1,1-1 0,-1 1 0,0 0 0,1 0 0,-1 0 0,0 0 0,0 0 0,0 1-1,0-1 1,0 1 0,1-1 0,-1 1 0,0-1 0,0 1 0,0 0 0,0 0 0,0 0 0,0 0-1,0 0 1,0 1 0,0-1 0,-4 2 0,5-2-13,0 1-1,0-1 1,0 0 0,0 1-1,1 0 1,-1-1 0,0 1-1,0 0 1,0-1-1,0 1 1,1 0 0,-1 0-1,0 0 1,1-1 0,-1 1-1,1 0 1,-1 0 0,1 0-1,-1 0 1,1 0 0,0 0-1,-1 2 1,1 2 26,-1-1 0,1 1 1,0-1-1,1 7 0,-1 0 14,0 6-2,-4 23 0,-1 12-28,5-36-18,1-1-1,0 0 0,1 1 0,1-1 0,8 24 1,-3-14-51,2 0 0,18 33 0,-24-51-83,0 0-1,1 1 1,0-1-1,0-1 0,12 13 1,-13-15-158,1-1 0,-1 0 0,1 0 0,0 0 0,-1-1 0,1 0 0,0 0 0,1 0 0,-1 0 0,7 0 0,60 7-6221,-71-9 6350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22 3985,'0'-17'4051,"-1"12"-2575,0 5-461,-3 8 141,2-2-648,-5 10 94,1-1 0,-5 20 1,-25 101-110,6 0 0,7 2 0,-8 156 0,30-271-487,-4 279 29,6-295-46,-1-1-1,1 1 1,0 0 0,2 7-1,-2-14 10,-1 1 1,0-1-1,0 0 0,0 1 0,0-1 1,1 1-1,-1-1 0,0 0 1,0 0-1,1 1 0,-1-1 0,0 0 1,1 1-1,-1-1 0,0 0 1,1 0-1,-1 1 0,0-1 0,1 0 1,-1 0-1,1 0 0,-1 0 1,0 0-1,1 0 0,-1 1 0,1-1 1,-1 0-1,0 0 0,1 0 1,-1 0-1,1 0 0,-1-1 0,0 1 1,1 0-1,-1 0 0,1 0 1,-1 0-1,0 0 0,1 0 0,-1-1 1,0 1-1,1 0 0,0-1 0,1 0-1,0 0 0,-1-1 0,1 1-1,0-1 1,0 0 0,1-2-1,1-1 4,-1-1 0,0 1-1,0-1 1,0 0-1,-1 0 1,0 0-1,0 0 1,-1-1-1,2-6 1,-2-2 14,1-1 0,-3-28 0,-1 24 3,0 2 1,-2-1-1,0 0 0,-9-22 1,-33-69 43,-3-11 143,43 99-123,3 11 8,-8-18 0,10 25-52,-1 1 26,4 4-9,5 5 17,7 3-26,-2 0 1,15 13-1,-18-13-38,1-1-1,0-1 1,0 0 0,1 0 0,18 7-1,-12-7-6,-1-1-1,1-1 1,31 5 0,-20-6-160,35 1 1,36-8-879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8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139 212 2256,'0'0'65,"0"0"0,1 0 0,-1 0 0,0 0 0,0 0 0,0 0 0,1 0 0,-1 0 0,0 0 0,0 0-1,0 0 1,1 0 0,-1 0 0,0 1 0,0-1 0,0 0 0,0 0 0,1 0 0,-1 0 0,0 0 0,0 1-1,0-1 1,0 0 0,0 0 0,0 0 0,0 1 0,0-1 0,1 0 0,-1 0 0,0 0 0,0 1 0,0-1-1,0 0 1,0 0 0,0 0 0,0 1 0,0-1 0,0 0 0,0 0 0,0 0 0,0 1 0,-1-1 0,1 1 149,-1-1 1,0 1-1,0-1 1,0 1-1,1-1 0,-1 0 1,0 1-1,0-1 1,0 0-1,-1 1 1,-5 0 447,0 0 0,0 0-1,0 0 1,0-1 0,1 0 0,-1-1 0,-12-1-1,19 2-607,0 0-1,-1 0 1,1 0-1,-1 0 1,1 0-1,-1 0 1,1 0-1,-1 0 1,1 0-1,0 0 1,-1 0-1,1 0 1,-1 0-1,1 0 1,-1 0-1,1 1 1,-1-1-1,-2 1 49,0 1-1,1-1 1,-1 1-1,0 0 0,1-1 1,-1 1-1,1 0 1,0 1-1,-1-1 1,1 0-1,0 1 1,1-1-1,-1 1 0,-1 2 1,-2 6-22,2 0 1,-1 0-1,2 1 0,-1-1 1,1 1-1,1 0 0,0 14 1,1-1-63,0-1 0,2 1 0,0-1 1,2 0-1,7 27 0,28 70-15,4-10 1,-31-86-6,1 0 0,23 33 0,-28-46 0,2 0-1,-1-1 1,1 0-1,1-1 0,0 0 1,14 9-1,-17-13 0,1-1 0,0 0-1,0 0 1,1-1 0,-1-1 0,1 0-1,0 0 1,0 0 0,18 1 0,-19-3-2,-1-1 1,0 0-1,1 0 0,-1-1 1,0 0-1,0-1 1,1 0-1,13-5 0,-10 2-3,0-1 0,-1 0 0,1-1-1,16-14 1,-12 8 0,0-1 1,-1 0-1,18-22 0,-10 5 16,-1 0-1,-2-2 0,-2-1 0,26-62 0,-36 75 130,-1-1 0,-1 0 0,-1 0-1,-1 0 1,0-1 0,-2 0 0,-1 0-1,-1 0 1,0 1 0,-2-1 0,-1 0-1,-9-35 1,7 42-56,0 0-1,-2 1 1,0 0 0,0 0-1,-2 1 1,0 0 0,0 1-1,-1 0 1,-1 0 0,-21-19-1,16 18-59,0 1-1,-1 1 0,-1 0 0,0 1 1,0 1-1,-1 1 0,0 1 0,-21-6 1,30 11-130,1 0-508,1 1 0,0-1 0,0 0 0,-11-7 0,17 9-472,0-1 0,1 1 0,-1-1 0,1 1 0,-1-1 0,-1-2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3:1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332 345 760,'0'-11'939,"1"6"-311,-1-1-1,-1 0 0,1 1 0,-1-1 1,0 0-1,0 1 0,-2-8 0,1 8-193,0 0-1,0 0 0,0 1 0,0-1 0,-1 0 1,0 1-1,0 0 0,0 0 0,-1 0 0,1 0 1,-8-6-1,-43-25 1835,51 33-2164,-1 0-1,0 0 0,0 1 1,0-1-1,0 1 1,0 0-1,0 0 0,0 0 1,-1 1-1,1 0 0,0 0 1,0 0-1,0 0 0,-1 0 1,1 1-1,0 0 1,0 0-1,0 0 0,0 0 1,-5 3-1,1 0-35,-1 1-1,2 0 1,-1 0-1,0 0 1,1 1-1,0 0 1,-12 13 0,12-10-60,0 0 1,0 0 0,1 0 0,1 1-1,-1 0 1,1 0 0,-6 21 0,7-16-17,0 0 1,2 0 0,0 1 0,0 0 0,2 20-1,5 39-21,-2-31 14,0 1 3,3 48-5,-2-54 16,2 1-1,2-2 1,13 42 0,-15-61-3,1 0 0,1-1 0,1 0 0,1-1 0,0 0 0,1 0 0,1-1 0,16 17 0,-22-26-2,0-1 0,1 0 1,0 0-1,0 0 0,0-1 1,1-1-1,8 5 1,-12-7 1,1 0 0,1-1 0,-1 1 1,0-1-1,0-1 0,0 1 0,0-1 1,1 1-1,-1-2 0,0 1 0,0 0 1,1-1-1,5-2 0,-1 1-1,1-2 0,-1 1 1,0-1-1,0-1 0,0 0 0,9-6 0,-4 0 0,1-1 1,21-21-1,-15 10 10,-1-1-1,-1-1 1,-1-1-1,-1-1 1,-2 0-1,0-2 1,-2 1-1,-1-2 1,-2 0-1,8-32 1,-11 29 12,-2 0 1,2-36 0,-6 43 7,-1 0 0,-3-42 0,-1 51 8,0 0 0,-1 1 0,0-1 0,-13-31 0,-1 13 52,-1 0 0,-1 2 0,-2 0 0,-1 1 0,-1 1 0,-39-37 0,53 59-73,1 0 0,-1 1-1,-1 0 1,0 0 0,0 1 0,-12-6 0,19 11-10,-1 0 0,0 1 0,1-1 0,-1 1 0,0 0 0,0 0 0,0 1 0,0-1-1,0 1 1,0 0 0,0 1 0,1-1 0,-1 1 0,0 0 0,0 0 0,0 0 0,0 1 0,-5 2 0,3-1-7,1 1 0,-1 0 0,1 0 0,0 1 0,0-1 0,0 1 0,0 1 0,-5 5 0,3 0-46,0 0-1,0 1 1,-9 20 0,-22 58-527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13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5105,'35'-4'2729,"-14"4"255,-17 12-959,-8 7-737,-10 12-816,3 4-136,9 3-240,2-1-56,13 4-32,11 2 0,18 3-8,1-7-1024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2.4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40 1296,'-4'-3'581,"4"3"-466,-1 0 0,0 0 1,1-1-1,-1 1 0,1 0 1,-1-1-1,0 1 0,1-1 1,-1 1-1,1-1 0,0 1 0,-1-1 1,1 1-1,-1-1 0,1 1 1,0-1-1,-1 0 0,1 1 1,0-1-1,-1-1 0,1 2-53,0-1-1,0 1 1,-1-1-1,1 0 1,0 1-1,-1-1 1,1 1-1,0-1 1,-1 1-1,1-1 1,-1 1-1,1-1 1,-1 1-1,1 0 1,-1-1 0,1 1-1,-2-1 1,-9-5 755,10 6-751,1 0 1,-1 0-1,0-1 1,1 1-1,-1 0 1,0 0 0,1 0-1,-1 0 1,1 0-1,-1 0 1,0 0-1,1 0 1,-1 0-1,0 1 1,1-1-1,-1 0 1,1 0 0,-1 0-1,0 1 1,1-1-1,-1 0 1,1 1-1,-1-1 1,1 1-1,-1-1 1,0 1-1,-4 3 279,5-4-336,0 0 0,-1 0 0,1 0-1,0 0 1,0 0 0,0 0 0,0 0-1,0 0 1,-1 0 0,1 0 0,0 1-1,0-1 1,0 0 0,0 0 0,0 0-1,0 0 1,0 0 0,-1 0 0,1 0-1,0 0 1,0 0 0,0 0 0,0 1-1,0-1 1,0 0 0,0 0 0,0 0-1,0 0 1,0 0 0,0 0 0,0 1-1,0-1 1,0 0 0,0 0 0,0 0-1,0 0 1,0 0 0,0 1 0,0-1-1,0 0 1,0 0 0,0 0 0,0 0-1,0 0 1,7 3 167,12-1 44,45-11 446,-9 1-322,66 0 161,-92 6-408,51 3 1,29 11-3,-15-2-60,-54-8 157,73-6-1,32 1 392,0 8-246,-130-5-297,-7 1-26,7-1 28,1 1 0,-1 1 1,28 7-1,-33-7-24,99 33 135,-88-27-139,0-2 0,1 0 1,-1-1-1,1-2 1,0 0-1,28 0 0,132-13 49,-93 2-42,140 1 4,-198 9-24,0 1 1,0 1-1,0 2 0,35 12 1,-33-6-4,-22-7 7,18 5 0,-5-5 25,-1-1 0,1-1 0,0 0 0,40-3 0,-13-4 26,59-11-1,56-5 11,-114 15-42,38 2 88,-76 3-90,-13 0-19,0 0 0,0 0 0,0 0 0,0 0 0,0-1 0,0 1 1,-1 0-1,1 0 0,0-1 0,0 1 0,0-1 0,0 1 0,0-1 0,-1 1 0,2-2 0,7-4 22,61-18 39,-59 20-66,-8 5-77,0-1 0,0 0 0,0 0-1,0 1 1,0 0 0,0 0 0,0 0-1,0 0 1,0 0 0,3 2 0,10 4-1378,12 1-2301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3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 1 2713,'-11'1'1266,"-12"2"664,21-3-1773,1 0-1,0 0 1,0 1-1,0-1 1,0 0 0,0 1-1,0-1 1,0 1-1,0-1 1,0 1-1,0 0 1,0-1 0,0 1-1,-1 1 1,14-2 1846,20 2-1044,48-4 0,-17 0-685,155 6-91,-207-4-177,0 1 0,0 1 1,0 0-1,-1 0 0,1 1 0,-1 0 1,0 1-1,15 7 0,-22-9-2,0-1-1,0 1 1,0 0-1,0 0 1,0 0 0,-1 0-1,1 0 1,2 3-1,-4-4 2,0 1-1,0 0 0,0-1 0,0 1 1,0 0-1,0 0 0,-1 0 0,1 0 1,-1 0-1,1 0 0,-1 0 0,0 0 1,0 0-1,0 2 0,0 0 5,0-1 0,-1 0 0,0 1 1,0-1-1,0 0 0,0 0 0,0 0 0,0 1 0,-1-2 0,0 1 1,0 0-1,1 0 0,-2 0 0,1-1 0,-3 4 0,-6 4 23,0 0-1,-15 10 1,17-14-20,-150 98 127,144-95-130,-146 76 92,147-78-93,-24 16 0,26-17-1071,18-10-994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3.8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25 4097,'0'0'62,"0"-1"0,-1 1 0,1 0 0,0 0 0,0-1 0,0 1 0,0 0 0,0 0 0,0-1 0,0 1 0,-1 0 0,1 0 0,0 0 0,0-1 0,0 1 0,-1 0 0,1 0 0,0 0 0,0-1 0,-1 1 0,1 0 0,0 0 0,-4-3 271,-12-13 1229,12 17-886,-3 1-319,4-2-115,1 1 0,-1 0 0,0 0 0,0 0-1,1 0 1,-1 0 0,1 0 0,-1 1 0,-3 2 0,-2 3 176,0-1 0,-1 0 0,-11 6-1,13-7-334,0 0 0,1 0-1,0 0 1,0 1 0,0 0-1,-8 12 1,-17 18 49,-27 16-14,-39 42-29,96-93-88,-2 2-1,1 0-1,0 0 1,-1 0 0,1 0-1,-1 3 1,2-5-2,1 0 0,0-1 0,0 1 0,-1 0 0,1 0-1,0-1 1,0 1 0,0 0 0,0-1 0,0 1 0,0 0 0,0 0 0,0-1-1,0 1 1,0 0 0,0 0 0,0-1 0,1 1 0,-1 0 0,0-1 0,0 1 0,1 0-1,-1-1 1,1 1 0,-1 0 0,0-1 0,1 1 0,-1-1 0,1 1 0,0-1-1,-1 1 1,1 0 0,4 2-4,0 0 0,0-1 1,1 1-1,-1-1 0,0 0 0,1 0 0,-1-1 0,9 2 1,49 3 11,-59-6-6,25 1 56,0-2 0,47-6 0,59-22-1554,-70 11-4161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4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72 102 3305,'-12'-6'1043,"-20"-9"2268,29 13-2849,1 0 0,-1 0 0,0 0 0,1 0 1,-1-1-1,1 1 0,-5-7 0,7 9-408,0-1 0,-1 1 0,1-1 1,0 1-1,-1-1 0,1 1 0,0-1 1,0 0-1,0 1 0,-1-1 0,1 0 0,0 1 1,0-1-1,0 1 0,0-1 0,0 0 1,0 1-1,0-1 0,1 0 0,-1 1 0,0-1 1,0 1-1,0-1 0,1 0 0,-1 1 1,0-1-1,0 1 0,1-1 0,-1 1 0,1-1 1,-1 1-1,0-1 0,1 1 0,-1-1 0,1 1 1,-1 0-1,1-1 0,-1 1 0,1 0 1,0-1-1,-1 1 0,2 0 0,1-2 21,1 0-1,-1 1 0,1 0 1,0 0-1,4-1 1,7 1 61,-1 0 1,1 1 0,24 3-1,12 0-21,9-5-760,114-17 1,-130 11-3012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4.6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31 4073,'-1'-1'131,"1"0"0,0 0 1,-1 0-1,1 1 0,0-1 0,-1 0 0,1 0 1,0 0-1,0 0 0,0 0 0,0 0 1,0 0-1,0 0 0,0 0 0,0 0 1,0 0-1,1 1 0,-1-1 0,0 0 0,1 0 1,-1 0-1,0 0 0,1 0 0,0 0 1,-1-7 3104,0 9-3162,-1-1 0,1 0 0,0 0 0,-1 0 0,1 1 1,-1-1-1,1 0 0,0 0 0,-1 1 0,1-1 0,-1 0 0,1 1 0,0-1 0,0 1 0,-1-1 1,1 0-1,0 1 0,0-1 0,-1 2 0,-40 85 1005,33-66-1011,1 0 0,-7 31 0,9-29-49,1 1-1,2-1 1,0 1 0,2 0-1,2 28 1,-1-45-6,0-1 0,0 0 0,0 0 0,1 0-1,0 0 1,0 0 0,4 7 0,-4-11-63,-1 1-1,1-1 0,0 0 1,0 0-1,0 1 0,0-2 1,0 1-1,0 0 0,0 0 1,1-1-1,-1 1 1,1-1-1,-1 0 0,1 1 1,-1-1-1,1 0 0,0-1 1,4 2-1,2-1-1020,-1 0 1,12-1-1,-20 0 1053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15.7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95 342 8010,'-5'-1'52,"-7"-2"31,12 3-81,0 0 1,0 0-1,0 0 0,0 0 1,0 0-1,0 0 0,-1 1 0,1-1 1,0 0-1,0 0 0,0 0 0,0 0 1,0 0-1,0 0 0,0 0 1,0 0-1,0 0 0,0 0 0,0 0 1,0 0-1,-1 0 0,1 1 0,0-1 1,0 0-1,0 0 0,0 0 1,0 0-1,0 0 0,0 0 0,0 0 1,0 0-1,0 0 0,0 1 0,0-1 1,0 0-1,0 0 0,4 7 159,-4-6-143,2 1 62,-1 0 0,1 1 0,-1-1 0,0 0 0,0 1 0,0-1 0,0 1 0,0-1 0,0 1 0,-1-1 0,1 1 0,-1 0 0,0-1 0,1 1 0,-1-1 0,-1 1-1,1 3 1,-10 30 402,6-26-362,1 1 0,-3 21 0,3 35 193,1 3-87,-54 388 115,48-408-312,8-45-26,-1-1-1,1 0 0,0 0 0,0 0 0,1 8 0,0-11-1,-1 0 0,0 0 1,0 0-1,1 0 0,-1 0 0,1-1 0,-1 1 0,1 0 0,-1 0 1,1 0-1,-1-1 0,1 1 0,0 0 0,-1 0 0,1-1 1,0 1-1,0-1 0,-1 1 0,1-1 0,0 1 0,0-1 1,0 1-1,0-1 0,0 0 0,1 1 0,-2-1 2,0 0 0,1 0 0,-1 0 1,0 0-1,1 0 0,-1 0 0,0-1 0,1 1 0,-1 0 0,1 0 0,-1 0 0,0 0 1,0 0-1,1-1 0,-1 1 0,0 0 0,1 0 0,-1-1 0,0 1 0,0 0 0,1 0 1,-1-1-1,0 1 0,0 0 0,0-1 0,1 1 0,-1 0 0,0-1 0,0 1 0,0 0 0,0-1 1,4-5 32,6-3 10,-8 7-38,0 1 1,0-1-1,0 0 0,0 1 0,0-1 0,-1 0 0,1 0 0,0 0 0,-1-1 0,0 1 0,2-3 0,-2-9 26,-1 6-19,1-1 11,3-15 0,1 1 0,2-38-2,-3 21-19,15-59 0,53-125-19,-36 128 6,53-126 6,3 12-29,-80 181 32,-6 13-4,1 1 1,13-20 0,-19 34 0,-1 0 1,1 1 0,0-1-1,-1 0 1,1 1-1,0-1 1,-1 1 0,1-1-1,0 1 1,0 0-1,-1-1 1,1 1 0,0 0-1,0-1 1,0 1-1,0 0 1,1 0 0,0-1-2,0 1 0,0 0 1,0 0-1,0 1 0,4 0 1,31 11-30,-25-8 28,14 4 1,27 5 10,0 2 0,85 37 0,-71-26-2,-55-22 0,-1-2 0,0 1-1,1-1 1,15 0-1,-7-2 7,-1-1 0,1-1 1,0-1-1,-1-1 0,0-1 0,0 0 0,0-1 0,35-17 0,-4 1 7,22-11 6,-65 30 70,-14 9-62,-4 4-1,1 3-7,10-13-24,0 1 0,0-1-1,0 0 1,0 0 0,0 0 0,0 1 0,-1-1 0,1 0-1,0 0 1,0 0 0,0 1 0,0-1 0,0 0 0,0 0-1,0 1 1,0-1 0,0 0 0,0 0 0,0 0 0,0 1-1,1-1 1,-1 0 0,0 0 0,0 1 0,0-1 0,0 0-1,0 0 1,0 0 0,0 1 0,1-1 0,-1 0 0,0 0-1,0 0 1,0 0 0,0 0 0,1 1 0,-1-1 0,0 0-1,1 0 1,9 3-11,-4-2 8,-5-1 3,0 1 0,0-1 1,0 1-1,0-1 1,0 1-1,0-1 1,0 1-1,0 0 0,0-1 1,0 1-1,-1 0 1,1 0-1,0 0 0,0-1 1,-1 1-1,1 0 1,0 0-1,-1 0 1,1 0-1,-1 0 0,1 2 1,4 7 12,4 5-10,-7-11-6,1-1-1,-1 1 0,0-1 1,0 1-1,-1 0 1,1 0-1,-1 0 1,1 0-1,-1 0 0,-1 0 1,2 5-1,-3 16 26,0 0-1,-8 35 1,-14 53 353,4-41-260,6-23-47,-10 79-1,22-123-60,0 1 1,1-1-1,0 0 1,0 1-1,0-1 1,1 1-1,2 9 1,-3-15-7,0 1 0,0-1 0,1 1 0,-1-1-1,0 0 1,0 1 0,1-1 0,-1 1 0,0-1 0,1 0 0,-1 1 0,1-1 0,-1 0 0,0 0 0,1 1 0,-1-1 0,1 0 0,-1 0 0,1 0 0,-1 1-1,1-1 1,-1 0 0,1 0 0,0 0 0,0 0-53,0 0-1,0 0 0,0 0 1,1 0-1,-1-1 1,0 1-1,0 0 0,0-1 1,2 0-1,17-10-2201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23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 1744,'1'-1'110,"1"0"-1,-1-1 1,1 1-1,-1 0 0,1 0 1,0 0-1,0 1 1,0-1-1,-1 0 1,1 1-1,0-1 0,0 1 1,0 0-1,0-1 1,0 1-1,0 0 1,0 0-1,0 0 0,0 1 1,3-1-1,6 3-14,0 0-1,0 0 0,19 9 1,-22-8 1,-4-2-37,0 0 1,0 0-1,1 0 1,-1 0-1,1-1 1,-1 0-1,7 1 1,11 0 297,-1-1 0,37-3 1,45-10 679,-21 2-602,180-3 75,-226 12-488,409 3 69,-303 1-75,452-22 13,-300 4 401,-1 12-214,-56 12-28,-31 0 95,82-20-137,-3-15-79,-30 9 110,-232 18-159,1 1 0,-1 0 0,0 2 0,0 1 0,42 14 0,-57-17-9,17 8 22,1-2 0,-1-1 0,40 6-1,22-6 4,-70-7-28,0-1 0,1 0 1,19-5-1,-1-2-51,7 0-246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23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97 2553,'-2'-1'225,"1"1"1,-1-1 0,1 1-1,-1-1 1,0 1 0,1-1-1,-1 0 1,1 0 0,0 0-1,-1 0 1,1 0 0,0 0-1,-1 0 1,1-1 0,0 1-1,0 0 1,0-1 0,0 1-1,0-1 1,0 1 0,1-1-1,-2-2 1,0-1 123,1 0 0,0 0 0,0 0 0,0 0 0,1 0 0,-1-7 0,1 11-264,0 0 1,0 0-1,0-1 0,0 1 1,-1 0-1,1 0 0,0 0 0,-1 0 1,1 0-1,-1 0 0,1 0 1,-2-1-1,-2-7 270,4 6-257,1 3-62,3 6-60,0-1 9,12 14 18,1-1 0,0-1-1,2 0 1,-1-1 0,2-1-1,0-1 1,1 0 0,1-2-1,0 0 1,0-2 0,31 10-1,-18-9 9,1-2 0,63 7-1,-71-14-5,30 4 16,-56-6-20,1 1 3,0-1-1,0 0 1,-1 1-1,1 0 1,0-1 0,0 1-1,0 0 1,-1 1 0,1-1-1,3 2 1,-6 1 11,-5 0 3,-9 4 28,-31 14-1,-215 60 63,203-66-95,36-11-340,0 0 0,-40 4 0,15-8-1523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24.6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514 2 3785,'-1'-1'144,"0"1"-1,0 0 1,0 0 0,0 0-1,0 0 1,0 0 0,-1 0 0,1 0-1,0 0 1,0 1 0,0-1-1,0 0 1,0 1 0,0-1 0,0 1-1,0-1 1,-2 2 0,0 1 165,-1 0 0,1 0 0,-4 4 0,0 0 105,-63 57 1009,-56 56-506,50-50-559,-38 26-140,111-94-212,-10 8 16,0-1-1,1 1 1,1 1 0,-11 13 0,21-23-9,0 0 0,0 0 0,1 0 0,-1 0 0,0 0 0,1 0 0,-1 0-1,0 0 1,1 0 0,0 1 0,-1-1 0,1 0 0,0 0 0,0 1 0,-1-1 0,1 0 0,0 1 0,0-1 0,0 0 0,1 0 0,-1 1 0,0 1-1,1-2 42,0 0 0,0 0 0,0 1-1,0-1 1,0 0 0,0 0-1,0 0 1,0 0 0,0 0-1,1 0 1,-1 0 0,0 0 0,1-1-1,-1 1 1,3 1 0,5 0 202,1 1 1,0-1-1,0 0 1,13 0-1,-21-2-266,25 1 86,0-1 0,27-4 0,4-1-30,-23 3 6,48-11-1,34-14-34,-83 18-75,115-29-2568,-63 14-2229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25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4 122 5993,'0'-1'95,"-1"1"-1,1-1 0,0 0 0,-1 1 1,1-1-1,0 0 0,0 1 0,-1-1 1,1 0-1,0 0 0,0 1 1,0-1-1,0 0 0,0 0 0,0 1 1,0-1-1,0 0 0,0 0 0,1-1 1,5-18 1108,-2 8-319,-4 12-860,0-1 0,0 1 0,1 0 0,-1-1 0,0 1 0,0 0 0,0-1 0,1 1 0,-1 0 0,0-1 0,1 1 0,-1 0 0,0-1 0,0 1 0,1 0 0,-1 0 0,1-1 0,-1 1 0,0 0 0,1 0 0,-1 0 0,0 0 0,1 0 0,-1-1 0,1 1 0,-1 0 0,0 0 0,1 0 0,-1 0 0,1 0 0,-1 0 0,1 0 0,-1 0 0,1 1 0,1-1 74,-2 0-77,0 0 0,0 0 0,0 0 0,1 0 0,-1 0 0,0 0 0,0 0 0,0 0 0,0 0 0,0 0 0,0 0 0,1 0 0,-1 0 0,0 0 0,0 0 0,0 0 0,0 0 0,0 0 0,0 0 0,1 0 0,-1 0 0,0 0 0,0 1 0,0-1 0,0 0 0,0 0 0,0 0 0,0 0 0,0 0 1,0 0-1,0 0 0,1 0 0,-1 1 0,0-1 0,0 0 0,0 0 0,0 0 0,0 0 0,0 0 0,0 1 0,0-1 0,0 0 0,0 0 0,0 0 0,0 0 0,0 1 5,0-1-1,0 1 1,0-1-1,0 1 1,0-1-1,0 1 1,0-1-1,0 0 1,1 1-1,-1-1 1,0 1 0,0-1-1,1 0 1,-1 1-1,0-1 1,1 1-1,3 2 94,0 0 0,1 0 0,-1-1 0,1 0 0,0 0 0,-1 0 0,1 0 0,0-1 0,0 1 0,10 0 0,-6-1-60,-1-1 0,1 0 0,0 0 0,11-2 0,39-10 76,-37 7-107,116-31 86,-83 19-57,85-13 0,-134 29-45,0 1-1,0-1 0,1 1 0,9 1 0,-8 0-1,-7-1-23,2 0-70,0 1 0,0-1-1,0 0 1,0 1 0,0-1 0,0 1 0,0 0 0,-1 0 0,1 0 0,0 0-1,0 1 1,2 1 0,-1 0-1995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13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 1 9994,'-32'2'1737,"1"2"487,-16 5-1056,5 11-368,7 9-480,-10 0-127,4 15-105,3 14-56,-5 24 128,-1 5 48,5 23-152,14 12-32,25 4-16,13-16-200,41-48-2113,22-19-2000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26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42 504 7594,'-1'-1'66,"-6"-10"222,7 11-260,0-1-1,-1 1 1,1 0-1,0 0 1,0-1-1,0 1 1,-1 0-1,1-1 1,0 1-1,0 0 1,-1 0-1,1 0 1,0-1-1,0 1 1,-1 0-1,1 0 1,0 0-1,-1 0 1,1-1-1,0 1 1,-1 0-1,1 0 1,0 0-1,-1 0 1,0 0-1,-5 16 1147,5-12-1056,0 1-1,0 0 1,1-1 0,0 1 0,0 0 0,1 4 0,-1 7 132,-6 57 801,0-2-279,8 6-318,-4 121-92,3-95-294,-4-41-33,-1 52 39,9-8-15,-5-100-57,0-2 3,0 1 0,0-1 0,1 1 1,-1-1-1,2 7 0,-1-10-4,-1 0 0,0 0 1,1 0-1,-1-1 0,1 1 1,-1 0-1,1 0 0,-1-1 1,1 1-1,-1 0 1,1-1-1,0 1 0,-1-1 1,1 1-1,0 0 0,0-1 1,-1 0-1,1 1 0,0-1 1,0 1-1,0-1 0,-1 0 1,1 0-1,0 1 0,0-1 1,0 0-1,0 0 1,0 0-1,0 0 0,0 0 1,1 0-1,-1-1 3,1 1-1,-1 0 1,0-1 0,0 1-1,0-1 1,0 0 0,0 1-1,0-1 1,0 0 0,0 0-1,0 1 1,0-1-1,0 0 1,0 0 0,0 0-1,-1 0 1,1 0 0,0 0-1,-1 0 1,1 0 0,-1-1-1,1 1 1,0-1 0,0-2 5,5-6 26,9-12 0,-9 14-14,9-19 0,-10 14-10,7-23 0,-6 13-5,25-92 18,-13 48-18,-3 11-6,55-194 3,19 6 10,-76 216-13,117-237 0,-120 248-2,53-101-8,-55 100 10,-3 5-1,8-13 0,-12 23 0,1 0 0,0 0-1,0 0 1,0 0 0,0 1-1,1-1 1,-1 1 0,1 0-1,3-3 1,-5 4-1,0 1-1,-1-1 1,1 1 0,0 0-1,-1-1 1,1 1-1,0 0 1,-1 0 0,1 0-1,0-1 1,-1 1 0,1 0-1,0 0 1,0 0 0,-1 0-1,1 0 1,0 0-1,-1 0 1,1 1 0,0-1-1,0 0 1,-1 0 0,1 0-1,0 1 1,1 0 0,-1 0-1,1 1 1,0 0-1,0-1 1,0 1 0,-1 0-1,2 3 1,3 2 1,11 16-13,-12-15 9,0-1 0,7 9 0,-4-9 4,0 0-1,0 0 1,1-1 0,9 5-1,-9-6 2,0-1 0,0 0 0,1-1 0,-1 0 0,1 0-1,15 2 1,-2-1 1,7 3 10,55 19 0,-77-23-10,0-1 0,0 0 0,0 0 0,0-1 0,1 0 1,-1 0-1,9-1 0,-4 1 4,16 2 0,-20-1-2,0-1-1,0-1 1,0 1 0,18-3 0,10-4 3,39-6-3,-58 10 0,-1 1 0,0 0-1,0-2 0,-1 0 1,32-11-1,-21 2 4,22-7 4,-20 10-5,-14 6 1,22-10-1,15-13 6,-45 23-5,0 0 1,6-4 0,-12 7-7,-1 0 1,1 0-1,-1 0 1,1 0-1,0 0 1,-1 0-1,1 0 1,-1 0-1,1 0 1,-1 0-1,1 0 1,-1 1-1,1-1 1,-1 0-1,1 0 1,-1 1-1,0-1 1,1 0-1,-1 1 1,1 0-1,-1-1 1,0 1-1,0 0 1,0-1-1,-1 1 0,1-1 1,0 1-1,-1 0 1,1-1-1,0 1 1,-1-1-1,1 1 0,-1 0 1,-3 4 0,-8 22-1,7-21 0,4-5 0,0 0 0,1 0 0,-1 0-1,0 0 1,0 0 0,1 0 0,-1 0-1,1 0 1,-1 0 0,1 0 0,-1 2-1,-4 16-11,-11 57-25,14-66 32,1 0 1,1 0 0,-1 0 0,2 0 0,1 15 0,3-2 1,-2-11 3,-1 0 0,-1 0 0,1 23 0,-3-21 0,1 27 1,2-25 3,6 25 0,-6-31 0,0 0 0,0 0-1,-1-1 1,0 1 0,0 0-1,-1 0 1,-2 17 0,-4-3 2,4-17-3,1 1 0,-1-1 0,0 14 0,4 11 12,-4-6 2,3-13-2,0-11-10,-1 0 1,0 0 0,1 0 0,-1 0-1,0-1 1,0 1 0,0 0 0,-1 0-1,1 0 1,0 0 0,-1 0 0,1-1-1,-1 1 1,0 0 0,0 0 0,-1 1-1,-7 9-117,7-10-77,0 1 1,0-1-1,0 1 0,0 0 0,1-1 0,-1 1 0,1 0 0,0 0 0,-1 0 0,1 0 0,0 4 0,-3 20-2770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33.1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458 110 456,'-4'-11'447,"3"8"-346,0 1-1,0-1 1,0 1 0,-1-1-1,1 1 1,0-1-1,-1 1 1,0 0 0,0 0-1,1-1 1,-1 1 0,0 1-1,-1-1 1,-1-2 0,-11-5 492,-1 1 1,0 1 0,0 0 0,-1 1 0,1 1-1,-1 0 1,-32-4 0,6 5 495,1 2 1,-47 3 0,83-1-911,1 0 0,-1 1 0,0 0 0,1 0 0,-1 0 1,-5 3-1,8-2-96,0-1 1,-1 1-1,1 0 1,1-1-1,-1 2 1,0-1-1,0 0 1,1 0-1,-1 1 1,-3 5-1,4-6-56,1 1 1,0-1-1,-1 0 1,1 1-1,0-1 1,1 1-1,-1-1 1,0 1-1,1 0 1,-1 3-1,1 3 12,0 15-1,1-10-16,0-6-17,-1 0-1,2 0 0,-1 0 1,1 0-1,3 8 0,18 37-3,-21-49-4,0 0-1,0 0 1,1-1-1,-1 1 0,1-1 1,0 1-1,0-1 1,0 0-1,0 0 1,1-1-1,-1 1 1,1-1-1,-1 1 1,1-1-1,0 0 1,0 0-1,0-1 0,0 1 1,0-1-1,1 0 1,-1 0-1,8 0 1,-4 0-1,-1-1 1,1 0-1,-1-1 1,1 0-1,-1 0 1,14-4-1,-5-1 7,30-14 0,-10 0 20,39-29 1,-6 4 25,-57 38-37,11-7 96,-23 14-106,0 0 0,0 0-1,0 0 1,0 0 0,0 0 0,0 0-1,0 0 1,1 0 0,-1 0 0,0 0-1,0-1 1,0 1 0,0 0-1,0 0 1,0 0 0,0 0 0,0 0-1,0 0 1,0 0 0,0-1 0,0 1-1,0 0 1,0 0 0,0 0 0,0 0-1,0 0 1,0 0 0,0-1 0,0 1-1,0 0 1,0 0 0,0 0 0,0 0-1,0 0 1,0-1 0,0 1-1,0 0 1,0 0 0,0 0 0,0 0-1,-7-4 43,-17-1-3,15 3-25,-16-4 21,-6-2-6,-1 2 0,-33-2 0,54 7 37,0 0 1,0 1-1,-1 1 1,1 0-1,0 1 1,0 0-1,0 0 1,1 1-1,-21 9 1,29-11-63,-1 1-1,1-1 1,0 1 0,0 0-1,0 0 1,1 0 0,-1 0-1,0 0 1,1 0 0,0 0-1,-1 1 1,1-1 0,0 0 0,-1 3-1,0 2-2,0-1 0,0 0 0,1 0 0,-2 10 0,3-2-4,1 1-1,0-1 0,1 0 1,0 0-1,7 20 1,-8-29 1,1 4-5,1 1-1,1-1 1,-1 0 0,1 0 0,6 10 0,-7-15 2,-1 0 1,1-1-1,0 1 0,-1-1 1,2 0-1,-1 0 1,0 0-1,1 0 1,-1-1-1,1 1 1,0-1-1,-1 0 0,1 0 1,6 2-1,-6-3 4,0 1-1,0-1 1,1 0-1,-1 0 1,0 0-1,1-1 0,-1 0 1,1 1-1,-1-2 1,0 1-1,1 0 1,-1-1-1,1 0 1,-1 0-1,0 0 0,0-1 1,6-2-1,-2 0 9,-1-1-1,1 0 1,-1-1-1,0 1 1,0-1 0,0-1-1,-1 0 1,0 1-1,0-2 1,-1 1-1,0-1 1,6-12-1,-8 13 0,0 0 0,0 0 0,-1 0 1,0 0-1,-1 0 0,0 0 0,0-1 0,0 1 0,-1-1 0,0 1 0,0 0 0,-1-1 0,0 1 0,0 0 0,-5-13 0,3 12 18,0 0-1,-1 0 0,0 1 0,0 0 0,-1 0 0,0 0 1,0 0-1,-1 1 0,0-1 0,0 2 0,0-1 0,-1 1 1,1 0-1,-1 0 0,-1 0 0,1 1 0,-1 0 1,1 1-1,-1 0 0,0 0 0,0 1 0,0 0 0,-9-2 1,12 4 12,0 0 0,0 0 0,0 0 1,0 1-1,0-1 0,0 1 1,0 0-1,1 1 0,-1-1 0,-5 3 1,7-2-12,-1-1-1,1 1 1,0 0 0,0 0 0,0 1-1,0-1 1,0 0 0,0 1 0,1 0 0,-1 0-1,1-1 1,0 2 0,-4 5 0,2 0-11,0 1 0,1-1 1,1 1-1,-1 0 0,1 0 0,1 0 1,0 0-1,0 17 0,2-12-5,1-1 1,0 1-1,0-1 1,1 0-1,7 18 0,-8-26-11,1 0 0,-1-1 0,1 1 0,0-1 0,1 0 0,-1 0 0,1 0 0,0 0 0,0-1 0,1 1 0,7 4 0,-10-7 1,0 0-1,0-1 0,1 0 1,-1 1-1,1-1 0,-1 0 0,1 0 1,0 0-1,-1-1 0,1 1 1,0-1-1,-1 1 0,1-1 0,0 0 1,0 0-1,-1 0 0,1-1 1,0 1-1,0-1 0,-1 1 0,1-1 1,0 0-1,-1 0 0,1 0 1,-1 0-1,1 0 0,2-3 0,3-2 10,1-1-1,-1 0 1,0-1-1,0 0 1,-1 0 0,0 0-1,0-1 1,-1 0-1,-1-1 1,1 1-1,-1-1 1,-1 0-1,0 0 1,0-1-1,-1 1 1,0-1-1,-1 0 1,-1 1-1,1-1 1,-2 0-1,0-13 1,0 18-1,-1 0-1,0 0 1,-1 0 0,1 0 0,-1 1 0,0-1-1,-1 0 1,1 1 0,-1 0 0,0 0-1,0 0 1,-1 0 0,0 0 0,0 0 0,0 1-1,-5-4 1,6 5-5,0 0 0,-1 1 0,0-1-1,1 1 1,-1 0 0,0 0 0,0 1 0,0-1 0,0 1-1,-1-1 1,1 1 0,0 1 0,-1-1 0,1 1 0,0-1-1,-1 1 1,1 1 0,0-1 0,-1 0 0,1 1 0,0 0-1,-7 2 1,5 0-6,-1 0 0,1 0 0,0 0 1,0 1-1,1-1 0,-1 2 0,1-1 0,-1 0 0,2 1 0,-9 9 0,8-7-2,0 0-1,1 0 1,0 1-1,0-1 1,0 1-1,1 0 1,0 0-1,-2 12 1,0 2-8,-1 25-1,5-35 5,1 0 0,0 0 0,4 22-1,-4-30 8,1-1-1,0 1 0,0 0 0,0-1 1,1 0-1,-1 1 0,1-1 0,0 0 1,0 0-1,0 1 0,0-2 0,0 1 1,1 0-1,0 0 0,-1-1 0,1 1 1,0-1-1,0 0 0,0 0 0,0 0 1,1 0-1,-1-1 0,0 1 0,1-1 1,-1 0-1,1 0 0,0 0 0,-1 0 1,1-1-1,-1 1 0,5-1 0,-4 0 4,0-1-1,0 1 0,0-1 0,0 0 0,-1 1 0,1-2 0,0 1 0,0 0 0,-1-1 0,1 0 0,-1 0 0,0 0 0,1 0 0,-1 0 0,0-1 1,0 1-1,0-1 0,-1 0 0,5-5 0,1-3 9,-1 0 1,0 0 0,0-1-1,6-16 1,-11 23-4,0 0 1,0-1-1,0 1 0,-1 0 1,0 0-1,0-1 0,0 1 0,-1-10 1,0 12-3,0 1 0,-1-1 0,1 0 0,-1 1 1,0-1-1,0 1 0,0-1 0,0 1 0,0-1 1,0 1-1,-1 0 0,1-1 0,-1 1 0,0 0 1,1 0-1,-1 0 0,0 1 0,0-1 0,-4-2 1,1 1-1,1 0 0,-1 0 0,0 0 0,-1 1 1,1 0-1,0 0 0,-1 1 0,1-1 1,-7 0-1,9 2-5,-1-1 0,0 1 1,1 0-1,-1 0 0,0 1 1,1-1-1,-1 1 1,1 0-1,-1 0 0,1 0 1,-1 0-1,1 1 0,0-1 1,-7 5-1,1 1-10,0 1 0,0 0 0,-7 10 1,16-17 8,-4 2-64,3-2-16,1 0 0,-1-1-1,0 1 1,0 0-1,0 0 1,1 0 0,-1-1-1,0 1 1,1 0 0,-1 0-1,1 0 1,-1 0-1,1 0 1,0 1 0,-1-1-1,1 0 1,0 0-1,0 0 1,-1 0 0,1 2-1,4 2-2486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34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93 3745,'-8'-2'508,"-1"1"0,1 0 0,-1 0 1,1 1-1,-1 0 0,1 0 0,-12 3 1,-4 2 561,-28 9 1,44-11-778,-6 2 531,11-2-246,4-1-30,9-5 426,115-45 880,-82 33-1714,70-13 0,-57 15-56,-36 8-60,0 1 0,0 1 0,1 1 0,-1 0 0,36 3 0,49 15 86,-56-8-20,-31-6-30,-12-2 87,-19 0 92,-4 0-180,-116 2 147,90 1-186,-50 9 0,20-2-14,3 0 4,20-4-8,35-5-5,1 1 0,-1 1 1,-21 6-1,36-9 2,-1 0 0,1 0 0,0 0 0,0 0 0,0 0 0,0 0 0,0 0 0,0 0 1,-1 0-1,1 0 0,0 0 0,0 0 0,0 1 0,0-1 0,0 0 0,0 0 0,0 0 0,-1 0 0,1 0 0,0 0 0,0 0 0,0 0 1,0 0-1,0 0 0,0 1 0,0-1 0,0 0 0,0 0 0,0 0 0,0 0 0,0 0 0,0 0 0,0 0 0,-1 1 0,1-1 1,0 0-1,0 0 0,0 0 0,0 0 0,0 0 0,0 0 0,1 1 0,-1-1 0,0 0 0,0 0 0,0 0 0,0 0 0,0 0 0,0 0 1,0 1-1,0-1 0,0 0 0,0 0 0,0 0 0,0 0 0,0 0 0,0 0 0,1 0 0,-1 0 0,0 0 0,0 1 0,10 4-72,-4-3 67,-1 0 0,1 0 1,0-1-1,-1 0 0,1 0 0,0 0 0,9-1 0,46-4-20,-35 2 8,8 0 73,0 2 0,0 2 0,0 1-1,34 7 1,2 9 119,1 1-45,-57-17-91,0-1-1,0 0 1,15 0-1,-22-1 8,-7-1-44,0 0 1,0 0 0,0 0 0,0 0-1,0 0 1,0 0 0,0 0-1,0 0 1,0 0 0,0 0-1,0 0 1,0 0 0,0 0-1,0 0 1,0 0 0,0 0-1,0 0 1,0 0 0,0 0-1,0 0 1,0 1 0,0-1-1,0 0 1,0 0 0,0 0-1,0 0 1,0 0 0,0 0-1,0 0 1,0 0 0,0 0-1,0 0 1,0 0 0,0 0-1,0 0 1,0 0 0,0 0-1,0 0 1,0 0 0,0 0-1,0 0 1,0 0 0,0 0-1,0 0 1,0 0 0,0 0-1,0 0 1,0 0 0,0 0-1,0 0 1,0 0 0,0 0 0,0 0-1,0 0 1,0 0 0,0 0-1,-1 0 1,1 0 0,0 0-1,0 0 1,0 0 0,0 0-1,-1 1 16,0-1 1,0 0-1,0 1 0,0-1 0,0 0 0,0 0 0,0 0 0,0 0 1,-2 0-1,0-1-2,0 0 0,0 0 0,1 0 0,-1-1 0,-4-1 1,-2-2 18,7 4-57,-1 0 0,1 0-1,0 0 1,0 0 0,1 0 0,-1-1 0,0 1 0,0-1-1,1 1 1,-1-1 0,-2-2 0,2-1-153,-1 1 1,0-1-1,-2-6 1,3 5-111,0 1 0,-1 0 1,-4-7-1,3 8 22,0-1-1,0 1 1,-8-5-1,-3-4-235,13 11 456,1 0-1,-1 0 0,0 1 1,1-1-1,-1 0 0,0 1 1,0 0-1,-1-1 0,1 1 1,0 0-1,0 0 0,0 0 0,-5-1 1,-1 3 4,4 0 37,0 0 0,1 1 0,-1-1 1,0 1-1,1 0 0,-1 0 0,1 1 0,0-1 1,0 1-1,0-1 0,0 1 0,0 0 0,0 0 1,1 1-1,0-1 0,-1 0 0,1 1 1,1-1-1,-1 1 0,-2 6 0,-3 6-7,6-13 9,-1 0-1,1 0 0,0 0 0,0 0 0,0 1 1,0-1-1,0 5 0,1-8-11,0 1-1,0 0 1,0-1 0,0 1-1,0 0 1,1-1 0,-1 1-1,0-1 1,0 1 0,0 0-1,1-1 1,-1 1 0,0-1-1,1 1 1,-1-1 0,0 1-1,1 0 1,0 0 0,0-1-112,0 1 0,0-1 0,0 1 0,0-1 0,0 0 0,1 1 0,-1-1 0,0 0 0,2 0 0,-3 0 114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35.2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127 141 3873,'-2'-2'325,"0"1"0,0 0 0,0 0 1,0 0-1,-4-1 0,-7-5 1585,12 7-1785,1 0 1,-1 0-1,0 0 0,0 0 1,0 0-1,1 0 1,-1 0-1,0 0 1,0 0-1,0 0 0,1 0 1,-1 1-1,0-1 1,0 0-1,1 1 1,-1-1-1,0 0 0,-1 2 1,1-1 28,1 0-85,0 0 1,-1 0 0,1 0-1,-1 0 1,0 0-1,1 0 1,-1-1-1,1 1 1,-1 0-1,-1 1 1,0-1 16,2-1-45,-1 0 1,0 1-1,1-1 0,-1 0 1,0 1-1,1-1 0,-1 1 1,1-1-1,-1 1 1,1-1-1,-1 1 0,1 0 1,-1-1-1,1 1 0,-1 0 1,1-1-1,0 1 0,0 0 1,-1-1-1,1 1 0,0 0 1,0 0-1,0-1 1,0 1-1,-1 1 0,-12 84 1174,-3 14-984,5 43-135,-3 41-25,10-143-58,1 1 1,5 55 0,0-84-1,-1-13-11,-1 0 1,0 1-1,0-1 0,0 1 0,1-1 0,-1 0 1,0 1-1,0-1 0,1 0 0,-1 1 0,0-1 1,1 0-1,-1 0 0,0 1 0,1-1 0,0 0 1,1-8 86,-1 4-72,0 1 1,-1-1-1,1 0 0,-1 0 1,0 1-1,-1-1 0,1 0 1,0 0-1,-1 1 0,-1-6 1,-1 1-18,1 0 0,0 0 0,1-1 0,0 1 0,0-1 0,1-14 0,8-52-31,-3 41 36,7-52 7,7-71 30,-16 103 121,-3-1 0,-3 0 0,-1 1 1,-16-71-1,18 113 290,-8-18 1,7 24-264,0 7-126,1 9-28,3-2 3,0 1-1,0-1 0,1 1 0,5 16 0,16 34 42,-15-39-69,35 116 39,-29-87-32,-10-36-8,-1 0 1,-1 0-1,0 1 0,-1-1 1,0 0-1,-1 1 0,0-1 1,-3 15-1,1-1 35,0 0-1,3 27 1,-2-52-135,1 0 0,0-1 0,1 1 0,-1 0 0,0-1 0,0 1 0,1 0 0,-1-1 0,1 1 0,-1-1 0,1 1 0,0-1 0,-1 1 1,1-1-1,0 1 0,0-1 0,0 0 0,0 1 0,0-1 0,1 0 0,-1 0 0,3 2 0,5 0-2790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49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1 921 5865,'16'-42'178,"-5"15"-130,13-46 0,29-133 304,-34 124 309,3-11-165,3-22-305,-19 81-224,1 0 0,19-53 0,-21 76 10,-2 4-33,0 0-1,-1 0 0,0 0 1,0 0-1,1-8 1,-2 7-49,-1 4-42,0 1-1,1-1 1,-1 1 0,1-1-1,0 1 1,0-1 0,0 1 0,0-1-1,3-3 1,7-12-1524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2:50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27 886 1864,'-2'-3'371,"0"1"0,1-1 0,-1 0 0,1 0 0,0 1 0,0-1 0,0 0 0,-1-4-1,-2-6 147,1 6-332,1 0 0,1-1 0,-1 1 1,0-15-1,3-31 523,-1 29-353,1-3-72,5-103 996,4 10-646,0-2-537,-7 101-85,1 1-1,0 0 0,2 0 0,14-37 0,-13 39-22,-1 0-1,-1 0 1,6-37-1,-8 41-56,3-15-781,5 3-997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4:57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69 128,'1'-12'279,"-1"8"18,0 0 0,0 0 0,-1-7 0,1 9-92,-1 1 1,1-1 0,-1 1 0,1-1-1,-1 1 1,0 0 0,1-1-1,-1 1 1,0 0 0,0-1-1,0 1 1,0 0 0,-2-2-1,-10-8 2050,13 11-2188,-1-1-1,1 1 0,0 0 0,-1 0 0,1 0 0,-1-1 0,1 1 0,0 0 1,-1 0-1,1 0 0,-1 0 0,1 0 0,0 0 0,-1 0 0,1 0 0,-1 0 0,1 0 1,-1 0-1,1 0 0,0 1 0,-1-1 0,1 0 0,-1 0 0,1 0 0,0 0 1,-1 1-1,1-1 0,0 0 0,-1 0 0,1 1 0,0-1 0,-1 0 0,1 1 1,-1 0-1,-10 11 616,-4 10 251,12-18-777,-1 1 0,1 0 0,-3 5-1,-4 14 265,7-15-299,-1-1 0,0 1 0,-6 8 1,5-10-57,1 0 0,0 0 1,0 1-1,0-1 0,1 1 1,-5 14-1,-6 72 255,5-56-280,-7 40 24,10-41-12,2 0 0,1 53 0,3-58-20,0-25-22,-1 0 1,2 0 0,-1 0 0,1 0-1,0 0 1,2 8 0,0-6 2,4 11 20,-7-19-30,0 0-1,0 0 0,1 0 1,-1 0-1,0 0 0,-1 0 1,1 0-1,0 0 0,0 0 0,0 0 1,-1 0-1,1 0 0,0 0 1,-1 0-1,1 0 0,-1 0 1,0 1-1,-9 6 22,9-7-18,-1 0-1,1 0 1,0 0-1,-1 0 1,1 0-1,-2 3 1,-3 7 18,5-9-21,0 0 0,0 0 0,0 0 0,0 0-1,0 0 1,0 0 0,-1-1 0,-1 3 0,-12 6 19,12-8-16,0 0 0,0 0 1,-5 4-1,5 1 13,3-7-19,0 1 1,0-1-1,0 0 0,0 0 1,0 0-1,0 1 0,0-1 1,0 0-1,0 0 0,0 0 1,0 0-1,0 1 0,0-1 0,0 0 1,0 0-1,0 0 0,0 0 1,0 1-1,0-1 0,-1 0 1,1 0-1,0 0 0,0 0 1,0 0-1,0 1 0,0-1 1,0 0-1,-1 0 0,1 0 1,0 0-1,0 0 0,0 0 1,0 0-1,-1 0 0,1 1 1,0-1-12,0 0 1,0 0 0,0 0 0,-1 0 0,1 0 0,0 0 0,0 0 0,0-1 0,0 1-1,0 0 1,0 0 0,0 0 0,0 0 0,-1 0 0,1 0 0,0 0 0,0 0-1,0 0 1,0 0 0,0 0 0,0 0 0,0 0 0,0 0 0,0 0 0,0-1 0,0 1-1,0 0 1,0 0 0,-1 0 0,1 0 0,0 0 0,0 0 0,0 0 0,0 0-1,0-1 1,0 1 0,0 0 0,0 0 0,0 0 0,0 0 0,0 0 0,0 0 0,0 0-1,0 0 1,0-1 0,0 1 0,0 0 0,1 0 0,-1 0 0,0 0 0,0 0-1,0 0 1,0 0 0,0 0 0,6-7-670,-1 3 194,9-15-1934,0-6-2294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6.1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349 32 6049,'-8'-12'1185,"5"2"79,1 5-112,-4 1 80,0 6 169,2 9-153,-11 22-488,-9 10-136,7 19-224,-8 9-120,-14 16-184,-3 3-40,3 2-16,2-4-24,2-21-24,12-9-200,7-30-1888,9-15-5474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6.8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1 744 2953,'0'3'344,"3"12"864,-3-15-1137,0 1 0,0-1 0,0 1 1,0-1-1,0 1 0,0-1 0,1 0 0,-1 1 0,0-1 0,0 0 0,1 1 0,-1-1 0,0 0 1,0 1-1,1-1 0,-1 0 0,0 1 0,1-1 0,-1 0 0,1 0 0,-1 1 0,0-1 1,1 0-1,-1 0 0,1 0 0,-1 0 0,1 1 0,0-1 62,-1-1-1,1 1 0,-1 0 1,0 0-1,1 0 1,-1-1-1,1 1 1,-1 0-1,1-1 1,-1 1-1,0 0 1,1-1-1,-1 1 1,0 0-1,1-1 1,-1 1-1,0-1 1,1 1-1,-1 0 1,0-2-1,5-8 935,-5 7-869,1 0 0,0 0 0,0 0 0,0 0 0,0 0 0,1 0 0,-1 1 0,1-1 0,-1 0 0,4-3 0,4-5 333,-1-1 1,-1-1 0,11-23-1,-10 18-388,12-18 0,-6 16-94,21-22-1,-2 3-30,-3-2 2,39-69 1,14-52-69,-12 28-3953,-44 91-1168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7.29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119 442 3441,'-22'16'1398,"-20"13"1133,36-25-2165,-1-1 0,1 0 0,0 0 0,-1-1 0,-7 3 0,6-2 164,8-3-517,0 0-1,0 0 1,0 0 0,0 0 0,0 0-1,0 0 1,0 0 0,1 0 0,-1 0-1,0 0 1,0 0 0,0 0 0,0 0 0,0 0-1,0 0 1,0 0 0,0 0 0,0 0-1,0 0 1,0 1 0,0-1 0,0 0-1,0 0 1,0 0 0,0 0 0,0 0-1,0 0 1,0 0 0,0 0 0,0 0-1,0 0 1,0 0 0,0 1 0,0-1 0,0 0-1,0 0 1,0 0 0,0 0 0,0 0-1,0 0 1,0 0 0,0 0 0,0 0-1,0 0 1,0 0 0,0 0 0,0 1-1,0-1 1,0 0 0,0 0 0,0 0-1,0 0 1,0 0 0,-1 0 0,1 0 0,0 0-1,0 0 1,0 0 0,0 0 0,0 0-1,0 0 1,0 0 0,0 0 0,0 0-1,0 0 1,0 0 0,-1 0 0,2-8 1295,0-1-597,0 7-521,0-1 0,0 0 1,1 1-1,-1-1 1,1 1-1,-1 0 0,1-1 1,0 1-1,3-3 0,3-2 152,13-8 0,-15 11-225,44-35 275,56-56 0,-59 51-314,-19 19-77,162-153-700,-127 117-797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25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2 230 1568,'0'0'43,"0"0"1,0 0-1,0 0 0,0 0 0,0 0 0,0 0 0,0 0 0,0 0 0,0 0 0,-1 0 0,1-1 0,0 1 0,0 0 1,0 0-1,0 0 0,0 0 0,0 0 0,0 0 0,0 0 0,0 0 0,0 0 0,0 0 0,0 0 0,0 0 0,0-1 1,0 1-1,0 0 0,0 0 0,0 0 0,0 0 0,0 0 0,0 0 0,0 0 0,0 0 0,0 0 0,0 0 1,0 0-1,0-1 0,0 1 0,0 0 0,0 0 0,0 0 0,0 0 0,0 0 0,0 0 0,0 0 0,0 0 0,0 0 1,0 0-1,0 0 0,0 0 0,0-1 0,1 1 0,-1 0 0,0 0 0,0 0 0,4-6 204,-3 6-61,6-10 671,1 0 1,0 1 0,1 0-1,0 1 1,0 0-1,13-8 1,-22 15-839,1 1 1,0-1 0,0 1-1,-1 0 1,1-1 0,0 1-1,0 0 1,0 0 0,-1-1-1,1 1 1,0 0 0,0 0-1,1 0 1,11-1 54,0-2-57,-1 0 0,0-1 0,0-1 0,0 0 0,15-9 1,-15 9-5,62-37 75,-45 25-51,47-21 1,-72 36-39,0 1 1,0-1-1,0 1 1,0 0 0,0 1-1,0-1 1,0 1-1,5 0 1,-7 0 0,-1 0 0,1 0-1,-1 0 1,1 1 0,-1-1 0,0 0 0,1 1-1,-1 0 1,0-1 0,1 1 0,-1 0 0,0 0-1,0-1 1,1 1 0,-1 0 0,0 0 0,0 0-1,0 0 1,0 1 0,-1-1 0,1 0 0,0 0-1,0 0 1,-1 1 0,1-1 0,0 1 0,0 2-1,2 9 11,-1 0 0,-1 1 0,1 15 0,-1-6 2,2 45 21,-3-28-6,11 66 0,-10-98-22,1 0 1,0 0-1,1 0 0,0-1 1,0 1-1,0 0 0,1-1 1,0 0-1,1 0 0,-1 0 1,9 9-1,23 16 164,-36-32-169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7.79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180 268 2857,'-21'9'989,"0"2"1,0 1-1,1 0 1,0 2-1,-19 16 1,33-25-507,1-1 0,-1 1 1,1 1-1,0-1 0,-5 8 0,24-35 644,-2 4-562,0 1 0,22-25 0,-9 17-201,30-23-1,34-21-48,-23 19-255,-46 34-254,0 1 0,2 1 0,39-20 0,0 11-1518,-61 22 1706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8.2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22 392 7634,'-12'5'1704,"8"-3"-112,-1-2-231,9-4-457,15-3 120,4-13-40,4-7-136,18-13-391,17-11-201,17-3-200,2 0-24,10 15 8,-3 4-280,-24-2-1793,-22 6-2480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8.6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1 157 4393,'14'-21'1976,"7"-10"-415,6 2-161,-4 2-544,-2 8-128,9 1-232,2 7-224,5 13-231,-10-4-154,-19 2-2695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9.0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 47 6873,'-14'0'2657,"22"2"-1729,17 1-328,2-3-48,28-5-480,-5-11-39,18-15-1466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5.1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171 231 1456,'-3'-13'1880,"-2"-7"469,5 19-2287,0-1 0,0 1 0,0 0 1,0 0-1,1-1 0,-1 1 0,0 0 0,1 0 0,-1-1 1,0 1-1,1 0 0,-1 0 0,1 0 0,1-2 0,2-1 42,0-1-1,9-6 1,3-4 34,-1 1 10,18-15 1,-32 28-143,5-3 72,0 0 0,0-1 0,-1 0 0,1 0 0,6-10 1,-10 12-39,0 1 0,1-1 0,-1 1 0,0 0-1,1 0 1,-1 0 0,6-4 0,-1 2 86,-6 3-96,-1 1-1,1-1 0,-1 1 1,1 0-1,-1-1 1,1 1-1,-1-1 1,0 1-1,1-1 1,-1 1-1,0-1 1,1 1-1,-1-1 0,0 0 1,0 1-1,0-1 1,1 1-1,-1-1 1,0 0-1,0 1 1,0-1-1,0 0 1,0 1-1,0-1 1,0 1-1,0-1 0,-1 0 1,1 1-1,0-2 1,-1 0 225,0 1-1,0-1 1,1 0 0,-1 1 0,-1-1-1,1 1 1,0-1 0,-2-1 0,3 3-223,0 0 1,-1 0 0,1 0-1,-1 0 1,1-1 0,-1 1-1,1 0 1,-1 0-1,1 0 1,0 0 0,-1 0-1,1 0 1,-1 0 0,1 1-1,-1-1 1,1 0 0,-1 0-1,0 0 1,-4 1 252,4-1-257,1 1-1,-1-1 0,0 0 1,0 0-1,0 0 1,1 1-1,-1-1 0,0 0 1,0 1-1,1-1 1,-1 1-1,0-1 0,1 1 1,-1-1-1,0 1 1,1 0-1,-1-1 0,1 1 1,-1 0-1,1-1 1,-1 1-1,1 0 0,0 0 1,-1-1-1,1 1 1,-1 1-1,0 3 64,0-1-1,0 1 1,0-1-1,0 6 1,0 13 232,1-13-104,-2 19 0,-1-14-65,-1 1 0,-1-1 0,-6 15 1,-23 44 197,0-1-179,19-33-111,-10 44 1,1-2 0,-12 20-1,-17 56 1,41-113-54,3 1 1,-8 86-1,16-118-7,1 0 0,1-1 0,4 22 0,-4-28-62,1 0-1,0 0 1,0 0 0,1-1-1,0 1 1,0-1 0,7 10-1,-5-9-344,1 0-1,0-1 0,1 0 1,11 9-1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05.6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268 74 4329,'-4'-19'1608,"6"9"169,-8-13-49,-4 4-152,8 17 33,0 2-137,4 10-384,-4 30-568,-2 22-56,-15 27-199,0 4-105,-3 10-104,-11 7 0,-3 8-32,-9 0 96,10 3-1105,2-17-743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6.9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32 629 7338,'-11'8'800,"-10"7"1420,31-21-1499,17-13-1,-10 7-667,-3 1-11,-1-1 1,0 0-1,20-23 1,-9 8 2,366-393 132,-371 399-163,30-43 0,-39 52-9,-10 12-3,0 0-1,0 0 1,0 0-1,0 0 1,0 0-1,0 0 1,0 0 0,0 0-1,0 0 1,0 0-1,0 0 1,0 0-1,0 0 1,1 0-1,-1 0 1,0 0-1,0 0 1,0 0-1,0 0 1,0 0-1,0 0 1,0 0-1,0 0 1,0 0-1,0 0 1,0 0-1,0 0 1,0 0-1,0 0 1,1 0-1,-1 0 1,0 0-1,0 0 1,0 0-1,0 0 1,0 0-1,0 0 1,0 0 0,0 0-1,0 0 1,0 0-1,0 0 1,0 0-1,0 0 1,0 0-1,0 1 1,0-1-1,0 0 1,0 0-1,0 0 1,0 0-1,0 9 183,-1-4-107,0 0 1,0 0-1,-1 0 1,0 0-1,-4 9 0,-1-1 83,-14 18 0,9-15-60,-67 100 539,11 5-394,50-85-214,-19 55 1,36-87-30,-16 55 13,16-53-13,0 0 0,0 0 0,1 0 0,0 0 0,0 0-1,1 0 1,1 11 0,-2-15-22,1 0 1,-1 0-1,1 0 0,0 0 1,0 0-1,0 0 0,0 0 0,0 0 1,0 0-1,0 0 0,1 0 1,-1 0-1,4 2 0,-4-3-102,1 0 0,-1 0 0,1 0-1,0-1 1,-1 1 0,1 0 0,0-1 0,0 0 0,0 1-1,-1-1 1,1 0 0,0 0 0,0 0 0,0 0-1,-1 0 1,1 0 0,2-1 0,5-1-1328,-1 0 0,11-5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7.3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148 211 6161,'-11'3'914,"5"-1"-556,0 0 0,0-1 1,-7 1-1,11-2-288,1 0-1,-1 0 1,0 0 0,0 0-1,0-1 1,1 1-1,-1 0 1,0-1 0,1 1-1,-1-1 1,0 0 0,1 0-1,-1 1 1,1-1-1,-3-2 1,-2-2 359,1-1-1,-1 0 1,1 0-1,1 0 1,-1 0-1,1-1 1,0 0-1,-3-8 1,5 10-110,1 3-174,1 0-1,-1 0 0,1 0 1,-1 0-1,0 0 1,0 1-1,0-1 0,0 0 1,0 0-1,0 1 0,-1-1 1,1 1-1,0-1 0,-1 1 1,1 0-1,-1-1 0,-3-1 1,0 0 421,5 1-55,12-1-34,-6 3-554,148-37 207,-111 24-216,1 2-1,63-7 1,14 3-3252,-70 6-443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7.7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139 169 9986,'-10'0'1050,"0"1"1,-12-2-1,20 0-871,-1 1 0,0 0 0,0-1 0,1 0 0,-1 0 0,0 1 0,1-1 0,-1-1 0,1 1-1,-1 0 1,1-1 0,-3-1 0,5 2-153,-1 1-1,1 0 0,0-1 0,-1 1 1,1-1-1,0 1 0,-1-1 0,1 1 1,0-1-1,0 1 0,-1-1 0,1 0 1,0 1-1,0-1 0,0 1 1,0-1-1,0 0 0,0 1 0,0-1 1,0 1-1,0-2 0,0 1 19,1-1 0,-1 0 0,1 0 0,-1 1 0,1-1 0,1-2 0,7-9 16,1 0 0,0 0 0,0 1-1,18-16 1,-23 23-51,0 1-1,0-1 0,0 1 1,0 0-1,1 1 0,0-1 1,-1 1-1,1 0 0,1 1 1,-1-1-1,0 1 0,0 1 1,1-1-1,-1 1 1,1 0-1,0 0 0,-1 1 1,13 1-1,-14-1-3,0 1 0,0 0 0,0 0 0,0 1 0,0 0 0,-1 0 0,1 0 0,-1 0 0,9 6 0,-11-6-3,1 0 0,0 0 0,-1 1 0,0-1 0,1 1 0,-1 0 0,0 0 0,0-1 0,-1 1 0,1 0 0,-1 1-1,1-1 1,-1 0 0,0 0 0,1 5 0,-1-1-133,0 1-1,-1-1 0,0 1 1,0 0-1,-1-1 0,0 1 1,0 0-1,0-1 0,-1 1 0,-1-1 1,1 0-1,-4 8 0,-5 6-58,-1 0-1,-21 29 0,-13 17 185,-117 155 90,148-205-58,7-7 17,-1 1 0,-10 17 0,18-25-22,-1 0 0,0 0 0,1 0-1,-2 5 1,3-7-19,0-1 0,0 0 0,0 0 0,-1 0 0,1 1 0,0-1 0,0 0 0,0 0 0,0 1 0,0-1 0,0 0 0,0 0 0,0 1 0,0-1 0,0 0 0,0 0 0,0 1 0,0-1 0,0 0 0,1 0 0,-1 0 0,0 1 0,0-1 0,0 0 0,0 0 0,0 0 0,0 1-1,1-1 1,-1 0 0,0 0 0,0 0 0,0 0 0,0 1 0,1-1 0,-1 0 0,0 0 0,0 0 0,0 0 0,1 0 0,-1 0 0,0 0 0,12-2 42,-7 1-24,0 0-3,2-1 20,0 1 1,0-1 0,0-1-1,-1 1 1,1-1-1,10-7 1,-9 5-1,61-38 186,47-25-57,-23 13-1188,-60 39-733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19.2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61 1552 5745,'-32'31'2751,"31"-31"-2696,1 1 0,-1-1 0,1 1 0,-1-1-1,1 1 1,-1 0 0,1-1 0,0 1-1,-1 0 1,1 0 0,0-1 0,0 1 0,-1 0-1,1-1 1,0 1 0,0 0 0,0 0 0,0 0-1,0-1 1,0 1 0,0 0 0,0 0-1,0-1 1,0 1 0,1 1 0,-1 2 156,1-4-200,-1 1 1,0-1 0,0 0 0,0 0-1,0 0 1,0 1 0,0-1 0,0 0-1,-1 0 1,1 0 0,0 0 0,0 1 0,0-1-1,0 0 1,0 0 0,0 0 0,0 0-1,0 1 1,0-1 0,0 0 0,-1 0 0,1 0-1,0 0 1,0 0 0,0 1 0,0-1-1,0 0 1,-1 0 0,1 0 0,0 0 0,0 0-1,0 0 1,0 0 0,-1 0 0,1 0-1,0 0 1,0 0 0,0 0 0,0 0 0,-1 0-1,1 0-12,-2 1 110,1-1 0,-1 0 0,1 0 0,-1 1 0,1-1 0,-1 0 0,-2-1 0,4 1-81,0 0-1,0 0 1,-1 0-1,1 0 1,0 0 0,0-1-1,0 1 1,-1 0-1,1 0 1,0 0 0,0 0-1,0 0 1,-1-1-1,1 1 1,0 0 0,0 0-1,0 0 1,0-1-1,0 1 1,-1 0 0,1-1-1,0 1-5,0-1 0,0 1 0,0-1-1,0 0 1,0 1 0,0-1 0,0 1 0,0-1 0,0 0-1,0 1 1,1-1 0,-1-1 0,3-4 219,-2 5-212,-1 1 1,0-1 0,1 0 0,-1 0 0,0 0 0,1 1 0,-1-1 0,0 0 0,0 0-1,0 0 1,0 0 0,0 0 0,0 1 0,0-1 0,0-1 0,0-1 32,0 0 0,-1 0 1,2 0-1,-1 1 0,0-1 1,0 0-1,1 0 0,1-5 0,11-21 347,-9 21-263,0 0 0,3-12 0,2-18 162,11-35-71,-13 53-211,20-57 32,20-89-8,-23 87-31,5-22 7,20-64 483,-5 25-246,-24 57-211,19-66 1,-29 116-41,2 0-1,24-45 1,-25 58-8,2 0 0,0 1 0,2 0 0,0 1 0,30-28 0,-20 22-3,-16 14 0,16-12 0,26-13 4,-47 32-6,-1 2-1,1-1 0,0 0 1,-1 1-1,1 0 1,0-1-1,0 2 1,0-1-1,5 0 1,1 0-2,0 2 1,12 0-1,-19-1 4,-1 1-1,0-1 1,0 1-1,0-1 0,0 1 1,0 0-1,0-1 1,0 1-1,0 0 1,0 0-1,0 1 0,0-1 1,-1 0-1,1 1 1,0-1-1,-1 1 0,1-1 1,-1 1-1,0 0 1,1-1-1,-1 1 0,0 0 1,0 0-1,0 0 1,0 0-1,-1 0 0,1 0 1,0 0-1,-1 1 1,1 1-1,0 3 6,-1 0-1,0-1 1,0 1-1,0-1 1,-1 1-1,0-1 1,0 1 0,-4 11-1,-7 23 16,9-28-15,0 0-1,-1-1 1,-1 1 0,-12 21-1,-60 114 21,68-129-21,-19 44 3,27-61-9,0-1 0,1 1 1,-1 0-1,0 0 0,1 0 0,0 0 0,-1 0 1,1 0-1,0 0 0,0 0 0,0 0 0,0 0 0,1 0 1,0 2-1,-1-3 0,1 1 0,-1-1 0,1 0 0,0 0 1,0 0-1,0 0 0,0 0 0,0 0 0,0 0 0,0 0 1,0 0-1,0 0 0,0 0 0,0-1 0,1 1 0,-1-1 1,0 1-1,1-1 0,-1 1 0,0-1 0,2 1 0,6 0-1,-1 0-1,1 0 0,-1-1 0,1-1 0,12-1 0,9 0-4,-23 2 8,1 0 0,0 0-1,-1 1 1,1 0-1,-1 0 1,1 0-1,-1 1 1,0 1-1,0-1 1,1 1 0,10 6-1,-7 0 1,1 0-1,12 13 1,-14-12-2,-4-4 3,0 0 0,-1 0-1,0 0 1,0 1 0,5 9-1,-7-11 1,-1 0 0,0 0-1,0 1 1,0-1-1,-1 0 1,1 1-1,-1-1 1,0 8-1,-1-2 4,-1-1 0,0 0-1,-3 11 1,2-11-1,1-4-2,-1 0 0,0 0 0,-1 0 1,0 0-1,0 0 0,0-1 0,-5 8 0,3-5 1,0 0 0,-5 10-1,-17 47 13,25-61-14,0 0-1,0 0 1,-1 0-1,1-1 1,-1 1-1,0-1 1,-3 4-1,-3-1 5,-14 11 0,10-8 0,4-4 0,0 0-1,0 0 1,-1-1 0,1 0 0,-1-1-1,0 0 1,-11 2 0,-73 6 42,93-11-47,-191 7 92,193-5-730,4 1-938,12 6-4686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25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78 318 5065,'-10'6'642,"0"0"0,1 0 0,-1 1-1,1 0 1,1 1 0,-13 14 0,49-40 1204,82-49-667,-69 44-1115,-29 16-47,-1-1-1,0 0 1,12-11 0,27-32 38,-19 18-27,-7 9 14,36-49 0,-22 24 0,-39 54-33,-4 9-21,-2 5-6,-14 24 1,2-8 8,-25 77 5,35-87 7,2-7 26,1 0 0,2 1 0,-4 22 0,7-34-146,0 1-1,0 0 1,1 0-1,1-1 1,-1 1-1,1 0 1,0 0-1,1-1 1,0 1-1,4 9 1,-4-13-369,0 0 1,0 0 0,1-1-1,0 1 1,0-1 0,6 7-1,-9-10 443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0.0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193 131 3521,'-4'-4'469,"1"1"0,0 0 0,0-1 0,0 0 0,0 1 0,1-1 0,-1 0 0,1 0 0,0-1 0,0 1 0,1 0 0,-3-9 0,-5-35 2716,9 47-3090,-1-1 0,1 1 0,0-1 1,-1 1-1,1 0 0,-1-1 0,1 1 0,-1 0 1,0-1-1,1 1 0,-1 0 0,-1-2 0,1 3-68,1-1 0,-1 1-1,0 0 1,1-1-1,-1 1 1,1 0-1,-1-1 1,0 1-1,1 0 1,-1-1-1,0 1 1,1 0-1,-1 0 1,0 0-1,0 0 1,1 0-1,-1 0 1,0 0-1,0 0 1,1 0-1,-1 0 1,0 0 0,1 1-1,-1-1 1,0 0-1,1 0 1,-2 1-1,-2 1 45,1 1-1,-1 0 1,1 0-1,-1 0 1,1 0-1,0 0 1,0 0-1,1 1 1,-3 3-1,2-3-20,-5 8 54,0 1 1,1 0-1,0 0 0,1 0 1,1 1-1,0 0 0,-4 19 0,2 6-26,-5 59 0,3 187-26,10-261-47,1-1 1,6 26 0,-5-39-6,0 1-1,1-1 1,0 1-1,0-1 1,1 0 0,10 14-1,-12-20 0,-1 0-1,1-1 1,0 1 0,0-1-1,1 0 1,-1 0 0,1 0-1,-1-1 1,1 1-1,0-1 1,0 0 0,0 0-1,0 0 1,1 0-1,-1-1 1,0 0 0,1 0-1,-1 0 1,1 0 0,-1-1-1,1 0 1,-1 0-1,1 0 1,0 0 0,6-2-1,11-3 6,1 0-1,22-10 1,-34 11-1,-1-1 0,1 0-1,-1-1 1,-1 0 0,1 0 0,-1-1 0,0 0-1,15-16 1,0 1 3,-19 18-6,-1 0 1,1 0-1,-1 0 1,0-1-1,0 0 0,0 1 1,-1-1-1,4-8 1,-4 4-2,0 0 0,-1 0 0,0-1 1,-1 1-1,1-12 0,1-5-1,7-41 3,5-55 6,-10-26 2,-3 89-5,-1 42-2,1 1 0,1 0 1,0 1-1,8-22 0,-10 34 1,0 0-1,0 0 1,-1 0 0,1 0 0,-1 0-1,0-4 1,0 6-2,0 1-1,0 0 0,0 0 1,0-1-1,0 1 1,0 0-1,0-1 1,0 1-1,0 0 0,0-1 1,0 1-1,0 0 1,0 0-1,0-1 1,-1 1-1,1 0 0,0 0 1,0-1-1,0 1 1,-1 0-1,1 0 1,0-1-1,0 1 1,0 0-1,-1 0 0,1 0 1,0 0-1,0-1 1,-1 1-1,1 0 1,0 0-1,-1 0 0,1 0 1,0 0-1,0 0 1,-1 0-1,1 0 1,0 0-1,-1 0 0,1 0 1,0 0-1,-1 0 1,1 0-1,0 0 1,-1 0-1,1 0 1,0 0-1,0 0 0,-1 0 1,1 1-1,0-1 1,0 0-1,-1 0 1,1 0-1,0 0 0,-1 1 1,0 0-1,0-1 0,0 1 0,1 0 0,-1 0 0,0 0 1,0 0-1,1 0 0,-1 0 0,0 0 0,1 0 0,-1 1 0,-5 11-1,2-1 1,0 1-1,0 0 0,-1 13 0,-1 2 5,0-1-5,1 0 0,1 1-1,2 0 1,1 29 0,11 186 10,-10-220-12,1-1 1,2 1 0,0 0-1,9 31 1,-10-49-48,0 0-1,-1 0 1,2 0 0,-1 0-1,1-1 1,0 1-1,3 4 1,-3-7-148,-1 1 1,1-1-1,0 0 0,-1 0 1,1 0-1,0-1 0,0 1 1,5 1-1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0.7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170 5 6433,'0'0'120,"-1"0"0,1 0 0,0 0-1,-1 1 1,1-1 0,-1 0 0,1 0 0,0 0-1,-1 0 1,1 0 0,0 1 0,-1-1-1,1 0 1,0 0 0,-1 1 0,1-1 0,0 0-1,-1 1 1,1-1 0,0 0 0,0 1 0,-1-1-1,1 0 1,0 1 0,0-1 0,0 0-1,0 1 1,-1 0 0,-1 13 680,1-10-493,-5 64 680,4 120-1,3-72-861,-5 47 6,4-164-131,0 1 0,0 0 1,0 0-1,0 0 0,0 0 1,0 0-1,0 0 0,0 0 1,0 0-1,0 0 0,0 0 1,0 0-1,-1 0 0,1 0 1,0 0-1,0 0 0,0 0 0,0 0 1,0 0-1,0 0 0,0 0 1,0 0-1,0 0 0,0 0 1,0 0-1,0 0 0,0 0 1,0 0-1,0 0 0,-1 0 1,1 0-1,0 0 0,0 0 0,0 0 1,0 0-1,0 0 0,0 0 1,0 0-1,0 0 0,0 0 1,0 0-1,0 0 0,0 0 1,0 0-1,0 0 0,0 0 1,0 0-1,0 1 0,0-1 0,0 0 1,0 0-1,0 0 0,0 0 1,0 0-1,0 0 0,-1 0 1,1 0-1,0 0 0,0 0 1,0 0-1,0 0 0,0 0 1,0 0-1,0 0 0,1 0 0,-1 1 1,-3-5 0,-1-4 1,1-1 0,1 1 0,-3-13 0,1 2 7,-12-37 4,8 32-12,1-1 1,1-1-1,-4-49 0,9 60-2,1 0-1,1 0 1,0 0-1,2 0 1,-1 0 0,2 0-1,0 1 1,0-1-1,2 1 1,-1 0-1,15-23 1,-15 28 0,3-3-2,0 1 1,18-22-1,-24 31 5,1-1 1,0 1-1,0-1 0,0 1 1,0 0-1,0 0 0,0 0 1,0 0-1,1 1 0,-1 0 1,1-1-1,-1 1 0,1 0 1,-1 1-1,1-1 0,5 0 1,-4 1 17,0 1 0,-1-1 0,1 1 0,-1 0 0,1 0 1,-1 0-1,1 1 0,-1 0 0,7 3 0,-5-1-1,1 0 0,-1 0 0,0 1 0,0 0 0,6 7 0,0 1 0,-2 1 0,1 1-1,-1-1 1,9 21 0,28 62 45,-41-83-54,0-1 1,-1 1-1,0 0 1,-1 0-1,-1 1 1,0-1-1,1 22 1,-4-33-5,0 0-1,0 0 1,0 0 0,-1 0 0,1 0-1,-1 0 1,0 0 0,0 0 0,-2 4-1,-1 0 12,0-1 0,-7 9 0,4-7-3,0 0 1,0 0-1,-1-1 1,0 0-1,0 0 1,-15 9-1,9-9 10,0 0 0,-1 0 0,-28 8 1,10-7 10,0-1 0,0-2 0,-54 1 1,48-3-31,22-1-13,-29-1 0,41-2-48,10-1-828,13-5-1817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1.5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300 114 5321,'0'-9'874,"-1"0"1,-1 1-1,0-1 0,0 1 0,0-1 1,-1 1-1,-1 0 0,-7-15 0,10 21-778,0 1 0,0-1 0,-1 1 0,1-1 0,0 1 0,-1-1 0,1 1 0,-1 0 0,1 0 0,-1 0 0,1 0 0,-1 0 0,0 0 0,0 0 0,1 1 0,-1-1-1,-3 0 1,2 0 6,-1 1 0,0 0 0,1 0 0,-1 0-1,0 0 1,1 0 0,-1 1 0,-6 1-1,0 2 21,1-1-1,-1 2 0,1-1 0,0 1 0,-16 11 1,20-12-104,-1 0 0,1 1 0,0 0 0,0 0 1,1 0-1,-1 0 0,1 1 0,0-1 1,1 1-1,-1 0 0,-4 12 0,4-2-14,0 1 0,-3 28 0,7-40-8,0 0-1,0 0 1,1 0-1,-1 0 1,1 0 0,0 0-1,0 0 1,1 0-1,-1 0 1,1 0-1,0 0 1,0-1 0,1 1-1,0-1 1,-1 1-1,7 5 1,4 4-2,0-1 1,0 0 0,19 12-1,-30-24 6,28 23-2,19 14 12,-45-35-7,0 0 1,0 0-1,0 0 0,-1 1 1,1-1-1,-1 1 0,4 5 0,-6-8 0,0 1-1,0 0 0,-1-1 1,1 1-1,-1 0 0,1 0 0,-1-1 1,1 1-1,-1 0 0,0 0 0,0 0 1,0 0-1,0-1 0,0 1 0,0 0 1,0 0-1,-1 0 0,1-1 1,-1 1-1,1 0 0,-1 0 0,-1 2 1,-1 0 4,0 0 0,0 0-1,0 0 1,0 0 0,-1 0 0,1-1 0,-1 1 0,0-1 0,0 0 0,-7 4 0,0-1 9,0-1 1,0 0-1,-16 5 0,16-7-8,-1-1 0,0 0 1,0 0-1,0-1 0,0-1 0,-20-1 0,23 0-23,1 0-1,-1-1 0,1 0 0,-15-5 1,23 7-27,-1 0 1,0 0 0,1 0-1,-1-1 1,1 1-1,-1 0 1,0 0 0,1-1-1,-1 1 1,1-1 0,-1 1-1,1 0 1,-1-1 0,1 1-1,-1-1 1,0 0 0,2 0-89,-1 1 0,0 0 0,0-1 1,0 1-1,1 0 0,-1-1 0,0 1 1,1 0-1,-1 0 0,0-1 0,1 1 1,-1 0-1,0 0 0,1 0 0,-1-1 1,0 1-1,1 0 0,-1 0 0,1 0 1,-1 0-1,0 0 0,1 0 1,0 0-1,15-3-6424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2.3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299 81 6737,'-2'-22'1710,"2"20"-1554,-1 1 0,1-1 0,0 0 0,-1 0 0,1 0 0,-1 1 0,1-1 0,-1 0 0,0 1 0,0-1 0,1 0 0,-1 1 0,-1-1 0,1 1 0,0 0 0,0-1 0,0 1 0,-1 0 0,1 0-1,-3-2 1,-2-1 144,0 1-1,0 0 0,-12-5 1,18 8-287,-5-2 110,-1 1 0,1 0 0,-1 0 1,1 0-1,-1 0 0,1 1 0,-1 0 0,1 0 0,-1 1 0,1-1 0,-1 1 0,1 0 0,0 1 0,-1-1 0,1 1 0,0 0 0,-6 4 0,3-2-44,0 1 0,0 0 0,1 0-1,0 1 1,0-1 0,0 2 0,1-1 0,0 1 0,-9 13 0,12-15-71,0-1 0,0 1 1,1 0-1,0 0 0,0 0 1,0 0-1,1 0 0,0 0 1,0 1-1,0-1 0,1 0 1,-1 1-1,1-1 0,0 0 1,1 1-1,-1-1 0,1 0 0,0 0 1,1 1-1,3 8 0,-2-8-8,0 0 0,1 0 0,-1 0 0,1-1 0,0 0 0,1 0 0,-1 0 0,10 8 0,-1-3-3,1-1-1,20 11 1,-9-8 7,1-1-1,33 10 1,-37-14 1,-18-6-1,1 1 0,0-1 0,0 1 0,-1 1 0,1-1 0,-1 1 0,7 4 0,-11-6-2,1-1 0,-1 1 0,1-1 0,-1 0 0,1 1 0,-1 0 0,0-1 0,1 1 0,-1-1 0,0 1 0,1-1 0,-1 1 0,0 0 0,0-1 0,1 1 1,-1 0-1,0-1 0,0 1 0,0 0 0,0-1 0,0 1 0,0 0 0,0-1 0,0 1 0,0 0 0,0-1 0,-1 1 0,1 0 0,0-1 0,0 1 0,-1-1 0,1 2 0,-2 0 9,0 1 0,0-1 1,0 1-1,0-1 0,-4 3 0,4-3-7,-10 8 17,-1-1 0,1 0 0,-2-1 0,0 0 0,0-1 0,-16 5 0,11-5-1,-1-1 0,0-2 0,-33 5 0,21-4-4,13-2-9,14-1-18,-1-1 0,0 0 1,1-1-1,-1 1 0,-7-1 1,20 0-8,0 1 1,0-1-1,0-1 1,0 1 0,8-3-1,8 0 7,27-1 1,50-7-27,-83 8 28,0-1 0,0-1 0,31-12 0,-16 2-62,-1-2-1,0-1 0,-1-1 1,-1-2-1,-1-1 0,-1-1 1,-1-1-1,-1-2 1,25-31-1,-49 55 66,16-24-72,-15 24 77,-1 0 0,0 0 0,0 0 0,-1 0 0,1-1 0,0 1 0,-1 0 0,1-1 0,-1 1 0,0-4 0,0 5 4,0 0 0,0-1-1,0 1 1,-1 0 0,1 0-1,-1 0 1,1 0-1,0 0 1,-1-1 0,0 1-1,1 0 1,-1 0 0,0 0-1,1 0 1,-1 1 0,0-1-1,0 0 1,0 0-1,0 0 1,0 1 0,0-1-1,-1 0 1,0 0 3,1 0 0,-1 1-1,1-1 1,-1 1 0,1-1 0,-1 1-1,1 0 1,-1 0 0,0-1 0,1 1-1,-1 0 1,0 0 0,1 1 0,-1-1-1,1 0 1,-3 1 0,-1 1 22,0 1-1,0-1 1,0 1 0,0 0 0,0 0-1,1 1 1,0-1 0,-6 7 0,2-2 24,1 0 1,0 1-1,-7 13 1,10-15-49,1-1-1,0 1 0,0 0 1,0 0-1,1 1 1,0-1-1,1 1 1,0-1-1,0 1 0,0-1 1,1 1-1,0-1 1,0 1-1,1 0 1,0-1-1,1 0 0,0 1 1,0-1-1,0 0 1,4 8-1,-2-5-12,0-1 0,0 0 0,1 0 0,1 0 0,-1 0 0,11 11 0,-13-17-22,0 0 1,-1-1-1,1 0 1,0 0-1,0 0 1,0 0-1,1 0 1,-1 0-1,0-1 1,1 0-1,-1 0 1,1 0-1,-1 0 0,1 0 1,-1-1-1,1 1 1,0-1-1,-1 0 1,1 0-1,0 0 1,6-2-1,0 0-154,-1-1 0,0 0 0,0-1 0,0 0 0,0 0 0,0-1 0,-1 0 0,0 0 0,8-7 0,-2-1-424,0 1 0,-1-2 0,21-26 0,-29 34 573,-1-1 0,0 0-1,0 0 1,0-1 0,-1 1 0,0-1 0,-1 1-1,1-1 1,-2 0 0,1 0 0,0-11 0,-1 13 167,-1-1 0,-1 1 0,1 0 1,-1 0-1,0 0 0,0 0 0,-1 0 1,0 0-1,0 1 0,0-1 0,-1 0 1,0 1-1,0 0 0,0-1 0,-5-4 1,4 5 174,0 1 1,0-1 0,0 1-1,0 0 1,-1 1 0,0-1-1,-7-3 1,11 6-242,0 1 0,0-1-1,0 1 1,-1-1 0,1 1 0,0 0 0,0-1-1,-1 1 1,1 0 0,0 0 0,0 0-1,-1 0 1,1 0 0,0 0 0,0 1-1,-2-1 1,1 1-34,1 0 0,0 0 1,-1-1-1,1 1 0,0 0 0,0 0 0,0 0 0,0 1 0,0-1 0,0 0 0,0 0 0,0 0 0,0 1 1,1-1-1,-1 0 0,0 1 0,0 1 0,-2 5-1,1 0 0,0 1 0,0 0 1,1-1-1,0 1 0,0 0 0,1 9 0,1-3-22,0-1-1,1 0 0,6 23 1,-6-29-48,1 0 0,0 0 0,0 0 0,1 0 1,0 0-1,0-1 0,1 0 0,0 0 0,0 0 0,1-1 1,0 1-1,0-1 0,0-1 0,14 10 0,-17-13-111,1 1 0,-1-2 0,1 1 0,0 0 0,0-1 0,0 1 0,0-1-1,0 0 1,4 0 0,0-1-510,-1 0 0,1-1 0,0 0 0,11-3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2.7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316 1 9026,'-4'2'290,"-1"0"0,1 1-1,0-1 1,0 1 0,0 0 0,1 1 0,-1-1 0,-5 8-1,7-8-210,0 1 0,0-1 0,1 1 0,0 0-1,-1 0 1,1-1 0,1 1 0,-1 0 0,1 0-1,-1 0 1,1 6 0,1 12 144,-2 28 89,-11 30-114,9-58-165,-22 208 148,10-67-138,7-88-27,1 123 0,11-142-16,15 75 1,-17-121-1,6 23-1,-8-30 0,1-1 0,0 1 0,0-1 0,1 1 0,-1-1 0,0 1 0,3 3 0,-3-6 1,-1 0 0,0 1 0,1-1 0,-1 1 0,1-1 0,-1 0 0,1 1 0,-1-1 0,1 0 0,-1 1 0,1-1 0,-1 0 0,1 0 0,0 1 0,-1-1 0,1 0 0,-1 0 0,1 0 0,0 0 0,-1 0 0,1 0 0,-1 0 0,1 0 0,0 0 0,-1 0 0,1 0 0,-1 0 0,1-1 0,0 1 0,-1 0 0,1 0 0,-1-1 0,1 1 0,-1 0 0,1-1 0,-1 1 0,1 0 0,-1-1 0,1 1 0,-1-1 0,0 1 0,1-1 0,-1 1 0,0-1 0,1 1 0,-1-1 0,0 1 0,0-1 0,1 0 0,-1 0 0,3-12 26,0-1 0,0 0 0,0-26 0,-3 25-12,0 0 1,-1 0-1,-1 0 1,0 0-1,-1 0 1,-1 0-1,0 1 1,-1-1-1,-8-17 1,-43-85 49,39 86-48,-32-45 0,42 66-16,-16-15 0,20 22 3,0 0 1,-1 0 0,1 1 0,-1-1-1,0 1 1,1 0 0,-1 0 0,-5-2-1,6 4 54,1-1 0,0 0 0,0 1 0,-1 0 0,1-1 0,0 1 0,-1 0 0,1 0 0,0 0 1,-4 1-1,5 0 21,0-1 0,-1 0 0,1 1 0,0-1 0,0 1 0,0-1 0,0 1 0,0 0 0,0-1 0,0 1 0,0 0 0,0 0 0,0 0 0,0 0 0,0 0 1,1 0-1,-1 0 0,0 0 0,0 2 0,0-3-64,1 0 1,0 1-1,0-1 1,0 0-1,0 0 1,0 0 0,0 1-1,0-1 1,0 0-1,0 0 1,0 1-1,0-1 1,0 0-1,0 0 1,0 1-1,0-1 1,0 0-1,0 0 1,1 0-1,-1 1 1,0-1 0,0 0-1,0 0 1,0 0-1,0 1 1,0-1-1,1 0 1,-1 0-1,0 0 1,0 0-1,0 1 1,0-1-1,1 0 1,-1 0-1,0 0 1,0 0 0,0 0-1,1 0 1,8 5 284,0-2 0,0 1 0,17 3 1,-19-5-185,14 3 171,0-1 0,1-1 1,0-1-1,35-1 0,-15-3-86,62-12 0,-86 11-194,0-1-1,-1 0 1,27-12 0,-5-3-25,1 2 2461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3.4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72 195 7322,'-23'-7'2498,"19"6"-1921,-1 0 0,0 0 0,0-1 0,-6-3 0,10 4-465,0 1-1,-1-1 1,1 0 0,0 0 0,0 0-1,0 0 1,0 0 0,0-1 0,0 1 0,0 0-1,0 0 1,0-1 0,1 1 0,-1 0-1,0-1 1,1 1 0,-1-1 0,0-2 0,1 1-28,0 1 1,0-1-1,0 0 1,0 0 0,0 0-1,0 0 1,1 1 0,0-1-1,-1 0 1,1 0-1,0 1 1,0-1 0,1 0-1,-1 1 1,0-1 0,1 1-1,0 0 1,-1-1 0,1 1-1,4-3 1,1-2 35,0 0 1,1 1 0,0 1-1,17-10 1,-6 6-97,0 0-1,1 2 1,0 0 0,0 1-1,0 1 1,1 1 0,-1 1-1,1 0 1,0 2 0,0 0-1,0 2 1,0 0 0,0 1-1,-1 2 1,25 6 0,-33-7-18,0 1 0,-1 0 1,0 1-1,0 1 0,12 7 0,-17-10 0,-1 1 0,0 0 0,0 0-1,-1 1 1,1-1 0,-1 1 0,0 0-1,0 0 1,-1 0 0,1 1 0,2 6-1,-4-6 4,0 0 0,0-1 0,0 1 0,-1 0 0,0 0 0,0 12 0,-1-6 5,-1-1 0,0 1-1,-3 10 1,0-4 1,-2 0 1,0-1-1,0 0 1,-2 0-1,0-1 1,-20 31-1,-75 83 60,91-116-67,-20 22 10,13-16-11,1 2 1,1 0-1,-19 32 1,32-47-9,2-4-1,0 0 0,1 0 1,-1 0-1,1 0 1,0 0-1,-2 6 0,3-8 1,0 0-1,0 1 1,0-1-1,0 0 1,0 1-1,0-1 0,1 0 1,-1 1-1,0-1 1,1 0-1,-1 0 1,1 1-1,-1-1 1,1 0-1,0 0 0,-1 0 1,1 0-1,0 0 1,0 0-1,0 0 1,0 0-1,1 1 1,4 2-6,0 0 1,-1 0 0,2 0 0,-1-1-1,0 0 1,1 0 0,-1-1 0,13 3 0,-2-1-1,0-1 0,30 1 0,-14-3 28,0-3-1,35-5 1,67-16-555,-118 19 288,51-9-2111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6.1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 2753,'1'0'77,"0"-1"1,-1 1-1,1 0 1,0 0 0,-1-1-1,1 1 1,0 0 0,-1 0-1,1 0 1,0 0 0,0 0-1,-1-1 1,1 1-1,0 1 1,-1-1 0,1 0-1,0 0 1,0 0 0,-1 0-1,1 0 1,0 1 0,-1-1-1,1 0 1,0 1-1,-1-1 1,1 0 0,-1 1-1,1-1 1,0 1 0,-1-1-1,1 1 1,0 0-1,3 4 699,-5-2-120,1-2-131,3 1 84,1-1-517,0 1 1,0 0-1,0 0 0,0 0 0,-1 0 0,1 0 0,-1 1 0,1 0 0,-1-1 1,0 1-1,0 1 0,3 3 0,25 24 454,-1-3-155,-22-19-287,1-1-1,0 0 0,1 0 0,-1-1 0,1 0 0,12 6 0,36 21 67,-26-14-135,44 20 0,-39-24-23,18 10 3,97 29-1,-41-31 1,-62-15-4,94 15 22,-73-14-6,113 32-1,152 41 148,-303-77-121,59 21 0,15 11-2,66 24 25,-167-60-74,2 2 1,-1-2 0,1 1 1,-1-1-1,1 0 0,0-1 1,0 1-1,0-1 0,0-1 1,10 1-1,-11-1 0,2 0 3,1-1 0,-1 0 0,0 0 0,0 0 0,0-1 0,10-4 0,-13 5-2,-1-1 0,0 1 0,1 0 0,-1 0 0,1 0 0,-1 0 0,10 1 0,-11 0-3,0 0-1,0 1 1,1 0 0,-1-1-1,0 1 1,0 0-1,0 1 1,0-1 0,0 0-1,-1 1 1,1 0 0,4 3-1,-2-1-105,1-1 0,-1 1 0,1-1 0,0-1 0,-1 1 0,1-1 0,0 0-1,1 0 1,-1 0 0,0-1 0,0 0 0,1 0 0,-1-1 0,10 0 0,14-2-2222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35:27.3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318 63 5769,'-71'6'2791,"16"-1"-890,52-5-1793,1 0 0,-1 0 0,0 0 1,0 0-1,0-1 0,1 1 0,-1-1 0,0 0 1,-2-1-1,4 2-68,0-1 0,0 1 0,0-1 0,1 1 0,-1-1-1,0 0 1,0 1 0,1-1 0,-1 0 0,1 0 0,-1 0 0,0 1 0,1-1 0,0 0 0,-1 0 0,1 0 0,0 0 0,-1 0 0,1 0 0,0 0 0,0 0 0,0 0 0,-1 0 0,1 0 0,1 0-1,-1 0 1,0-1 0,7-34 951,-7 36-970,0-1 0,0 1-1,0 0 1,0 0-1,0-1 1,0 1 0,1 0-1,-1 0 1,0-1 0,-1 1-1,1 0 1,0 0 0,0-1-1,0 1 1,0 0 0,0-1-1,0 1 1,0 0 0,0 0-1,0 0 1,0-1-1,-1 1 1,1 0 0,0 0-1,0-1 1,0 1 0,0 0-1,-1 0 1,1 0 0,0 0-1,0-1 1,-1 1 0,1 0-1,0 0 1,0 0 0,0 0-1,-1 0 1,1 0-1,0 0 1,-1-1 0,1 1-1,0 0 1,0 0 0,-1 0-1,1 0 1,0 0 0,0 0-1,-1 0 1,1 0 0,0 1-1,0-1 1,-1 0 0,1 0-1,-1 0 1,-1 1 75,0 0 1,0-1-1,1 1 0,-1 0 1,-4 3-1,-4 3 183,6-5-195,1 1-1,-1-1 0,1 1 0,0 0 1,-4 4-1,6-5-75,0-1 1,0 1-1,0-1 0,1 1 1,-1-1-1,0 1 0,1-1 1,0 1-1,-1 0 0,1-1 1,0 1-1,-1 0 0,1-1 1,0 1-1,0 0 0,1-1 1,-1 1-1,0 1 0,1 0-8,0 0 0,0 0 0,0 0 0,0 0 0,0 0 0,1-1 0,-1 1-1,1-1 1,0 1 0,0-1 0,0 1 0,0-1 0,0 0 0,0 0 0,1 0-1,-1 0 1,1 0 0,-1-1 0,1 1 0,2 0 0,6 3-3,1-1 1,-1 0-1,21 3 1,-22-4 4,145 34 12,-3 12 8,-115-36-18,-23-9-1,1 1 0,23 13 0,-34-16 0,5 3 4,0 0 1,12 10-1,-18-13-4,-1 0 0,1 1 0,-1-1 1,0 1-1,0 0 0,0-1 0,0 1 0,-1 0 0,1 0 1,-1 0-1,3 6 0,-4-4 4,1 1 1,0-1-1,-1 0 0,0 0 1,0 1-1,-1-1 1,-1 8-1,0 3 13,-1-6-5,1-5-23,3-5 8,-1 1-1,0-1 1,0 0 0,0 0-1,0 0 1,0 0-1,1 0 1,-1 0-1,0 1 1,0-1-1,0 0 1,0 0 0,1 0-1,-1 0 1,0 0-1,0 0 1,0 0-1,1 0 1,-1 0 0,0 0-1,0 0 1,1 0-1,-1 0 1,0 0-1,0 0 1,1 0 0,-1 0 1,0-1 0,0 1 1,1-1-1,-1 1 1,0-1-1,0 1 1,0-1-1,0 0 0,0 1 1,1-1-1,-1 1 1,0-1-1,6-12 10,-6 13-11,0 0 1,0-1-1,0 1 0,0 0 1,0 0-1,1 0 0,-1 0 0,0-1 1,0 1-1,0 0 0,0 0 1,0 0-1,0 0 0,0-1 1,0 1-1,0 0 0,-1 0 1,1 0-1,0-1 0,0 1 1,0 0-1,0 0 0,0 0 1,0 0-1,0-1 0,0 1 1,0 0-1,0 0 0,-1 0 1,1 0-1,0 0 0,0 0 1,0-1-1,0 1 0,0 0 1,-1 0-1,1 0 0,0 0 1,0 0-1,0 0 0,0 0 1,-1 0-1,1 0 0,0 0 1,0 0-1,0 0 0,-1 0 1,-6-1 11,6 2-12,0-1 0,0 0 0,0 1 0,0-1 1,0 1-1,0 0 0,0-1 0,0 1 0,0 0 0,0 0 0,0-1 0,0 1 1,0 0-1,1 0 0,-1 0 0,0 0 0,1 0 0,-1 0 0,1 0 1,-1 2-1,-2 2 0,1 1 0,-2 9 0,3-12 1,-1 1 0,1 0-1,-1 0 1,0 0 0,0 0-1,-1-1 1,1 1 0,-1-1-1,0 0 1,0 1 0,-6 3-1,-3 6 8,8-10-7,0 1 1,0-1 0,0 0-1,0 0 1,0 0 0,-8 3-1,-32 12 6,18-8 0,-20 11 12,30-13-10,0 0 0,-32 9 1,13-9 10,0-2 0,0-1 0,-52 0 0,64-5 4,0-1 0,-36-5 0,55 5-16,0 0 0,0 0 0,0 0 0,0 0 0,0-1 0,0 0 0,0 0 0,0 0 1,1 0-1,-1 0 0,1-1 0,0 1 0,-1-1 0,1 0 0,0 0 0,1 0 0,-1-1 0,0 1 1,1-1-1,0 1 0,0-1 0,0 0 0,0 0 0,1 0 0,-3-7 0,3 1-4,2 9-5,-1 1-1,1-1 0,-1 0 0,1 1 0,-1-1 1,1 1-1,-1-1 0,1 1 0,0-1 1,-1 1-1,1-1 0,0 1 0,-1-1 0,1 1 1,0 0-1,0 0 0,-1-1 0,1 1 1,0 0-1,1 0 0,0 0 1,-1 0 2,0 0 0,-1 0 0,1 0 0,0 0-1,-1 0 1,1 1 0,0-1 0,0 0 0,-1 0 0,1 1-1,0-1 1,-1 0 0,1 1 0,-1-1 0,1 1-1,1 0 1,-1 0-1,0-1 1,0 1-1,0-1 0,0 1 0,0-1 0,1 1 0,1 0 1,8 3 0,-7-2 2,-3-1-4,-1-1 1,0 1 0,1-1 0,-1 0 0,1 1 0,-1-1 0,1 0 0,0 1 0,-1-1 0,1 0 0,-1 0 0,1 0-1,-1 1 1,1-1 0,0 0 0,-1 0 0,1 0 0,-1 0 0,1 0 0,0 0 0,-1 0 0,1 0 0,0 0 0,-1 0-1,1-1 1,-1 1 0,1 0 0,-1 0 0,1-1 0,0 1 0,-1 0 0,1-1 0,-1 1 0,0 0-1,1 0 1,-1 0 0,0 0 0,1 0 0,-1 0 0,0-1-1,1 1 1,-1 0 0,0 0 0,1 0 0,-1 0 0,0 0 0,1 0-1,-1 0 1,0 0 0,1 1 0,-1-1 0,1 0 0,-1 0 0,0 0-1,1 0 1,-1 0 0,6 8-4,-1 1 3,-5-8 2,0-1 1,1 0 0,-1 1-1,0-1 1,0 0 0,0 1-1,1-1 1,-1 0 0,0 0 0,0 1-1,1-1 1,-1 0 0,0 0-1,0 1 1,1-1 0,-1 0-1,0 0 1,1 0 0,-1 0-1,0 0 1,1 1 0,-1-1 0,1 0-1,-1 0 1,0 0 0,1 0-1,-1 0 1,0 0 0,1 0-1,-1 0 1,4-6-23,-4 6-21,4-13-638,0-2-726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6:53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118 207 2369,'2'-4'141,"-1"0"0,1 0 0,3-5 0,1-2-45,-6 10-91,3-6 75,0 0 1,1 1-1,0-1 1,9-10 0,-9 12 103,-1 0 0,1-1 0,-1 1 0,0-1 0,-1 1 0,4-10 0,-3 7 159,0 1 0,0 0-1,5-8 1,-5 12-79,-3 2-205,1 0 0,-1 1 0,1-1 0,-1 0 0,1 1 0,-1-1 0,1 0 0,-1 1 0,0-1 0,1 0 0,-1 0 0,0 1 0,0-1 0,0 0 0,1 0 0,-1 0 0,0 1 0,0-1 0,0 0 0,0 0 0,0 0 0,-1 1 0,1-1 0,0-1 0,-9-12 636,6 9-451,0 2 108,-2 8-77,-2 4-114,4-5-125,0 0 1,0 0-1,0-1 1,-4 5 0,-6 0 29,10-6-43,0 0 1,0 0-1,0 0 1,0 0 0,0 1-1,1-1 1,-4 4-1,-3 6 17,1 0 0,-1 1 0,2-1 1,-10 22-1,1 10-33,1 1 0,3 0 0,1 1 0,2 0 0,-3 72 0,18 236 8,-3-307-15,1-1 0,3-1 0,19 68 0,-23-102-3,1 0 1,0 0-1,1-1 0,0 0 1,8 12-1,-9-16-1,1-1 0,-1 0 0,1 0 0,0 0 0,0-1 0,0 1 0,0-1 0,1-1 0,0 1 0,8 3 0,-5-3 0,0 0 1,1-1 0,0-1-1,0 1 1,0-2 0,10 2-1,-5-3 4,0 1 0,1-2 0,15-2 0,-20 1 6,-1 0 1,0-1-1,0 0 1,-1-1-1,1 0 1,-1-1-1,0 0 1,0 0-1,0-1 0,-1 0 1,1 0-1,10-12 1,-4 2 99,0-1 0,-1-1 0,-1 0-1,19-34 1,0-9 142,-2-1 0,-3-1 0,-2-1-1,15-70 1,-10-11-156,-26 119-67,-1 0 1,-2-1 0,-2-39 0,1 62-19,-1 0-1,0 0 1,0 1 0,0-1-1,0 0 1,0 0 0,-1 0-1,0 1 1,-3-6 0,-1 1 16,0 1 1,-11-12 0,11 14-9,6 4-14,-1 1 0,1-1-1,-1 1 1,1-1-1,0 1 1,0-1 0,-1 0-1,1 1 1,0-1 0,0 1-1,0-1 1,-1 0-1,1 1 1,0-1 0,0 1-1,0-1 1,0 0-1,3-15 9,-3 14-9,5-17-1,1 0 0,1 0 0,0 1 0,2 0 0,0 0 0,1 1 0,20-28 0,-26 41-2,0 0 0,0 1 1,0-1-1,0 1 0,1 0 0,-1 0 0,10-4 0,8-6-11,-13 9 14,-8 4 1,-1 0-1,1 0 1,-1 0-1,1-1 0,-1 1 1,1 0-1,-1 0 0,0 0 1,1 0-1,-1-1 1,1 1-1,-1 0 0,0 0 1,1-1-1,-1 1 0,0 0 1,1-1-1,-1 1 1,1-1-1,-9 13 6,4-7-9,1-1 1,-5 10 0,2 1-3,0 1 0,1-1 1,1 1-1,-4 27 1,0 67-26,6-64 20,-11 360 358,2-127-191,9-182-66,2-94-84,0 0 1,1 1-1,-1-1 0,1 0 0,0 0 1,0 0-1,1 3 0,-2-5-7,0-1 1,1 0-1,-1 1 0,0-1 0,1 1 1,-1-1-1,0 0 0,0 1 1,1-1-1,-1 0 0,1 1 1,-1-1-1,0 0 0,1 0 0,-1 1 1,1-1-1,-1 0 0,1 0 1,0 0-1,-1 0-4,1 0 0,-1 0 0,1 0 0,0 0 0,-1 0 0,1 0 0,-1 0 0,1-1 0,-1 1 0,1 0 0,-1 0 0,1-1 0,-1 1 0,1 0 0,-1-1 0,1 1 0,-1 0 0,1-1 0,0 0 0,12-16-449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6:54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222 140 2561,'-1'-5'167,"-1"-3"334,-3-15 0,5 20-373,0 1-1,0-1 1,0 1-1,0-1 0,0 1 1,0-1-1,1 1 1,-1-1-1,1 1 0,1-4 1,1 1 35,-3 4 13,1 0 1,0-1-1,-1 1 0,1 0 0,-1 0 1,0 0-1,1-1 0,-1 1 0,0-2 1,0 3-118,0-1 1,0 1 0,0 0-1,0-1 1,0 1 0,0 0-1,0 0 1,0-1 0,0 1-1,0 0 1,-1 0 0,1-1-1,0 1 1,0 0 0,0 0 0,-1 0-1,1-1 1,0 1 0,0 0-1,-1 0 1,-9-3 1191,9 3-1159,0 0 1,0 0-1,0 0 0,0 0 0,0 1 1,0-1-1,0 0 0,0 1 1,0-1-1,0 0 0,0 1 0,0-1 1,0 1-1,0-1 0,0 1 0,0 0 1,1-1-1,-1 1 0,0 0 1,0 0-1,1 0 0,-1-1 0,0 2 1,-2 2 127,1 0 1,0 1 0,-3 8 0,-1 7-40,1 1 0,1 0-1,-3 29 1,-5 31-138,8-61-33,-26 141 45,27-123-44,2-16 1,-5 23 0,-14 29 37,19-69-52,0-3-3,1 1 0,-1-1 1,1 0-1,-1 0 1,0 1-1,0-1 1,0 0-1,0 0 1,-2 3-1,6-21-1065,27-70-1937,-23 67 2156,-4 11 470,0 0 0,-1-1 0,0 1 0,-1-1 0,1 1 0,-2-1 0,1 1 0,-1-1 0,-2-15 0,-1 1-278,0-5 236,-1 0 1,-15-50-1,4 35 559,11 30-48,2 7 64,1 0 0,-1 0 0,0 1 0,0-1 0,-1 1 0,0-1 0,0 1 1,-5-7-1,-6-3 659,11 14-626,1-1 0,0-1-1,-1 1 1,1 0-1,0-1 1,0 1 0,0-1-1,1 1 1,-1-1-1,1 0 1,-1 0 0,1 0-1,0 0 1,-1-4-1,-1-35 1719,3 41-1844,-1 0 16,1 0-1,0 0 1,0-1-1,-1 1 1,1 0-1,0 0 1,0 0-1,0-1 1,0 1-1,1 0 1,-1 0-1,0 0 1,0 0-1,1-1 0,-1 1 1,1 0-1,-1 0 1,1 0-1,-1 0 1,1 0-1,0 0 1,-1 0-1,1 0 1,2-1-1,30-31 1147,-32 31-1196,1 1 0,-1 0-1,1 0 1,-1 0 0,1 0 0,0 0-1,-1 0 1,1 0 0,0 0-1,0 1 1,0-1 0,3 0-1,1 1 1,0-1 0,10 2 0,-7-1 3,21 2 2,0 1 1,0 2-1,50 13 0,-60-12-21,0 2-1,-1-1 1,0 2-1,-1 1 1,0 0-1,21 16 1,-28-17 1,-1 0 1,0 0-1,0 1 0,-1 1 1,0-1-1,-1 1 1,13 25-1,-16-27 4,-1 0 0,0 1-1,-1-1 1,0 1 0,0 0 0,-1 0-1,0 0 1,-1 0 0,0 0-1,-1 0 1,-1 15 0,-1-8 7,-1 1-1,-1-1 1,0 0 0,-1 0 0,-1 0 0,-15 31 0,16-40-9,0 0-1,-1 0 1,0 0 0,0 0 0,0-1 0,-10 7-1,11-9 0,-1-1 0,0 0 0,0 0-1,0-1 1,0 0 0,0 0-1,-1 0 1,0-1 0,-8 3 0,5-3-1,0-1 0,0 0 0,0 0 0,0-1 1,0 0-1,0-1 0,-15-2 0,9-1-1,0 0-1,1-2 0,-1 1 1,-14-9-1,14 6-6,0-1-1,0-1 1,1 0-1,0 0 0,1-2 1,-14-14-1,-16-21-12,44 47 6,-1 0 1,1-1-1,0 1 1,-1 0-1,1-1 0,0 1 1,-1 0-1,1-1 1,0 1-1,0-1 0,-1 1 1,1 0-1,0-1 0,0 1 1,0-1-1,0 1 1,-1-1-1,1 1 0,0 0 1,0-1-1,0 1 1,0-1-1,0 1 0,0-1 1,0 1-1,0-1 0,0 1 1,0-1-1,1 1 1,-1 0-1,0-1 0,0 1 1,1-1-1,0 0-105,0 0 0,0 1 1,0-1-1,0 1 0,0-1 0,1 1 0,-1-1 0,0 1 0,0 0 0,1-1 0,-1 1 1,2 0-1,19-1-2542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26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124 230 3985,'0'0'89,"0"0"0,0 0 0,-1 0 0,1 0 1,0 0-1,0 0 0,0 0 0,-1 0 0,1 0 0,0 0 0,0 0 1,0 0-1,-1 0 0,1 0 0,0 0 0,0 0 0,0 0 0,-1 1 1,1-1-1,0 0 0,0 0 0,0 0 0,0 0 0,-1 0 0,1 1 1,0-1-1,0 0 0,0 0 0,0 0 0,0 0 0,0 1 0,0-1 0,-1 0 1,1 0-1,0 1 0,0-1 0,-4 13 1061,1-5-726,-19 70 654,-19 117 1,33-153-1006,3 0 0,2 1 0,1-1 0,5 53-1,-2-85-32,-2-11-390,1-2 183,0 1 0,0 0 0,0-1 0,0 1-1,0 0 1,1-4 0,1-4-561,0 0 0,-1 0 0,0 0 0,0 0 0,-2-19 0,-11-52-535,11 72 1290,-8-37 41,2 12 479,-3-51 0,10 49-75,1 0 1,2 0-1,1 0 1,2 0-1,1 0 0,2 1 1,21-53-1,-25 75-190,1 0 0,1 0 0,0 1 0,14-19 0,-20 29-190,1-1 1,0 1-1,0-1 0,1 1 1,-1 0-1,0 0 1,1 0-1,-1 0 0,4-2 1,-5 4-66,0-1 1,0 1 0,0 0-1,0 0 1,0-1 0,0 1-1,0 0 1,0 0 0,0 0-1,0 0 1,0 0 0,0 0-1,0 1 1,2-1 0,-2 1-7,1-1 0,0 1 0,-1 0 0,1 0 0,0 0 0,-1 0 0,1 0 0,-1 0 0,0 1 0,2 1 0,10 12 43,-2 0 0,11 18 1,-14-19-44,24 37 30,17 27 28,-40-66-59,0-1-1,0 0 0,1 0 1,15 11-1,39 26 78,-63-47-92,0 0 0,1 0 1,-1 0-1,0 0 0,0 1 0,0-1 0,0 0 0,0 1 0,0-1 0,0 1 0,1 2 0,-2-3 0,0 0 1,0 0-1,0-1 1,0 1 0,0 0-1,0 0 1,0-1-1,0 1 1,0 0-1,-1 0 1,1-1-1,0 1 1,-1 0-1,1-1 1,0 1 0,-1 0-1,1-1 1,-1 1-1,1 0 1,-1-1-1,1 1 1,-2 0-1,2-1-5,0 0 8,-1 1-1,1-1 0,-1 1 0,1-1 0,-1 0 0,0 1 0,1-1 0,-1 0 0,1 1 0,-1-1 0,0 0 0,1 0 0,-2 0 0,-16 4 52,-1 0-1,1-2 0,-29 0 1,-63-5-522,80 1-641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6:55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0 2417,'-29'12'5481,"-13"10"-2864,-6 3-1367,16-11-859,1 2 0,-46 30-1,66-38-376,1 0-1,0 1 1,0 0 0,1 0-1,0 1 1,1 0 0,0 1-1,0 0 1,-12 23-1,18-29-13,0 0 0,1 1 0,-1-1 0,1 1 0,0-1 0,1 1 0,-1-1 0,1 9 0,0-10-2,1-1 0,-1 0 0,0 1 0,1-1 0,0 0 0,0 1 0,0-1 0,0 0 0,0 0 0,1 0 0,-1 0 0,1 0 0,0-1 0,0 1 0,3 3 0,2 0-7,1-1 0,-1 0 0,1 0 0,0-1-1,14 6 1,47 15-20,-41-16 28,118 38 3,-115-37 4,-26-9-3,1 1 0,-1 0 0,0 0 0,0 0 0,0 1 0,0 0 0,0 0 0,-1 0 0,1 0 0,-1 1 0,0-1 0,5 6 0,-8-7 0,0 0 1,0 0-1,0 0 0,-1-1 1,1 1-1,0 0 1,-1 0-1,1 0 1,-1 0-1,0 0 0,0 0 1,0 1-1,0-1 1,0 3-1,0 0 7,-1-1 1,0 1-1,0 0 0,-3 8 0,2-9-5,0-1 0,0 1 0,0-1-1,-1 0 1,1 0 0,-1 0-1,0 0 1,0-1 0,-6 5-1,0 0 8,0 1 0,-1 0-1,0-1 0,0-1 1,-1 0-1,0 0 1,0-1-1,0-1 0,-18 5 1,-5 1 1,0-2 0,0-2 0,-1-1 0,0-1 0,1-2 0,-1-2 0,-38-4 0,57 2-284,0-1 0,0-1 0,-24-9 0,6-1-1430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6:56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137 233 6297,'-19'-3'1378,"-35"-11"0,33 9-622,17 4-493,0 1 0,0-1 0,0 0 0,0-1 1,1 1-1,-1-1 0,0 1 0,-5-5 0,8 6-239,1 0 0,0-1 0,0 1-1,0 0 1,-1-1 0,1 1 0,0 0-1,0-1 1,0 1 0,0 0-1,0-1 1,0 1 0,0 0 0,0-1-1,0 1 1,0 0 0,0-1 0,0 1-1,0 0 1,0-1 0,0 1 0,0 0-1,0-1 1,0 1 0,0 0 0,1-1-1,4-8 335,-2 5-263,-1 2-76,0-1 1,0 0-1,0 0 1,1 1-1,-1-1 1,1 1-1,5-4 1,-2 2-8,-6 4-12,11-9 7,1 1 0,0 0 0,20-10 0,61-24 8,-57 25-22,51-16 0,-77 30 12,-1 1-1,0 0 0,1 1 0,-1 0 1,1 0-1,-1 1 0,1 0 1,-1 1-1,1 0 0,-1 0 1,1 1-1,10 3 0,-17-3 0,1-1 0,-1 1 0,0-1-1,1 1 1,-1 0 0,0 0 0,0 0 0,0 1-1,0-1 1,-1 1 0,1-1 0,0 1-1,-1 0 1,0 0 0,0 0 0,0 1 0,0-1-1,0 0 1,-1 1 0,0-1 0,1 1 0,-1-1-1,-1 1 1,2 5 0,-2-3 2,0 1 0,0-1 0,0 0 0,-1 0 0,0 0 0,0 0 1,-1 0-1,-4 10 0,-2 3 15,-14 23 0,10-22-13,-22 50 19,-1 1-15,23-48-2,-2-1-1,0 0 1,-21 25 0,34-46-10,0 0 0,0 0 0,0-1-1,0 1 1,0 0 0,1 0 0,-1 0 0,0 0 0,1 0 0,-1 0 0,1 0 0,-1 1 0,1-1 0,-1 0-1,1 0 1,0 2 0,-1-3-1,1 1 0,0-1 0,0 1-1,-1 0 1,1-1 0,0 1 0,0-1-1,-1 1 1,1-1 0,-1 1 0,1-1-1,0 1 1,-2 0 0,2-1 0,-1 1 0,1-1 1,0 0-1,-1 1 0,1-1 0,0 0 0,0 1 1,-1-1-1,1 0 0,0 1 0,0-1 1,-1 0-1,1 1 0,0-1 0,0 1 1,0-1-1,0 1 0,0-1 0,0 0 1,0 1-1,0-1 0,0 1 0,0-1 0,0 1 1,0 0-1,1 4-2,0-2 2,0 0 0,0 0 1,0 0-1,-1 0 0,0 0 1,1 1-1,-1-1 0,-1 5 1,1 0-1,-1 0 0,1 0 0,1 0 0,-1 0 1,3 7-1,-2-5 2,1 0 1,-2 20 0,0-29-3,0 0 0,0 0 0,0 0 1,0 0-1,0 0 0,0 0 0,0 0 1,0-1-1,0 1 0,0 0 0,0 0 1,1 0-1,-1 0 0,0 0 0,1 0 1,-1-1-1,1 1 0,-1 0 0,1 0 1,-1 0-1,1-1 0,-1 1 0,1 0 1,0-1-1,-1 1 0,1-1 0,0 1 1,-1-1-1,1 1 0,0-1 0,0 1 1,0-1-1,0 0 0,-1 1 0,1-1 1,0 0-1,0 0 0,0 1 0,0-1 1,1 0-1,0 0 1,0 0-1,0 1 1,0-1 0,0 0 0,0 0-1,0 0 1,0-1 0,0 1 0,0 0-1,0-1 1,0 0 0,0 1 0,0-1-1,0 0 1,0 0 0,-1 0 0,1 0-1,0 0 1,2-2 0,7-4 4,-10 6-4,1 1 0,0-1 0,-1 1 0,1-1 0,0 1 0,0 0 0,-1 0 1,1 0-1,0 0 0,0 0 0,-1 0 0,1 0 0,3 1 0,0 1 0,1-1 0,-1 1 0,6 3 0,-5-2 0,0 0 0,0 0 0,1-1 0,-1 0 0,11 2 0,15 4 27,-24-6-53,1 0-1,-1 0 0,0-1 0,10 0 0,-4-1-1245,27-5 0,-12-1-3111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6:5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1240,'-5'2'778,"1"0"0,-1 1 0,-4 3 0,-10 5 1569,13-8-1652,-11 6 673,16-9-1342,1 0-1,0 0 1,0 0 0,0 0-1,0 0 1,0 0 0,-1 1-1,1-1 1,0 0-1,0 0 1,0 0 0,0 0-1,0 0 1,0 0 0,0 0-1,-1 1 1,1-1 0,0 0-1,0 0 1,0 0 0,0 0-1,0 0 1,0 1 0,0-1-1,0 0 1,0 0 0,0 0-1,0 0 1,0 0 0,0 1-1,0-1 1,0 0 0,0 0-1,0 0 1,0 0 0,0 1-1,0-1 1,0 0 0,0 0-1,0 0 1,0 0 0,0 0-1,1 1 1,-1-1 0,0 0-1,1 2 528,-5 0-134,4-1-378,-1-1 0,1 0-1,0 0 1,0 0 0,-1 1 0,1-1-1,0 0 1,-1 0 0,1 1-1,0-1 1,0 0 0,0 0-1,-1 1 1,1-1 0,0 0 0,0 1-1,0-1 1,0 0 0,0 1-1,-1-1 1,1 1 0,0-1-1,0 0 1,0 1 0,0-1 0,0 0-1,0 1 1,0-1 0,0 0-1,1 1 1,-1-1 0,0 1-1,0-1 1,0 0 0,0 1 0,1-1-1,-1 1 7,0 0 1,0 0-1,0 0 0,1 0 0,-1-1 0,0 1 0,0 0 0,0 0 0,0 0 1,-1 1-1,1 0 9,-1-1-37,1-1 1,0 1-1,0-1 0,0 1 1,0-1-1,-1 1 1,1 0-1,0-1 0,0 1 1,0-1-1,0 1 0,1 0 1,-1 0-7,1 0 0,-1 0 0,1-1-1,-1 1 1,1 0 0,-1-1 0,1 1 0,0 0 0,-1-1 0,1 1 0,1 0 0,9 7 47,-8-6-49,0 1-1,0-1 1,0 1-1,1-1 1,-1 0-1,1 0 1,-1-1-1,1 1 1,0-1-1,0 1 1,0-1 0,0-1-1,6 2 1,7-3 1,0 0 1,26-6 0,35-12 24,-32 7-16,-23 6-13,19-4 45,53-7 0,1 11-3003,-78 8-734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6:58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297 379 3185,'-2'2'251,"0"0"0,0-1 0,0 0 0,0 1 0,-1-1 0,1 0 0,0 0 0,-1 0 0,1 0 0,-1-1 0,1 1 0,-4 0 0,-5 0 900,-17 0 0,20-1-658,-7 1 202,13-1-561,-1 1 0,1-1 0,-1 0 0,1 0 0,-1 0 0,1 0 0,-1 0 0,1-1 0,-1 1 0,1-1 1,-1 0-1,1 1 0,-5-3 0,3 0 14,0-1 0,-1 1 1,1-1-1,1 1 0,-1-1 1,0 0-1,1-1 1,0 1-1,0 0 0,0-1 1,1 0-1,0 0 1,-1 0-1,-1-10 0,0 0-47,1 0 0,1-1-1,-1-29 1,3 35-94,0 1 1,1-1-1,0 0 1,1 0-1,0 0 0,0 1 1,7-17-1,-3 14 2,0 0-1,0 0 1,1 1 0,1 0-1,10-12 1,-15 19-2,1 0 1,0 0 0,0 1-1,1-1 1,-1 1 0,0 0-1,1 0 1,0 1-1,9-4 1,0 1 9,1 1 0,20-3-1,-32 7-16,0 0 0,0-1 0,0 1 0,0 0 0,0 1 0,0-1 0,0 1-1,0-1 1,0 1 0,0 0 0,0 0 0,0 0 0,-1 0 0,1 1-1,0-1 1,-1 1 0,1 0 0,-1 0 0,5 3 0,0 3 1,1 1 0,-2-1 0,1 1 0,8 14 0,3 8 13,-1 1 1,-2 1-1,15 43 0,-22-49-4,44 150 35,-37-116-30,6 24 15,-19-70-21,0 0 0,0 1-1,-1 22 1,-4-13 11,-7 33 0,0-2 11,8-40-23,1-4 1,-1 1 0,-4 14 0,1-13 6,-13 25 1,11-24-7,-21 49 30,19-41-26,-1 0-1,-1 0 1,-1-1 0,-16 21-1,15-26-3,-1-1 0,0 0 0,-2-1 0,0-1 0,0 0 0,-2-1 0,-29 16 0,22-13 0,14-9-2,-1 0 1,0 0-1,-16 5 1,25-11-7,-1 0 0,1 0 0,-1 0 0,0 0 0,1-1 0,-1 1 0,0-1 0,0 0 0,1 0 0,-1-1 0,0 1 0,1-1 0,-1 0 0,1 1 0,-1-2 0,-5-1 0,4 0-26,0 0 0,0 0 0,0-1-1,0 0 1,0 0 0,1 0 0,0 0-1,0-1 1,-5-5 0,5 3-23,0 0-1,0 0 1,0 0-1,1 0 1,0 0 0,-3-13-1,-1-6-21,2 0 0,-2-28-1,6 44 61,1 1 0,0 0-1,0-1 1,1 1-1,0-1 1,1 1 0,0 0-1,1 0 1,5-14 0,-7 21 7,-1 1 0,1-1 0,0 1 0,-1-1 1,1 1-1,0 0 0,0-1 0,0 1 0,0 0 0,0 0 0,1 0 1,-1 0-1,0-1 0,0 2 0,1-1 0,-1 0 0,1 0 1,-1 0-1,1 1 0,-1-1 0,1 1 0,-1-1 0,1 1 1,-1 0-1,1-1 0,0 1 0,-1 0 0,1 0 0,0 0 1,2 1-1,-1-1-2,1 1 1,-1-1 0,1 1-1,-1 0 1,0 0 0,0 0-1,1 1 1,-1-1 0,0 1-1,0 0 1,5 4 0,1 2-4,0 0 1,7 9-1,-12-13 5,24 26-20,48 40 0,79 45-3,-132-100 30,30 26-1,-50-38-2,40 33 6,-39-32-6,0-2 0,1 1 0,0 0 0,-1-1 0,1 0 0,0 0 0,9 3 0,-12-5 0,-1 0 0,1 0-1,0 0 1,0 0 0,-1 0 0,1 0-1,0-1 1,-1 1 0,1 0 0,0-1-1,-1 1 1,1-1 0,0 0 0,-1 0-1,1 1 1,-1-1 0,2-1 0,3-2 1,4-2 2,0-1 0,0 0 0,-1-1 0,0 0-1,0 0 1,-1-1 0,0 0 0,-1 0 0,1-1 0,-2 0 0,11-21 0,31-76 14,-12 21 3,-11 27-392,-8 24-966,2 7-922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6:59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20 4073,'8'-7'2788,"-9"8"-2653,0-1 0,-1 1-1,1 0 1,0 0-1,0 0 1,0 0 0,0 0-1,0 0 1,0 0-1,0 0 1,0 0-1,-1 3 1,-9 18 478,5-8-390,1-3-90,-10 23 181,9-14-93,-5 38 1,3-14 7,7-38-194,-7 31 389,-6 63 0,12 174 428,17 1-752,-12-239-84,1-1 0,2 0 0,2 0-1,22 66 1,-28-95-16,0-1 0,1 1 0,0 0 0,0-1 0,0 1 0,0-1 0,1 0 0,0 0 0,8 8 0,-10-11-2,-1-1 1,1 1-1,0-1 1,0 0-1,0 0 1,0 1-1,0-1 0,0-1 1,0 1-1,0 0 1,0 0-1,0-1 0,0 1 1,1-1-1,3 0 1,-4 0 1,1 0 1,0-1-1,-1 1 1,1-1-1,0 0 1,-1 0-1,1 0 1,0 0-1,-1 0 1,0-1-1,1 1 1,2-3-1,4-4 7,1 0 0,-2 0 0,1-1 0,-1 0-1,-1 0 1,0-1 0,7-11 0,35-79 27,-45 89-31,17-40 16,-3-1 1,16-78-1,-29 105-4,-1 0 0,0-43 0,-9-49 52,-11 23-11,6 36-26,-17-99 17,19 73-41,6 57-5,-7-43 1,6 59-4,-3-20-3,6 29 2,0-1 1,0 1 0,0 0-1,0-1 1,0 1 0,0 0-1,1-1 1,0 1 0,-1 0-1,2-4 1,-1 6 1,-1 0-1,0-1 1,0 1 0,0 0-1,0 0 1,0-1 0,1 1-1,-1 0 1,0 0 0,0 0-1,0-1 1,1 1 0,-1 0-1,0 0 1,0 0 0,0 0-1,1-1 1,-1 1 0,0 0-1,0 0 1,1 0 0,0 0 0,-1-1 0,1 1 0,-1 0 0,1 0 0,-1 0 0,1 0 0,-1-1 0,1 1 0,-1 0 0,1 0 0,0 0 0,-1 0 0,1 0 0,-1 0 0,1 0 0,-1 1 0,1-1 0,-1 0 0,1 0 0,-1 0 0,1 0 1,-1 1-1,1-1 0,-1 0 0,1 1 0,-1-1 0,1 0 0,-1 1 0,0-1 0,1 0 0,-1 1 0,0-1 0,1 1 0,-1-1 0,0 0 0,1 1 0,-1-1 0,0 1 0,0-1 0,0 1 0,1 0 0,-1-1 0,0 1 0,0-1 0,0 1 0,0 0 0,-1 22 1,3 1 8,2 0-1,1 0 0,10 31 1,4 3-8,12 41 6,-18-30 12,7 116-1,-14-116-3,2 66 11,-4 36 7,-4-151-28,-5 31-1,4-36-2,0-11-94,1 0 0,0 0 0,-1 1 1,2-1-1,-1 0 0,0 0 0,1 0 1,0 0-1,0 0 0,0 0 0,1 0 1,-1 0-1,1 0 0,0 0 0,2 3 0,-4-7 7,1 1 0,-1-1 0,0 0-1,0 0 1,0 0 0,0 1 0,1-1-1,-1 0 1,0 0 0,0 0 0,1 0-1,-1 1 1,0-1 0,0 0 0,1 0-1,-1 0 1,0 0 0,0 0 0,1 0-1,-1 0 1,0 0 0,0 0 0,1 0-1,-1 0 1,9-4-4139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6:59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10 4641,'0'-1'99,"0"1"0,0 0 1,0-1-1,0 1 0,0 0 0,0-1 0,0 1 1,0 0-1,0-1 0,0 1 0,0 0 0,0-1 1,0 1-1,0 0 0,0-1 0,0 1 0,-1 0 1,1 0-1,0-1 0,0 1 0,0 0 0,0-1 1,-1 1-1,1 0 0,0 0 0,0-1 0,0 1 1,-1 0-1,0 0 17,1 1 1,-1-1-1,0 0 1,1 1-1,-1-1 0,1 1 1,-1-1-1,1 1 1,-1-1-1,1 1 1,-1 0-1,1-1 1,0 1-1,-1 1 1,-1 1 87,-5 7 230,1 0 0,0 1 0,1 0 0,0 0 0,-3 13 0,-1 11-254,3 1 0,-4 45 0,4 74-132,5-150-42,-1 57 15,0-8 8,2 0 1,7 54-1,-7-106-35,0-1-1,0 1 1,1-1-1,-1 1 1,1-1-1,-1 1 1,1-1 0,-1 0-1,1 1 1,1 1-1,-1-3-11,-1 0 0,0 1-1,0-1 1,0 0 0,0 0-1,0 0 1,1 0 0,-1 0-1,0 0 1,0 1 0,0-1-1,0 0 1,1 0 0,-1 0-1,0 0 1,0 0 0,0 0-1,1 0 1,-1 0 0,0 0 0,0 0-1,1 0 1,-1 0 0,0 0-1,0 0 1,1 0-63,-1-1 0,1 1-1,-1 0 1,0-1 0,1 1 0,-1 0 0,1-1 0,-1 1-1,0 0 1,0-1 0,1 1 0,-1-1 0,0 1 0,0 0 0,1-1-1,5-15-2470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0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9 8506,'0'-1'52,"0"1"0,0 0 0,0-1 0,0 1 0,0-1 0,0 1 0,0 0 0,0-1 0,0 1 0,0 0 0,0-1 0,0 1 0,1 0 0,-1-1 0,0 1 0,0-1 0,0 1 0,0 0 0,1 0 0,-1-1 0,0 1 0,1-1 0,6 2 1028,0 0-253,-4-1-683,0 0 0,0 0 1,-1 1-1,1-1 0,0 1 0,-1 0 0,1 0 0,-1 0 0,1 0 0,3 3 1,3 2-35,12 11 0,3 2 13,32 18-75,7 4-10,-57-37-35,19 14 13,0 1 1,0 1 0,28 32 0,-6 8 46,-41-51-52,-1 0 1,0 0 0,-1 0-1,0 1 1,3 11 0,16 53 77,-22-70-82,0 0 0,-1 0 0,1 0 0,-1 0 0,0 0 0,0 0 0,0 0 0,0 0 0,-1 0 0,0 0 0,0 0 0,0 0 0,0 0 0,-3 6 0,2-6 0,-1 1 0,0-1-1,0 0 1,0 0-1,0 0 1,-1 0-1,1-1 1,-1 1 0,0-1-1,0 0 1,0 0-1,-5 2 1,-12 5 22,-25 9 0,13-6 2,15-7-10,-1 1-1,1-2 0,-1-1 0,-22 3 1,22-4-10,1 1 0,-1 1 0,1 0 1,-26 12-1,38-14-10,-83 34 7,84-36-53,1 1-1,0-1 1,-1 0-1,1 0 1,0-1-1,-1 1 1,1-1-1,-1 0 1,1 0 0,-1 0-1,-5-2 1,8 2-83,1 0 1,-1-1 0,0 1 0,0-1-1,0 1 1,-2-2 0,4 1 25,-1 1 1,1-1-1,-1 1 0,0-1 0,1 0 1,-1 1-1,1-1 0,0 0 1,-1 1-1,1-1 0,-1 0 1,1 0-1,0 1 0,0-1 0,-1-1 1,-1-13-2277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0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6 5513,'-3'-1'169,"0"0"0,0 0-1,0 0 1,0 1 0,0-1 0,0 1-1,0 0 1,0 0 0,0 0 0,0 0-1,0 0 1,0 0 0,0 1 0,0 0 0,0 0-1,0-1 1,0 2 0,-3 1 0,-4 2 224,1 1 0,0 0 0,-14 13 0,11-9-1,-20 15 379,13-10-528,0 0-1,2 1 1,-26 29-1,40-41-227,1 0-1,-1 0 0,1 1 1,0-1-1,0 1 0,0 0 1,1-1-1,0 1 0,0 0 1,-1 8-1,-4 16-6,5-25-13,0-1 0,0 1 1,1 0-1,-1 5 0,1-7 1,0 0 0,1 0 0,-1 0-1,0 0 1,1 0 0,0 0 0,-1 0 0,1 0 0,0-1 0,2 4-1,3 4-14,1-1 0,0 0 0,0 0 0,13 11-1,5 3 0,-3-3 11,0 0-1,2-2 1,35 20-1,-37-24 8,3 2 6,-10-6 10,-1 0 0,25 20 0,-36-26 8,0-1 0,-1 1 0,1 0 0,-1 0 0,0 0 1,0 0-1,3 6 0,-4-7 9,0 0-1,0 0 1,-1 1-1,1-1 1,-1 0 0,0 0-1,0 0 1,0 0-1,0 0 1,0 1-1,0-1 1,0 0 0,-1 0-1,1 0 1,-2 3-1,-3 5 49,0 0-1,0 0 0,-1-1 0,-8 10 0,6-10-36,0 0-1,0-1 0,-1 0 0,0-1 1,-17 11-1,5-3 15,13-9 43,-1 0 0,0-1 0,-17 8 0,20-11-45,1 0-1,0-1 1,-1 0 0,1 0 0,-1 0 0,1 0-1,-1-1 1,1 0 0,-7-1 0,12 1-50,-12-1 66,-19-4 0,27 4-66,0-1 1,0 1-1,0-1 1,0 0-1,1 1 0,-1-2 1,1 1-1,-7-5 1,1-2-87,0-1 0,1 0 0,-13-19 0,10 13-1062,-15-17-1,7 12-1078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2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49 976,'0'-1'715,"0"-1"-98,0-1 0,0 1 0,0 0 1,0 0-1,1 0 0,-1 0 0,1-1 0,0-1 1,0 3-455,-1 0 0,0 0 1,1 0-1,-1 0 0,0 0 1,0 0-1,1 0 0,-1 0 1,0 0-1,0 0 1,0-1-1,0 1 0,-1 0 1,1 0-1,0-1 0,-1 1-68,1 1 0,0-1-1,-1 1 1,1-1 0,0 1-1,-1-1 1,1 1-1,-1 0 1,1-1 0,-1 1-1,1 0 1,-1-1 0,1 1-1,-1 0 1,1 0 0,-1-1-1,1 1 1,-1 0-1,1 0 1,-1 0 0,0 0-1,-4 0 168,0 0-1,0 0 1,0 0-1,0 1 1,-7 2-1,8-2-368,-16 4 257,0 1 1,1 1-1,0 1 1,-25 14-1,-67 49-1,100-63-146,1 0-1,1 1 0,-1 0 0,2 0 1,-10 13-1,16-20-4,-2 3-8,1 0 0,-6 9 1,9-13 5,-1 0 1,1 0-1,-1 0 1,1 0-1,0 1 0,-1-1 1,1 0-1,0 0 1,0 1-1,0-1 1,0 0-1,0 1 1,0-1-1,0 0 1,0 0-1,0 1 1,1 1-1,0-1-2,0-1-1,0 1 1,0-1-1,0 1 1,1-1-1,-1 1 1,0-1-1,1 0 1,-1 0-1,1 0 1,-1 1-1,4 0 1,25 12-53,11 2 28,63 27 2,-10 0 13,-58-28 16,-29-12 2,0 0 0,0 1 0,0 0 0,0 1 0,6 4 0,-11-7 3,0 0 0,0 0 1,0 1-1,0-1 0,0 0 0,-1 1 0,1-1 0,-1 1 0,1-1 0,-1 1 0,0 0 0,0-1 1,-1 1-1,1 0 0,0 0 0,0 5 0,-1-6 2,-1 0 0,1 0 0,0 0 0,0 0 0,-1-1 1,1 1-1,-1 0 0,1 0 0,-1-1 0,0 1 0,-1 1 0,-14 20 129,16-23-130,-9 11 65,0 1-7,0 0-1,-1-1 1,-1 0 0,0 0 0,-1-1-1,-13 9 1,9-10-7,0 0 0,-1-1 0,-1 0 0,1-2 0,-1 0 0,0-1 0,-1 0 0,1-2 0,-1 0 0,0-1 0,-33-2 0,42 0-52,1-2 0,-1 1-1,1-1 1,-1 0 0,1-1-1,-1-1 1,1 1 0,1-1-1,-17-10 1,22 13-8,1-1 0,0 0 1,0 0-1,-1 0 0,1 0 0,0 0 0,-3-4 0,5 5 1,0 1 1,-1-1-1,1 1 0,0-1 0,0 1 0,-1-1 0,1 1 0,0-1 0,0 1 0,0-1 0,0 0 0,0 1 0,0-1 0,0 1 0,0-1 0,0 1 0,0-1 0,0 1 0,0-1 0,0 0 0,0 1 0,1-1 0,-1 1 0,0-1 0,0 1 0,1-1 1,-1 1-1,0 0 0,1-1 0,-1 1 0,0-1 0,1 1 0,-1-1 0,1 1 0,-1 0 0,0-1 0,1 1 0,-1 0 0,1 0 0,-1-1 0,1 1 0,-1 0 0,1 0 0,1-1 0,0 1-2,0-1 0,0 1-1,1 0 1,-1-1 0,0 1-1,1 0 1,-1 0 0,1 1-1,-1-1 1,0 0 0,5 2-1,6 1-5,-5-2 8,-1 1 0,1 1 0,-1-1 0,0 1 0,1 1 0,8 5 0,-5-3 0,24 9 0,-15-9-3,0 0-1,0-2 0,1 0 0,0-1 1,-1-2-1,29 0 0,-24-2-2,-3 0 6,1-1-1,-1 0 1,34-9 0,22-17-5,-62 21 7,0 0 0,27-15 0,26-24 2,-37 24 4,-26 19-3,-1-1 1,0 0-1,0-1 0,-1 1 0,1-1 0,-1 0 0,5-8 1,2-2 5,-1 1 11,-6 4 0,-3 8-16,-1 0-1,0-1 1,0 1-1,0 0 1,0-1-1,0 1 1,-1 0 0,1-1-1,0 1 1,-1 0-1,0-1 1,0 1-1,-1-3 1,-3-3 11,0 0-1,-7-10 1,2 4-1,8 11-11,-8-12 11,-21-22 1,30 36-16,0 0 1,0 0-1,1 1 0,-1-1 1,0 0-1,0 1 0,-1-1 0,1 1 1,0-1-1,0 1 0,0-1 1,0 1-1,0 0 0,-1-1 1,1 1-1,0 0 0,0 0 1,0 0-1,-1 0 0,1 0 0,0 0 1,0 1-1,0-1 0,-2 1 1,2-1-2,1 0 0,-1 1 1,1-1-1,-1 0 0,1 1 0,-1-1 1,1 0-1,-1 1 0,1-1 1,0 1-1,-1-1 0,1 1 1,-1-1-1,1 1 0,0-1 0,0 1 1,-1-1-1,1 1 0,0-1 1,0 1-1,0 0 0,-1 0 1,-1 19-26,1 10 21,2-1-1,1 1 0,1-1 1,2 0-1,0 0 0,2 0 1,2-1-1,16 40 0,-25-67 7,2 4-2,1 0-1,-1 1 1,1-1-1,0-1 1,6 9-1,-7-12 2,-1 1 1,0-1-1,1 0 0,-1 0 0,1 0 0,-1 0 0,1 0 0,-1 0 0,1-1 0,0 1 1,-1 0-1,1-1 0,0 0 0,0 1 0,-1-1 0,1 0 0,0 0 0,0 0 0,-1 0 0,1 0 1,0 0-1,0 0 0,-1-1 0,3 0 0,3-1-1,0 0 0,0-1 1,-1 0-1,1 0 0,-1-1 0,0 0 1,0 0-1,0-1 0,9-9 1,4-6 3,21-28 1,-24 28 0,-12 14-1,1 0 1,-1 0 0,0 0-1,-1-1 1,0 0 0,0 0-1,0 0 1,-1 0 0,0 0-1,0 0 1,-1-1 0,0 1-1,1-10 1,-2 10 1,-1-1-1,1 1 1,-1-1 0,0 1-1,-1 0 1,0 0 0,0 0-1,0 0 1,-1 0 0,0 0-1,-6-9 1,-4-4 12,-1 1 1,-20-21-1,20 24-12,8 9-1,-5-6 3,0 0-1,-1 1 1,0 0-1,-23-16 1,33 27-7,1 0 1,0 0-1,0 1 0,0-1 1,0 0-1,0 1 0,-1 0 1,1-1-1,0 1 0,0-1 0,-1 1 1,1 0-1,0 0 0,-1 0 1,1 0-1,0 0 0,-3 0 1,3 1-2,0-1 0,0 1 1,1-1-1,-1 1 0,0-1 1,0 1-1,1-1 0,-1 1 1,0 0-1,1-1 0,-1 1 1,0 0-1,1 0 0,-1-1 1,1 1-1,0 0 0,-1 0 0,0 2 1,0 2-4,0 0 0,0 1 1,0-1-1,1 0 0,-1 1 0,2 9 1,1-1 1,0 0 0,1 0 1,0 0-1,1 0 0,1-1 1,0 1-1,1-1 0,13 21 0,-4-11 7,0-1-1,2 0 1,31 31-1,3 2-63,-50-53-64,2 0-1,-1 0 1,0 0-1,0 0 1,1-1 0,-1 1-1,0-1 1,1 1 0,0-1-1,-1 0 1,1 0-1,0 0 1,0 0 0,-1-1-1,1 1 1,0-1 0,0 0-1,0 1 1,0-1-1,0-1 1,0 1 0,3-1-1,20-7-2562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23 5345,'0'-1'165,"-1"-1"0,1 1 0,-1 0-1,1 0 1,-1 0 0,0-1 0,1 1 0,-1 0 0,0 0-1,0 0 1,0 0 0,0 0 0,0 1 0,0-1-1,0 0 1,0 0 0,0 1 0,-1-1 0,1 0 0,0 1-1,0-1 1,-1 1 0,1 0 0,0-1 0,-2 1-1,1 0-135,0 0-1,1 1 0,-1-1 1,0 1-1,1-1 0,-1 1 1,0 0-1,1 0 0,-1 0 0,1 0 1,-1 0-1,1 0 0,0 0 1,-1 0-1,1 0 0,0 1 1,0-1-1,0 0 0,0 1 1,-2 2-1,-21 40 92,3-5 109,13-26-39,2 1 0,0 0 0,1 0 0,-7 26 0,-4 57 460,9-45-416,-6 24 40,-11 80-73,16-70-179,5 127 0,13-67-345,-5-30-545,-5-103 746,4 59-476,-1-57 549,1-1 0,6 18 1,1 3 60,-9-14 5,-2-17 11,-2-10 63,-10-38 8,5 23-101,-13-27-1,0-3-248,8 19-21,0 0 0,-2 1 0,-24-39 0,5 19-178,-39-64-663,64 102 1050,-7-11-2,14 22 62,1 1 0,-1-1 1,0 0-1,1 0 0,0 1 1,-1-1-1,1 0 0,0 0 1,0 0-1,0 1 0,0-1 1,0-3-1,2 1 0,-1 1 0,1 0 0,-1 0 0,1 0 0,0 0 0,0 0 0,1 0 0,-1 1 0,1-1 0,-1 1 0,4-3 0,5-6 22,-5 5 133,0 0 0,0 0 0,0 0 0,1 1 0,0 0 0,1 0 0,8-4 0,-4 3 228,10-5 568,37-13 0,-53 21-901,1 1 0,0 1 1,-1-1-1,1 1 0,0 1 0,0-1 0,0 1 1,0 0-1,0 1 0,10 1 0,-8 1-34,0 0 0,-1 0 0,14 8 0,1 0-145,20 8-913,-3-2-1037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26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4377,'2'3'201,"-1"1"0,0 0 0,0 0 0,-1 0 0,1 6 0,-1-6-16,0-1 0,1 1 0,0 0 0,-1 0 1,1 0-1,1 0 0,1 5 0,47 76 1525,-29-52-931,17 38 1,-21-31 21,13 51 0,-25-73-681,-1 0 0,-1 0 1,-1 0-1,0 0 1,-2 37-1,-4 104 114,2-42-110,0-98-97,0 0 0,-2 0 0,-11 37 0,-11 6 34,16-39-48,5-9 54,-1-1-1,0 0 0,-15 24 1,-11 3-527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 9338,'-2'-11'1472,"10"-1"9,-1 6-321,-9 10-824,-13-8-160,19 10 56,5 14 24,-26-9-168,13-9-40,-6 12-24,18-5-8,-2-1-640,-4 6-1008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4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10 3369,'0'0'211,"0"-1"0,1 1 1,-1-1-1,0 1 1,0-1-1,0 1 0,0-1 1,0 0-1,0 1 1,0-1-1,0 1 0,0-1 1,0 1-1,0-2 1,-1 2-104,1 0 0,-1 0 0,1 0 0,0 0 0,-1 0 1,1 0-1,-1 0 0,1 0 0,0 0 0,-1 0 0,1 0 1,-1 0-1,1 0 0,0 0 0,-1 1 0,1-1 0,-1 0 1,1 0-1,0 0 0,-1 1 0,1-1 0,-5 3 222,1 0-1,0 0 1,0 0-1,1 0 1,-1 1 0,1-1-1,-1 1 1,1 0-1,0 0 1,-4 8-1,-3 7-15,-8 23 0,17-41-306,-10 28 24,2 0 1,-9 42-1,-4 63-33,10-56 17,-12 122 7,11 0-22,13-193-1,-5 194 10,6-162-12,2-1 0,2 1 0,12 44 0,-16-79 0,1 8-5,2-1 0,-1 0 0,9 17 0,-11-25 3,1 0 0,0 0 1,0-1-1,-1 1 0,1-1 1,1 1-1,-1-1 0,0 0 1,1 0-1,-1 0 0,1 0 1,0 0-1,-1-1 0,1 1 1,0-1-1,0 0 0,5 2 0,-3-2 1,0 0 0,0-1 0,0 0 0,0 0 0,0 0 0,0 0 0,0-1 0,0 1 0,-1-1-1,1-1 1,0 1 0,0-1 0,-1 1 0,1-1 0,5-4 0,2-2 8,0 1 1,0-2-1,-1 0 0,14-15 1,43-49 42,-5 4-1,-59 65-44,67-75 59,-49 47 23,35-67 0,-30 49 29,-16 30-65,24-46 146,-26 41-64,-2 0 0,0 0 1,-2-1-1,4-32 0,-6 31 91,0-37 0,-4 51-169,0 0 0,-1 0 1,0 0-1,-7-23 0,-6-5 8,8 24-38,-7-25 1,11 27-17,-4-11 3,-7-4-2,10 21-4,0 1-1,0-1 1,-3-11 0,7 18-6,-1-1 1,1 0 0,-1 1 0,1-1 0,0 0-1,0 1 1,1-1 0,-1 0 0,0 1 0,1-1-1,0 0 1,0 1 0,-1-1 0,1 1-1,1-1 1,-1 1 0,2-4 0,0 2-15,-1-1 1,4-9 0,-6 12 12,0 1 0,1-1 1,-1 1-1,1-1 0,-1 1 1,1-1-1,0 1 0,-1 0 1,1-1-1,0 1 0,0 0 1,0 0-1,0-1 0,0 1 1,0 0-1,1 0 0,-1 0 1,0 0-1,0 1 0,1-1 1,-1 0-1,1 0 0,2 0 1,6-4 0,0 0 1,1 0 0,-1 1-1,1 1 1,16-4 0,-22 6 12,-7 3 18,-13 17 8,10-1-28,0-3-13,-2 6-15,-17 33 0,19-45 13,1 0 1,0-1 0,0 1-1,-2 12 1,4-8-2,-1 19 1,2-6-1,-2-6-2,-1 1 1,-8 24-1,-5 27-10,10-8 7,4-29 8,-4 24-2,-5 95 10,14-57 3,-7-12-4,6-53 1,1 0 1,10 50 0,-10-70-3,-1-6-1,0 0 1,0 0-1,0 0 0,1-1 1,-1 1-1,1-1 0,1 1 0,-1-1 1,1 0-1,4 7 0,-3-6 1,1-1 0,-1 0 0,1 0 0,0 0 0,0 0 0,1-1 0,7 5 0,-13-9-6,0 0-1,1 1 1,-1-1 0,0 0-1,0 0 1,0 0 0,0 0-1,1 0 1,-1 0-1,0 0 1,0 0 0,0 0-1,0 0 1,1 0-1,-1 0 1,0 0 0,0 0-1,0 0 1,1 0-1,-1 0 1,0 0 0,0 0-1,0 0 1,0 0 0,1 0-1,-1 0 1,0-1-1,0 1 1,0 0 0,0 0-1,1 0 1,-1 0-1,0 0 1,0 0 0,0-1-1,0 1 1,0 0-1,0 0 1,0 0 0,0 0-1,1-1 1,-1 1 0,0-1-52,10-9-1093,8 0-738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5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76 9770,'-2'-14'1457,"2"11"-1302,0 0 0,0 0 0,-1 0-1,1 0 1,-3-4 0,0 15 513,-17 271 1124,6-50-1896,12-187-13,-5-52-766,4 0 666,1 0 0,0 1 0,1-1-1,-1-13 1,-1-11 146,-23-190 69,20 124 4,6 81 52,2-1 1,0 1 0,6-23-1,-7 36 44,1-1 0,0 1 0,1-1 0,-1 1 0,6-9 0,-7 14-71,0 0 0,0-1 1,0 1-1,0 0 0,0-1 1,0 1-1,0 0 0,0 0 1,0 0-1,1 0 0,-1 0 1,1 0-1,-1 0 0,0 1 1,1-1-1,-1 0 1,1 1-1,0-1 0,-1 1 1,1 0-1,-1-1 0,1 1 1,0 0-1,-1 0 0,1 0 1,0 0-1,-1 0 0,3 1 1,-2-1-14,0 1 0,0 0-1,0-1 1,-1 1 0,1 0 0,0 0 0,0 0 0,-1 1 0,1-1 0,-1 0 0,4 3 0,-1 1 4,0 1 0,5 8 0,38 67 48,-16-26-25,46 61 0,-66-102-33,39 54 20,-42-55-11,0 0 1,-1 0-1,9 22 0,-16-32-11,1-1 0,-1 1 0,1 0 0,-1-1-1,0 1 1,0 0 0,0-1 0,0 1-1,-1 0 1,1-1 0,-1 1 0,1-1-1,-1 1 1,0-1 0,0 1 0,0-1 0,0 1-1,-1-1 1,1 0 0,-1 0 0,-3 4-1,-3 4 25,-1-1 0,0-1 0,-14 11 0,3-4 18,-1-2 1,-29 16-1,-48 15 77,78-37-109,0-1 1,-1-1 0,1-1 0,-33 3 0,40-6-13,7 0-65,-1 0 0,1-1 0,0 0 0,-1-1 0,1 1 0,-1-1 1,-11-4-1,15 4-69,1 1 0,-1-1 0,1-1 0,-1 1 0,1 0 0,0-1 0,-1 1 0,1-1 0,0 0 0,0 1 0,0-1 0,0 0 0,0 0 0,1-1 0,-1 1 0,1 0 0,-1-1 0,1 1 0,0 0 0,-2-5 0,3 6 2,-1 0 1,1-1 0,0 1-1,0 0 1,-1 0-1,1-1 1,0 1-1,0 0 1,0-1-1,0 1 1,1 0 0,-1 0-1,0-1 1,0 1-1,1-2 1,1 1-239,-1 0 1,1 1 0,-1-1 0,1 0-1,0 1 1,0-1 0,-1 1 0,4-2-1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5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85 2937,'0'-6'678,"0"1"0,0-1 1,-1 0-1,1 0 0,-1 0 0,-1 1 1,-3-11-1,4 14-531,0 0 0,0 1-1,0-1 1,0 0 0,-1 0 0,1 1 0,-1-1-1,1 1 1,-1-1 0,0 1 0,1-1 0,-1 1 0,0 0-1,0 0 1,0 0 0,0 0 0,0 0 0,0 1-1,0-1 1,0 1 0,0-1 0,0 1 0,0-1-1,-4 1 1,-1 0-48,1 1-1,0-1 0,0 1 1,-1 1-1,1-1 1,0 1-1,0 0 1,0 0-1,0 1 0,1-1 1,-1 1-1,-7 6 1,-4 3 2,1 1 1,-23 24 0,31-30-102,0 1 1,1 0 0,0 0 0,1 1 0,0 0 0,0 0 0,1 0-1,0 1 1,1 0 0,-4 12 0,3-5-9,0-1-5,-3 16-1,8-28 8,-1 1 0,1-1 0,0 1-1,0 0 1,0-1 0,0 1 0,1-1-1,1 7 1,2-2-1,0 0 1,0-1-1,1 0 0,10 14 0,-11-16 20,7 8 11,0-1 1,2 0-1,-1-1 0,20 14 1,1 2-18,-1 1 6,58 47 21,-85-73-24,0 1-1,-1 0 1,1 0-1,-1 0 1,8 10-1,-11-13-2,0 1 0,0 0 0,0 0 0,0 0-1,0-1 1,0 1 0,-1 0 0,1 0 0,-1 0-1,1 0 1,-1 1 0,0-1 0,0 0 0,0 0-1,0 0 1,0 0 0,0 0 0,-1 0 0,0 4-1,-2 2 27,0-1-1,-1 1 1,0-1-1,0 0 1,-9 13-1,-31 28 65,13-14-63,24-26-28,-6 9 11,-2-1-1,0-1 0,-28 23 1,27-27 2,-1 1 1,0-2-1,-20 9 1,31-16-23,0-1 1,-1 0 0,1 0 0,-1 0 0,1-1-1,-1 0 1,0 0 0,0-1 0,0 1 0,1-1-1,-1-1 1,-12-2 0,14 2-63,1 0 1,-1-1-1,1 0 0,0 0 1,-1 0-1,1 0 0,-4-4 1,-3-3-782,-12-12-1,16 15 358,-18-15-1373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6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101 141 2008,'-10'-3'377,"7"2"-194,-1-1 1,1 1-1,0-1 1,-1 1 0,-3-4-1,4 4-96,-8-6 58,10 7-131,1-1-1,-1 1 0,1 0 1,-1 0-1,0 0 1,1 0-1,-1-1 0,1 1 1,-1 0-1,0 0 1,1 0-1,-1 0 0,1 1 1,-1-1-1,0 0 1,1 0-1,-1 0 0,1 0 1,-2 1-1,-2 2 184,-7 3 344,10-6-512,1 0-1,-1 0 0,1 0 1,-1 0-1,1 0 0,-1 0 0,1 0 1,0 0-1,-1 0 0,1 0 1,-1 0-1,1 0 0,-1 0 0,1 0 1,-1 0-1,1 0 0,-1 0 1,1-1-1,0 1 0,-1 0 0,0-1 84,1 1 0,0-1 0,0 0 0,0 1 0,0-1 0,0 1 0,0-1 0,-1 1 0,1-1 0,0 0 0,1 1 0,-1-1 0,0 1 0,0-1 0,0 1 0,0-1 0,0 1 0,1-1 0,-1 0 0,-9 1 882,8 0-979,1 0 1,0 0-1,0 0 1,0 0-1,-1 0 1,1 0-1,0 0 1,0 0-1,0 0 1,-1 0-1,1 0 1,0 0-1,0 0 1,0 0-1,0 0 1,-1 0-1,1 0 1,0 0-1,0 0 1,0-1-1,0 1 1,-1 0-1,1 0 1,0 0-1,0 0 1,0 0-1,0-1 1,0 1-1,0 0 1,0 0-1,-1 0 1,1 0-1,0-1 0,0 1 1,0 0-1,0 0 1,0 0-1,0 0 1,0-1-1,0 1 1,0 0-1,0 0 1,0 0-1,0-1 1,0 1-1,0 0 1,0 0-1,0 0 1,0-1-1,0 1 1,0 0-1,1 0 1,-1 0-1,0 0 1,0-1-1,1 0 54,0 1 0,0-1 0,-1 0 0,1 1 0,0-1 0,0 1-1,0-1 1,0 1 0,0-1 0,0 1 0,0 0 0,0 0 0,1-1-1,1 1 1,0 0 68,0-1 0,0 1 0,0 0 0,5 1 0,-5-1-98,-1 1-1,0-1 0,0 1 1,0 0-1,0 0 1,0 0-1,2 1 1,8 5 208,-4-4-146,0 0 0,1 0 0,-1-1 0,1 0 0,-1-1 0,1 0 0,-1 0 0,1-1 0,0 0 0,11-2 0,4-3-37,-1 0 0,0-2 0,28-13 0,-42 16-49,0-1 1,-1 0-1,10-8 1,9-5 10,-15 12-15,-1 0 1,0 2 0,1-1-1,0 1 1,0 1 0,17-2-1,-27 4-6,0 1 0,0-1 0,0 1 1,0-1-1,-1 0 0,1 0 0,0 0 0,0 0 0,2-2 0,0 0 18,-3 9 34,-1 3-49,-1-1 1,1 1 0,-2 0-1,1-1 1,-1 1-1,-1-1 1,1 0 0,-8 14-1,10-11-2863,5-25-660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7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233 470 3057,'-5'-3'656,"0"0"0,0 0 0,0 0-1,0 1 1,0-1 0,-9-1 0,-2 1 276,10 2-656,1 0 0,-1 0 0,1-1 0,0 1 0,-9-5 0,4 1 61,0 0 0,0-1 0,0-1 0,1 1 0,0-1 0,-14-14 0,16 12-21,0 1 1,-11-20-1,15 22-215,0 1-1,1-1 1,0 0-1,0 0 1,0 0 0,-1-12-1,2 7-6,0 0 0,1 0 0,1 0 0,0 0 0,0 0 0,1 0-1,1 0 1,-1 0 0,2 0 0,5-12 0,-2 9-49,0 1-1,0 1 1,2-1-1,-1 1 1,2 0 0,-1 1-1,14-12 1,-19 19-46,0 1 1,-1 0-1,2 0 1,-1 0-1,0 0 1,0 0-1,1 1 1,0 0-1,-1 0 0,1 0 1,0 1-1,0 0 1,0 0-1,0 0 1,0 0-1,0 1 1,0 0-1,0 0 1,0 0-1,0 0 0,0 1 1,0 0-1,0 0 1,0 1-1,0-1 1,0 1-1,0 0 1,7 4-1,-2 0 2,-1 1 0,0 0 0,0 0 0,8 10 0,31 36 15,-39-43-16,8 10 7,26 40 0,-37-48-7,1-1 1,-2 1-1,1 0 0,-2 1 1,6 20-1,-7-15-43,1 31 0,-3-27-21,-1-1 0,-1 1 0,-1-1 1,0 1-1,-2-1 0,-1 0 0,0 0 1,-1 0-1,-13 27 0,1-13 43,-24 37 0,-29 31 46,56-81-20,-115 150 54,42-57-38,87-113-21,-13 15 2,13-17-3,1 1 1,-1-1 0,0 1 0,1-1 0,-1 1 0,0-1 0,0 1-1,1-1 1,-1 0 0,0 0 0,0 1 0,0-1 0,1 0 0,-1 0-1,0 0 1,0 0 0,0 0 0,-1 0 0,5 0-27,0 0 0,0 0 0,0 0 0,-1-1 1,1 0-1,4-1 0,24-9-3,-3 1 28,7 1 51,45-6 0,-29 7-14,-24 3-73,1 1-1,33 1 0,-24 3-1024,-7-2-894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26 8090,'0'-2'189,"0"1"0,1-1 0,-1 0 0,0 1 0,1-1-1,-1 1 1,1-1 0,-1 1 0,1-1 0,0 1 0,1-2 0,-2 2-174,1-3 568,-4 4-355,-5 6-159,8-6-64,-4 3 115,0 0 0,0 1 0,0 0 0,1-1 0,-1 1 0,1 1 0,0-1 0,0 0-1,1 1 1,-1 0 0,-1 5 0,1-3-23,2 0 0,-1-1 0,1 1 0,0 0 0,0 0 0,1 0 1,-1 0-1,3 10 0,4 35 12,3 27-61,-8 12-26,-1-14-7,2-35-4,1 104 23,-4-101-9,-8 53 0,-1-34 30,-18 63-1,26-121-66,2-6-4,0 1 0,-1 0 0,1-1 0,0 1 0,-1 0-1,1 0 1,0-1 0,0 1 0,0 0 0,0 0 0,-1 0-1,1-1 1,0 1 0,1 0 0,-1 0 0,0-1-1,0 1 1,0 0 0,0 0 0,1-1 0,-1 1 0,0 0-1,1 1 1,-1-2-34,0 0 1,0 0-1,0 0 0,1 0 0,-1 0 0,0 0 1,0 1-1,0-1 0,0 0 0,0 0 0,0 0 0,0 0 1,0 0-1,1 0 0,-1 0 0,0 0 0,0 0 1,0 0-1,0 0 0,0 0 0,0 0 0,1 0 1,-1 0-1,0 0 0,0 0 0,0 0 0,0 0 0,0 0 1,0 0-1,1 0 0,-1 0 0,0 0 0,0 0 1,0 0-1,0 0 0,0-1 0,0-3-3249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33 235 7842,'-2'-1'36,"-17"-16"397,18 16-418,0-1 0,0 1 0,0-1 0,0 1 0,0-1-1,0 0 1,0 1 0,1-1 0,-1 0 0,1 0 0,-1-3 0,0 0 124,1-1 0,0 0 0,0 0 0,0 0 0,1 1 1,0-1-1,0 0 0,0 1 0,1-1 0,0 1 0,4-9 0,0 3 560,1 0 0,0 0 0,0 1 0,11-12 0,-16 20-638,1 0 0,-1-1 0,0 1 0,1 0 1,-1 0-1,1 1 0,0-1 0,-1 1 1,1-1-1,4-1 0,1 1-1,-1 1 0,0-1 0,12 0 0,2 1 13,0 1-1,33 4 1,41 12 282,5 0-220,-71-13-79,52-2-1,-61-2-111,-1-1 0,1-2 0,31-8 0,-40 8-83,9-2-1444,31-14-1,-24 7-3831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9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50 3721,'-64'-31'3266,"60"29"-2865,2 1 67,0 0 0,-1-1 0,1 1 1,-4-4-1,6 5-437,0 0-1,0 0 1,0 0 0,-1 0 0,1 0 0,0 0 0,0-1-1,0 1 1,0 0 0,0 0 0,0 0 0,0 0 0,0 0 0,0 0-1,0 0 1,-1 0 0,1-1 0,0 1 0,0 0 0,0 0-1,0 0 1,0 0 0,0 0 0,0 0 0,0-1 0,0 1-1,0 0 1,0 0 0,0 0 0,0 0 0,0 0 0,0 0-1,0-1 1,0 1 0,0 0 0,0 0 0,1 0 0,-1 0 0,0 0-1,0 0 1,0-1 0,7 0 580,11 2-106,1 4-92,19 7 1,-6-2-196,21 7-52,-23-7-141,46 9 1,-16-10-7,73 1 0,59-10 55,-112-3-23,88-4-2266,-127 4-1941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09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32 104 5249,'1'-4'345,"0"0"-1,1 0 1,-1 1 0,1-1-1,0 0 1,0 1-1,3-5 1,-1 3-59,-1 0-1,4-10 1,-1 1 307,-5 9-168,1 1-1,0-1 1,0 1-1,3-6 0,-3 7 1639,-8 15-837,-2 13-881,1 0 0,-3 28 0,-4 55-156,-3 20-149,9-80 0,2-1-1,1 65 0,5-111-62,0 0 0,0 0 0,0 0-1,0 0 1,0 0 0,0 0 0,1 0 0,-1-1 0,1 3 0,-1-3-7,0 0 0,0 0 0,0 0-1,0 0 1,0 0 0,0 1 0,1-1 0,-1 0 0,0 0 0,0 0 0,0 0 0,0 0-1,0 0 1,0 0 0,1 0 0,-1 0 0,0 0 0,0 0 0,0 0 0,0 0 0,0 0 0,1 0-1,-1 0 1,0 0 0,0 0 0,0 0 0,0 0 0,1 0 0,-1 0 0,0 0 0,0 0 0,0 0-1,0 0 1,0 0 0,0 0 0,1 0 0,-1 0 0,0 0 0,0 0 0,0 0 0,0-1-1,0 1 1,0 0 0,1 0 0,4-8-1782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30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1536,'10'-10'709,"0"1"0,16-12 0,-20 17-519,0 1 0,0-1 0,0 1 0,0 1 0,1-1 0,12-2 0,13-1 64,-1 2-1,52-1 1,66 9 584,-40 0-118,280-24 557,-223 4-1052,298-17-83,-343 25-121,412-13 49,4 16-34,-468 5-38,733 5-37,-103 1 131,1103-30 495,-1303 5-526,559-11-18,65 78-17,-376 0 5,-232 6 25,-108 30-1077,-300-55-3103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10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55 4969,'-1'-2'760,"1"-1"1,-1 0-1,1 0 0,-1 1 1,1-1-1,0 0 0,0-4 1,1 6-725,-1 0 0,0 0 0,0 0 0,0 1 0,0-1 0,0 0 0,1 0 1,-1 0-1,0 1 0,1-1 0,-1 0 0,0 0 0,1 1 0,-1-1 0,1 0 0,0 1 0,-1-1 1,1 0-1,-1 1 0,1-1 0,0 1 0,-1-1 0,1 1 0,0 0 0,0-1 0,-1 1 0,1 0 0,1-1 1,1 0-27,0 1 93,0-1 0,1 0 1,-1 0-1,4-2 0,-5 3-58,-1-1 0,1 1 0,-1-1 0,0 1 0,1 0 0,-1 0 0,1-1 0,-1 1 0,1 0 0,-1 0 0,1 1 0,-1-1 0,1 0 0,-1 0 0,0 1 0,1-1 0,2 2 0,1 0 90,1 1 0,-1 1 0,6 3 0,-6-3-2,13 10 177,32 31 0,-24-20-260,20 22 5,42 54 1,-69-78-46,-13-16-6,-1 0 1,0 0-1,0 1 0,-1 0 0,0 0 1,0 0-1,0 1 0,-1-1 0,-1 1 1,3 10-1,-2-2 12,0-1 1,-1 1-1,-1 0 0,-1 0 1,0 0-1,-1 0 0,-6 31 1,3-32 10,0 0 0,-1-1 0,-8 19 0,9-26-13,0-1-1,0 0 1,-1 1 0,0-1-1,0-1 1,-1 1-1,-12 11 1,-14 6 63,-41 25 1,60-41-60,-1 0 1,-1-1-1,1-1 1,-1 0-1,0-1 1,-1-1-1,1 0 1,-1-1 0,0-1-1,-19 1 1,-10 0 31,14-1-6,0-1-1,-51-5 1,75 3-52,-63-11 53,57 10-147,0-2 0,0 0 0,-15-7 0,-6-5-1235,3 5-738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1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60 1128,'-12'0'1713,"10"-1"-1453,-1 1-1,1 0 1,0 0 0,0 0-1,-1 0 1,1 0 0,0 0 0,0 1-1,-1-1 1,1 1 0,0 0 0,-3 1-1,4-2-134,0 1-1,0-1 1,0 1 0,0-1-1,0 1 1,0-1-1,-1 0 1,1 1-1,0-1 1,0 0 0,0 0-1,-1 0 1,1 0-1,0 0 1,0 0-1,0-1 1,-1 1 0,1 0-1,-2-1 1,-1-1 122,1 0-1,-1 0 1,-7-5 0,-1 0 866,11 6-1010,-1 0 0,1-1 0,0 1 1,0 0-1,0 0 0,0-1 0,0 1 0,0 0 0,0-1 1,1 1-1,-1-1 0,0 1 0,1-1 0,-1 0 0,0-1 0,-2-7 226,3 10-313,0 0 0,-1-1 0,1 1 0,0 0 0,0-1 0,0 1 0,0 0 0,-1-1 0,1 1 0,0-1 0,0 1 0,0 0 0,0-1 0,0 1 0,0-1 0,0 1 0,0 0 1,0-1-1,0 1 0,0-1 0,1 1 0,-1-1 0,0 1-6,1-1 1,-1 1 0,0 0-1,0 0 1,1 0-1,-1-1 1,0 1 0,1 0-1,-1 0 1,1 0 0,-1 0-1,0 0 1,1 0 0,-1 0-1,0 0 1,1 0-1,-1 0 1,1 0 0,-1 0-1,4 0 99,0 1-1,0 0 1,6 2-1,4 1 123,1 0 1,-1-2-1,29 2 1,-3 0 161,-21-1-341,1 1 0,-1 1 0,0 0 0,32 15 1,69 42 31,-108-55-60,43 28 382,-51-33-370,-1 0 0,0-1 0,1 1 0,-1-1 0,1 0 0,-1 0 0,1 0 0,5 0 0,9 2 54,-15-2-73,1 0 0,-1-1-1,1 1 1,-1-1-1,1 0 1,-1 0-1,1 0 1,-1-1-1,7-1 1,-10 2-13,1 0 1,-1 0 0,1 0-1,0-1 1,-1 1-1,1 0 1,-1 0 0,1-1-1,-1 1 1,1-1-1,-1 1 1,1 0-1,-1-1 1,1 1 0,-1-1-1,0 1 1,1-1-1,-1 1 1,0-1 0,1 1-1,-1-1 1,0 1-1,1-1 1,-1 0-1,0 1 1,0-1 0,0 1-1,0-1 1,0 0-1,0 1 1,0-1 0,0 0-1,0 1 1,0-1-1,0 1 1,0-2-1,-1 1 1,1 0 0,0 0 0,0 0 0,-1 1 0,1-1 0,0 0 0,-1 0 0,1 1-1,-1-1 1,1 0 0,-1 1 0,0-1 0,1 0 0,-1 1 0,0-1 0,1 1-1,-1-1 1,0 1 0,1-1 0,-1 1 0,0 0 0,0-1 0,0 1 0,1 0-1,-1 0 1,0-1 0,0 1 0,0 0 0,-1 0 0,0 0-28,0 0 1,0 1 0,1-1-1,-1 1 1,0-1-1,0 1 1,0 0-1,1-1 1,-1 1-1,0 0 1,1 0 0,-1 0-1,1 1 1,-1-1-1,1 0 1,-1 0-1,0 3 1,-3-2-1484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12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15 2769,'-8'0'587,"1"1"1,-1 0-1,1 1 1,-14 4 0,15-4-213,0 0 1,0 0 0,0-1-1,0 0 1,-13 0-1,17-1-173,-1-1 0,0 1-1,1-1 1,-1 0 0,1 0 0,-1 0-1,1-1 1,-1 1 0,-3-4-1,-7-2 506,9 6-619,-5-3 94,9 4-177,0 0 0,0 0 0,0-1 0,-1 1 0,1 0 0,0 0 0,0 0 0,0 0 0,0 0 0,0 0 0,0 0 0,-1-1 0,1 1 0,0 0 0,0 0 0,0 0 1,0 0-1,0-1 0,0 1 0,0 0 0,0 0 0,0 0 0,0 0 0,0-1 0,0 1 0,0 0 0,0 0 0,0 0 0,0-1 0,0 1 0,0 0 0,0 0 0,0 0 0,0 0 0,0-1 1,0 1-1,0 0 0,0 0 0,0-1 0,1 1 3,-1 0 1,0 0-1,0 0 1,0-1 0,1 1-1,-1 0 1,0 0-1,1 0 1,-1 0 0,0 0-1,0 0 1,1-1-1,-1 1 1,0 0-1,1 0 1,-1 0 0,0 0-1,1 0 1,-1 0-1,0 0 1,0 0 0,1 0-1,-1 0 1,1 1-1,10 2 181,0 0 95,-8-2-258,-1 0 0,0-1 0,0 1 0,0 0 0,0 0 0,0 1 0,0-1 0,0 0 1,0 1-1,-1-1 0,1 1 0,0-1 0,1 3 0,10 8-5,-8-9-10,0 1 1,1-1-1,-1-1 0,1 1 0,0-1 0,-1 0 1,1 0-1,0 0 0,1-1 0,8 1 0,7-1 133,39-3 0,-30 1-67,570-36 988,-367 35-581,-1 18-302,-75 3 0,209 51-1,-360-68-165,1 0 29,1 0 0,15 1 0,-24-3-44,0 0 0,1 0 0,-1 0 1,0 0-1,1 0 0,-1 0 0,0 0 0,1 0 0,-1-1 1,0 1-1,1 0 0,-1 0 0,0 0 0,0-1 0,1 1 1,-1 0-1,0 0 0,0-1 0,1 1 0,-1 0 0,0 0 1,0-1-1,0 1 0,1 0 0,-1-1 0,0 1 0,0 0 1,0-1-1,0 1 0,0 0 0,0-1 0,0 1 1,1-14-940,-2 10 203,0-8-2503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13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1702 5049,'0'0'36,"-1"0"0,1 0-1,0 0 1,0 0 0,0 0-1,0 0 1,0 0 0,0 0 0,0 0 392,0 0-392,0 0 0,0-1-1,-1 1 1,1 0 0,0 0 0,0 0-1,0 0 1,0 0 0,0 0-1,0 0 1,0 0 0,0 0 0,0 0-1,0 0 1,0 0 0,0 0-1,0 0 1,0 0 0,0 0 0,0 0-1,0-1 1,0 1 0,0 0-1,1 0 394,-1 0-393,0 0 0,0 0-1,0 0 1,0 0 0,0 0-1,0 0 1,6-3 1221,-1 1 248,-3 2 291,-3 1-1210,0-1-569,1 0 1,0 0-1,0 0 1,0 0 0,0 0-1,0 0 1,0 0-1,0 0 1,0 0 0,0 0-1,-1 0 1,1 0-1,0 0 1,0 0 0,0 0-1,0 0 1,0 0-1,0 0 1,0 0 0,0-1-1,0 1 1,0 0-1,0 0 1,-1 0 0,1 0-1,0 0 1,0 0-1,0 0 1,0 0 0,0 0-1,0 0 1,0 0-1,0-1 1,0 1 0,0 0-1,0 0 1,0 0-1,0 0 1,0 0 0,3-4 471,-2 4-451,0-1 0,0 0 0,-1 0 1,1 0-1,0 1 0,-1-1 0,1 0 1,-1 0-1,1 0 0,0-1 0,3-13 209,1-1-134,0 1 1,0 0-1,13-22 0,-13 27-79,0-1-1,0 0 0,-1 0 0,3-18 1,10-23 152,5-3 47,-6-9-6,3-7-53,-4 32-101,21-70 76,-4-50-38,21-73 91,20-10 492,-62 205-606,2 1 0,1 0 0,28-51 0,-29 67-83,1 0 0,0 1 1,28-28-1,-14 17 24,-13 13-13,0 2 0,1 0 0,35-24 0,-38 31-10,0 0 0,0 1 0,1 1 0,0 0 0,1 0 0,20-4 0,-11 5-9,0 0-1,0 2 1,33-1 0,-50 4 3,1 0-1,-1 1 0,1 0 1,-1 0-1,1 1 1,-1-1-1,0 2 1,0-1-1,0 1 1,0 0-1,0 1 1,0 0-1,-1 0 1,0 0-1,6 6 0,-10-8 4,1 0 0,-1 0 0,0 0 0,-1 1 0,1-1 0,0 1 0,-1-1-1,1 1 1,-1 0 0,0-1 0,0 1 0,2 6 0,-3-5 6,1 1 1,-1 0-1,0-1 0,0 1 0,-1 0 1,1-1-1,-1 1 0,-1 5 1,-3 3 16,0-1 0,0 1 0,-1-1 0,0 0 1,-1-1-1,-1 1 0,-9 10 0,12-15-17,-1 0 1,-1 0-1,1-1 0,-1 0 0,0 0 0,0 0 0,-1-1 1,-9 5-1,-5 3 7,0 1-1,0 1 1,-23 21 0,33-25-16,4-4-3,0 0 1,1 0 0,0 1 0,-10 14 0,17-22 0,0 0 1,0 1-1,0-1 1,0 0-1,0 0 1,0 0-1,0 0 1,0 1-1,0-1 1,0 0-1,0 0 1,0 0-1,0 1 0,0-1 1,0 0-1,0 0 1,0 0-1,0 0 1,0 1-1,0-1 1,1 0-1,-1 0 1,0 0-1,0 0 1,0 1-1,0-1 1,0 0-1,0 0 1,1 0-1,-1 0 1,0 0-1,0 1 1,5 2-14,-5-3 14,3 1-4,0 0 0,0-1-1,0 1 1,5 0-1,12 3-8,71 28-3,-82-28 14,39 15-4,-36-15 2,0 1-1,17 9 1,-14-6 0,-3-3 2,2 2 1,0 1 1,0 0-1,16 12 1,15 19 10,-40-33-6,0-1 0,0 1-1,0 0 1,-1 0 0,7 12-1,0 16 13,-5-17-8,-1 1 0,0 0 1,2 22-1,-7-34-2,1 1-1,-1 0 1,0 0-1,-1 0 1,0 0-1,0-1 1,0 1-1,-1 0 1,0-1-1,0 1 1,-1-1-1,-3 7 1,5-11-3,-3 6 7,0 0 0,-1 0-1,0-1 1,-1 1 0,0-1 0,-9 9 0,2-8 7,1 0 0,-25 12 0,14-9 0,3-1 2,0-1 0,0-1 1,-1-1-1,0-1 0,-25 4 0,2-3 38,-66 0 0,87-6-42,-1-2 1,-35-4-1,48 3-16,0-1 1,0 0-1,0 0 1,0-1-1,1 0 1,-1-1-1,-12-8 1,12 6-43,0-1 0,-11-10 0,19 15-21,-1 0 0,1-1 0,0 1 0,1-1 0,-1 0 0,1 1 0,-1-1 0,1 0 0,0 0 0,-1-5 0,2 7-11,1 1 0,0-1 0,-1 1 0,1-1 0,0 0 0,0 1-1,0-1 1,0 0 0,0 1 0,0-1 0,1 1 0,-1-1 0,1-2 0,1 1-230,-1 0 1,1 0-1,0 0 1,-1 1 0,1-1-1,3-2 1,22-23-4859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14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50 5625,'-13'-6'2008,"9"4"-1606,1 0 1,-1 1 0,1-1-1,-7 0 1,10 1-302,-1 1 1,0 0-1,0-1 0,1 1 1,-1 0-1,1-1 0,-1 1 1,0-1-1,1 1 0,-1-1 1,1 1-1,-1-1 0,1 1 1,-1-1-1,1 0 0,-1 1 1,1-2-1,0 2-57,-1 0 1,1-1-1,0 1 0,0 0 0,0 0 1,0-1-1,0 1 0,0 0 1,0 0-1,0-1 0,0 1 0,0 0 1,0 0-1,0-1 0,0 1 1,0 0-1,0-1 0,0 1 0,0 0 1,0 0-1,0-1 0,0 1 0,1 0 1,-1 0-1,0-1 0,0 1 1,0 0-1,0 0 0,0 0 0,1-1 1,-1 1-1,0 0 0,0 0 1,0 0-1,1 0 0,-1-1 0,0 1 1,0 0-1,1 0 0,-1 0 0,0 0 1,0 0-1,1 0 0,-1 0 1,0 0-1,1 0 0,-1 0 0,0 0 1,0 0-1,1 0 0,49-10 1761,-41 9-1784,-1 1 0,0 0 0,1 0 0,-1 1 1,0 0-1,1 1 0,-1-1 0,9 4 0,17 7 12,57 10-1,-71-19-14,0-1 1,0-1-1,0-1 0,29-3 0,-42 2 31,41-5-376,-42 4 115,1 1 1,-1-1-1,0 0 1,0-1 0,7-3-1,-7 2-59,1 0-550,1 0 0,0 0 0,8-3 0,-1 1-3059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14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8226,'0'-1'101,"0"0"1,0 0-1,-1 0 1,1 0-1,1-1 1,-1 1-1,0 0 1,0 0-1,0 0 1,1 0-1,-1 0 1,0 0-1,1 0 1,-1 0-1,1 0 1,-1 0-1,1 0 1,0 0-1,-1 0 1,1 0-1,0 1 1,0-1-1,0 0 1,-1 0-1,1 1 1,0-1-1,0 0 1,0 1-1,1-1 1,0 0-28,-1 0 0,0 1 1,0-1-1,0 0 0,0 0 0,1 0 1,-1 0-1,-1 0 0,1-1 0,0 1 0,0 0 1,1-2-1,-1-4 164,-1 6-229,0 1 0,0-1 0,0 0-1,0 1 1,1-1 0,-1 1 0,0-1 0,0 0 0,0 1 0,1-1 0,-1 1 0,1-1 0,-1 0 21,1 1 0,-1-1 1,1 1-1,0 0 0,-1-1 0,1 1 1,0 0-1,-1 0 0,1 0 0,0-1 1,-1 1-1,1 0 0,0 0 0,-1 0 1,1 0-1,1 0 0,4-1 389,-6 0-150,-2 0-125,3 2-97,1 1-39,1 0 0,-1-1-1,1 1 1,0-1 0,0 1 0,0-1-1,0 0 1,0 0 0,4 0 0,5 2-1,15 1 0,-8-4 2,0 0-1,1-1 1,35-7-1,-2 0 7,97 4-136,-106 4-548,4 0-1207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7:15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87 5641,'-1'-1'203,"0"-1"0,0 1-1,0-1 1,0 1 0,0 0 0,-1 0-1,1-1 1,0 1 0,-1 0 0,1 0-1,-1 0 1,1 0 0,-1 0 0,-3 0-1,4 0-93,-1 1-1,0 0 0,0 0 1,0 0-1,0 0 1,0 0-1,0 0 0,0 1 1,0-1-1,0 1 0,0-1 1,0 1-1,-3 1 1,3 0-25,0-1 0,-1 1 1,1 0-1,0-1 1,-1 1-1,1 0 0,0 0 1,1 0-1,-3 4 1,-8 7 317,5-7 69,-14 10 0,-6 5 411,18-14-631,-34 34 617,37-35-746,1 0-1,-1 1 1,1 0-1,-6 13 1,-7 20 209,-2 6-196,14-36-126,1-1-1,0 1 1,0 1-1,2-1 1,-1 1-1,1-1 1,-3 23-1,-5 85 15,9-100-15,1 0 0,1 0 0,0 0 0,1-1 0,1 1 0,1 0 0,6 20 0,-7-30 13,1 0 0,-1-1 0,2 1 0,-1-1 0,1 0 0,0 0 0,0 0 0,6 7 0,-7-11-17,0 0 0,0 0-1,-1-1 1,2 1 0,-1-1 0,0 1 0,0-1-1,1 0 1,-1 0 0,1-1 0,0 1 0,0-1-1,-1 0 1,1 0 0,0 0 0,0 0 0,6 0-1,3-2 10,-1 1 0,18-5-1,-14 3-2,-16 2-9,8-1 6,-1-1-1,10-2 1,-14 3-4,0-1 0,0 1 0,0 0 0,0-1 0,-1 0 0,1 0 0,0 0 0,-1 0 0,4-3 0,49-61 74,-14 18-28,51-78 0,-74 95-23,21-50 1,-35 71-22,3-5 83,-1 0 0,-1 0-1,-1-1 1,0 0-1,-1 0 1,0 0 0,0-21-1,-3 27-12,-1-1-1,0 0 1,0 1 0,-1-1-1,0 1 1,-1 0 0,0 0-1,0 0 1,-1 0 0,-1 0-1,1 1 1,-8-11-1,5 10 32,-1 0 0,0 1 0,0 0 0,-1 0 0,0 1 0,0 0 0,-1 1 0,0 0 0,-1 0 0,1 1 0,-1 1 0,0 0 0,-1 0 0,1 1 0,-1 1 0,-13-3 0,-6 0-64,18 3-31,0 1-1,-26-2 1,37 4-11,0 0-1,-1 0 1,1 0 0,0-1 0,-4 0 0,4 0-3,0 0 0,0 1 0,1 0 0,-1-1-1,0 1 1,0 0 0,0 0 0,0 0 0,-2 1 0,4-1 0,-1 0 0,0 0 1,0 0-1,1 0 1,-1 0-1,0 1 1,1-1-1,-1 0 1,1 1-1,-1-1 1,0 0-1,1 1 0,-1-1 1,1 1-1,-1-1 1,1 1-1,-1-1 1,1 1-1,-1-1 1,1 1-1,0 0 0,-1-1 1,1 1-1,-1 0 1,0 3-12,0-1 1,1 0-1,-1 0 0,0 5 1,1-5-47,0 0 0,0 0 1,-1 0-1,1 0 0,-1-1 0,0 1 1,0 0-1,-2 3 0,3-6 54,-1 2-105,-1 0 0,1 0 1,0 0-1,0 0 0,-1 0 0,1 0 1,1 1-1,-1-1 0,0 0 1,0 0-1,1 1 0,0-1 1,-1 1-1,1-1 0,0 0 0,0 1 1,0-1-1,0 0 0,1 5 1,9 38-1799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8:19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79 5321,'7'-11'1017,"-6"11"-922,0-1 1,0 0 0,-1 0-1,1 0 1,0 0-1,0 0 1,-1 0 0,1 0-1,0-1 1,-1 1-1,0 0 1,1 0 0,-1 0-1,1-1 1,-1 1-1,0 0 1,0 0 0,0-1-1,0 1 1,0 0-1,0 0 1,0-3-1,-1 4-37,1 0 0,0-1-1,-1 1 1,1 0 0,0-1-1,-1 1 1,1 0 0,0-1-1,-1 1 1,1 0-1,0 0 1,-1 0 0,1-1-1,-1 1 1,1 0 0,-1 0-1,1 0 1,0 0-1,-1 0 1,1 0 0,-1 0-1,1 0 1,-1 0 0,1 0-1,-1 0 1,0 0 0,-12 3 694,10-1-576,-1-1 0,1 1 0,0 0 1,0 1-1,0-1 0,0 0 0,-6 7 0,-16 22 195,15-18-299,3-4-43,2 0 1,-1 1-1,-8 19 0,8-16-12,0 0 0,-10 14 0,-16 16 22,-13 19 86,-32 62 149,35-46-213,3-6-31,34-64-27,-7 16 1,11-21-4,0 0 0,0 0 0,0 0 0,0 0 0,1 0 0,-1 1 0,1-1 0,0 0 1,0 4-1,0-6-1,0-1 0,0 0 1,0 0-1,0 1 1,0-1-1,0 0 1,0 1-1,0-1 1,0 0-1,0 1 1,0-1-1,0 0 1,0 0-1,0 1 1,0-1-1,0 0 1,-1 1-1,1-1 1,0 0-1,0 0 1,-1 1-1,1-1 1,0 0-1,0 0 1,0 0 0,0 0-1,0 0 1,-1 0-1,1 0 1,0 0 0,0 0-1,0 0 1,0 0-1,0 0 1,-1 0 0,1 0-1,0 0 1,0 0-1,0 0 1,0 0 0,0 0-1,-1 0 1,1 0 0,0-1-1,0 1 1,0 0-1,0 0 1,0 0 0,0 0-1,0 0 1,-1 0-1,1 0 1,0 0 0,0-1-1,0 1 1,0 0-1,0 0 1,0 0 0,0 0-1,0-1 1,-1 1 0,1-1 0,0 0 0,0 0 0,-1 1 0,1-1 0,0 0 0,0 0-1,0 1 1,0-1 0,0 0 0,0 0 0,0 0 0,0 1 0,0-1 0,0 0 0,1 0 0,-1 0 0,0 1 0,0-1 0,1 0 0,0-1 0,12-17 13,-4 8-5,35-50 17,-36 49-17,22-29 15,35-43 10,-42 56-1,21-34-1,27-48 75,20-34 591,-87 136-597,1 0 0,4-13 0,-8 18-61,0-1 0,0 1 0,0 0 0,-1-1 0,1 1-1,-1 0 1,0-1 0,0 1 0,-1-5 0,-2 9 65,-1 2-1,0-1 0,1 0 1,-1 0-1,-2 4 0,0 0-89,0 0-1,1 0 1,0 0 0,-5 9-1,-16 31 14,7-11-18,-1-3-1,9-15-3,1 1 0,0-1 1,1 2-1,-11 34 0,15-37-4,0 0 1,-1-1 0,-9 20-1,-5 9 7,16-32-4,-1 0 0,0-1-1,-9 13 1,6-13-3,6-9-1,0-1-1,1 1 0,0 0 1,-1-1-1,1 1 1,0 0-1,0 0 0,0 0 1,0 0-1,0 0 1,1 1-1,-2 2 0,4 7-4,-1-11 5,-1 1 0,1-1 0,-1 0 0,0 1-1,0-1 1,1 0 0,-1 1 0,0-1-1,0 0 1,0 1 0,-1-1 0,1 0 0,-1 3-1,-2 1 1,2-5 0,1 0 0,0 0 0,-1 1 0,1-1 0,0 0 0,0 1 0,-1-1 0,1 0 0,0 1 0,0-1 0,-1 0 0,1 1 0,0-1 0,0 0 0,0 1 0,0-1 0,-1 1 0,1-1 0,0 0 0,0 1 0,0-1-1,0 1 1,0-1 0,0 0 0,0 1 0,0-1 0,0 1 0,1-1 0,-1 0 0,0 1 0,0-1 0,0 1 0,1 0-1,-1 0 1,0-1-1,1 1 0,-1 0 1,1-1-1,-1 1 0,1-1 1,-1 1-1,1-1 0,-1 1 1,1-1-1,-1 1 0,1-1 1,-1 1-1,1-1 1,1 1-1,-2-1 0,1-1 0,0 1-1,0 0 1,0 0 0,0 0 0,-1-1 0,1 1 0,0 0 0,0-1 0,0 1-1,-1-1 1,1 1 0,0-1 0,-1 1 0,2-2 0,7-4-5,-5 4 6,-1 0-1,0-1 1,0 1-1,0-1 0,0 1 1,4-6-1,14-24 8,24-47-1,-18 29-3,57-118 12,-79 158-14,53-120 25,-56 125-21,0-1 0,3-11 0,-4 12-1,0 1 1,0 0-1,4-9 1,-3 7 18,-5 6-5,2 1-15,0-1 0,0 1 0,0 0 0,0-1 0,0 1 0,0 0 0,1 0 0,-1-1 0,0 1-1,0 1 1,-7 12 59,-5 10 50,-11 15-65,2 1 1,-21 52-1,-20 36-29,16-56-5,1-2-5,31-42-26,1 1 0,-10 34 0,9-25-308,4-12-629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8:52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8 616,'-5'-2'40,"-3"-4"-64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8:5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1272,'2'4'5836,"-2"-1"-5675,1-1 0,0 0 0,0 0-1,0 1 1,0-1 0,2 4 0,-1-4-140,1-1-1,-1 1 1,0 0 0,1-1 0,-1 1 0,1-1-1,-1 0 1,1 0 0,3 1 0,26 5 37,-18-5-35,26 2 79,-9-2 154,132 29 657,-105-20-872,-38-7-30,0 0 0,25 9-1,-12-1 4,-14-4-10,1-1 0,0 0 0,24 3 0,-23-5 0,29 9 0,-17-3-2,11 2 4,-18-4-5,29 5 0,35 4 12,39 8-11,-90-21-2,50 2 0,-70-7 0,18 1 0,39 13 0,-22-3 0,21 4-2,41 5-11,-87-18 13,162 10-1,-144-13 1,22 1 0,77 9 0,-40 8 0,2 1 0,-67-12 0,-1 2 0,68 22 0,-63-16 0,51 11 0,136 15 12,185 38-8,-258-47-4,-10-3 7,188 60-6,-210-50 26,163 25 1,207 4 868,-396-56-859,57 8 1,233 46 8,-124-16-23,-195-33-16,81 30 1,-73-20 1,324 82 455,-109-30-344,81 29-79,-287-82-34,39 8 4,-67-20 5,152 26 33,-133-28-39,219 23 450,-69-18-276,-219-16-154,-1 1-1,0 1 1,1-1 0,11 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50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266 230 768,'-11'2'797,"4"-1"-58,0 0 0,-12 0 0,18-1-596,0 0-1,0 0 0,-1 0 1,1 0-1,0-1 1,0 1-1,0 0 1,0-1-1,0 1 0,0-1 1,0 1-1,0-1 1,0 1-1,1-1 1,-3-1-1,-10-14 2086,12 14-1954,-1-1 0,1 1 0,-1 0 0,0 0-1,0 0 1,-3-3 0,1 3-151,0 0 1,-1 1-1,1-1 0,0 1 0,-1 0 1,1 0-1,-1 0 0,1 0 0,-1 1 0,1 0 1,-1 0-1,1 0 0,-1 1 0,0-1 1,1 1-1,0 0 0,-1 0 0,1 1 0,0 0 1,-1-1-1,1 1 0,0 0 0,0 1 1,-6 4-1,7-3-91,-1 0-1,1 0 1,0 0 0,0 1 0,0-1-1,0 1 1,-2 6 0,1-1 28,0 1 0,-3 19 1,-1 16 28,0 58 0,6-53-74,8 81 0,-4-115-15,1 0 1,1-1 0,0 0-1,1 0 1,1 0 0,1-1-1,14 26 1,-16-32-4,1 0 0,0 0 0,8 8 1,-11-14-1,-1-1 1,1 0-1,0 1 1,0-1-1,0 0 1,0 0-1,0-1 0,0 1 1,0-1-1,0 1 1,1-1-1,4 1 1,-2-1-4,1-1 1,-1 1-1,0-1 0,0-1 1,12-1-1,-5-1-8,22-7 1,-27 8 10,-1-2 1,1 1 0,-1-1 0,0 0 0,0 0 0,-1-1-1,1 0 1,-1 0 0,0-1 0,7-8 0,2-5 1,-2 0 0,14-25 0,-18 29 1,24-44 14,-2-2 0,44-128 1,-67 165 9,-1 0 0,-1 0 0,-2-1 0,4-42 0,-8 56 49,0 1 0,0 0 0,-1 0 0,0 0 0,-1 0 0,0 0 0,-1 0 0,0 0 0,-1 1 0,0-1 0,0 1 0,-1 0 0,-11-16 1,12 20-8,0 0 0,-1 0 0,1 0 0,-1 1 1,0-1-1,-1 1 0,1 0 0,-1 1 0,0 0 1,0 0-1,-9-4 0,10 5-28,-1 1 0,1 0-1,0 0 1,-1 0 0,1 1 0,0-1 0,-1 1-1,1 1 1,-1-1 0,1 1 0,0 0 0,-1 0 0,1 0-1,-6 3 1,1 0-1,0 1-1,-1 1 1,2 0-1,-1 0 1,1 1-1,0 0 1,0 0-1,1 1 1,0 1 0,0-1-1,-12 19 1,6-5-19,2 1 1,0 0 0,1 1 0,-10 31-1,15-37-71,0 1 0,-5 36 1,9-36-255,2 1 0,0-1 0,4 26 1,13 64-2077,-17-108 2360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8:55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31 1904,'53'-20'3393,"-44"15"-2529,2 0 181,-11 5-1008,1 0 0,-1 0 0,0 0-1,0 0 1,0 0 0,1 0 0,-1 0 0,0 0 0,0 0-1,0 0 1,1 0 0,-1 0 0,0 0 0,0 0 0,0 0 0,1 0-1,-1 0 1,0 1 0,0-1 0,0 0 0,0 0 0,1 0-1,-1 0 1,0 0 0,0 1 0,0-1 0,0 0 0,0 0-1,0 0 1,1 1 0,-1-1 0,0 0 0,0 0 0,0 0-1,0 1 1,0-1 0,0 0 0,0 0 0,0 0 0,0 1 0,0-1 6,0 1 0,0-1 0,1 1 0,-1-1 0,0 1 0,0-1 0,0 0 0,1 1 0,-1-1 0,0 1 0,0-1 0,1 0 0,-1 1 0,0-1 0,1 0 0,-1 0 0,1 1 0,-1-1 0,0 0 0,1 1 0,1 1 257,-7 2-151,4-4-143,1 1 0,0-1 0,-1 0 0,1 1 0,-1-1 1,1 1-1,0-1 0,-1 1 0,1-1 0,0 1 0,-1-1 0,1 1 0,0-1 1,0 1-1,-1-1 0,1 1 0,0-1 0,0 1 0,0 0 0,0 0 0,0 0 2,0 0-1,-1 0 0,1 0 1,0 0-1,0 0 0,-1 0 0,1-1 1,0 1-1,-1 0 0,1 0 1,-2 1-1,1 0 12,1-2-14,0 1 1,0-1-1,-1 1 0,1-1 0,0 1 0,-1-1 1,1 1-1,0-1 0,-1 0 0,1 1 0,0-1 0,-1 1 1,1-1-1,-1 0 0,1 0 0,-1 1 0,1-1 0,-1 0 1,1 0-1,-1 1 0,0-1 0,-56 1 627,-24 7-356,29-2-252,-114 17 12,146-19-36,1 0 0,0 1 0,0 2 0,1-1 0,0 2 0,0 1 0,1 0 0,0 1 0,-19 15 0,27-18 12,1 1 0,0 1 0,1-1 0,-1 1 0,2 1 0,-1-1 0,1 1-1,1 0 1,-8 19 0,-3 21 81,2-4-63,12-41-23,0-1 0,-1 0-1,-3 6 1,-5 9 51,9-16-46,-2 8-1,3-8-19,3-4-8,-2 1 18,1 0 1,-1 0 0,0 0-1,1 0 1,-1-1-1,1 1 1,-1 0 0,0 0-1,1 0 1,-1 0-1,1 0 1,-1 0 0,0 0-1,1 0 1,-1 0-1,1 1 1,-1-1 0,0 0-1,1 0 1,0 0-1,3 2 28,20-1 144,-18-1-154,0 0 0,0 1-1,0-1 1,-1 1 0,10 3 0,10 6-9,-1 2 0,36 21 0,28 14-17,-38-26 1,93 23 1,-98-31-1,60 13 2,35 2 11,-115-23-4,0-1 0,0-1 0,34 0 0,-5-3 11,76 9 0,-122-7-20,-1 0-1,1 0 0,0 0 1,-1 1-1,1 0 0,-1 1 1,13 7-1,-17-9-50,-1 0 0,0 0 0,0 0 1,1 0-1,-1 0 0,3 5 0,6 15-859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8:56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109 792 1472,'-14'3'1727,"8"-3"-1501,1 1 0,-1 1 0,1-1-1,-1 1 1,1 0 0,0 0 0,0 0 0,0 0-1,-5 5 1,7-6-14,1 0-1,0 1 1,-1-1 0,1 0-1,-1 0 1,0 0-1,1-1 1,-4 1 0,5-1-155,1 1 0,-1-1 0,1 0 0,-1 0 0,1 0-1,-1 1 1,1-1 0,-1 0 0,1 0 0,0 1 0,-1-1 0,1 0 0,-1 1 0,1-1 0,0 0 0,-1 1 0,1-1 0,0 1 0,-1-1 0,1 1 0,0-1 0,0 1 0,0-1 0,-1 1 0,1-1 0,0 1 0,0-1 0,0 1 0,0-1 0,0 1 0,0-1 0,0 2 0,0-2-41,0-1 6,1 1 0,-1-1 0,1 1 0,-1-1 0,1 1 0,-1-1 1,1 1-1,-1 0 0,1-1 0,0 1 0,-1-1 0,1 1 0,0 0 0,-1 0 0,1-1 0,0 1 0,-1 0 0,2 0 0,7-4 50,10-7 11,-12 6-67,1 1 0,0 0 0,9-4-1,0 1 3,0-2-1,19-11 0,-4 2 7,3-1 3,177-86 801,-29 31-280,-13 6-283,-4-11-59,44-28 61,-80 41-131,-99 51-86,1 1 0,52-16 1,-39 13 169,-46 16-105,-2-1-53,3 2-63,0 0 1,0 0 0,0 0 0,0 0-1,0 0 1,0 0 0,0 0-1,0 0 1,0 0 0,0 0 0,0 0-1,0 0 1,0 0 0,0 0 0,0 0-1,1 0 1,-1 0 0,0 0-1,0 0 1,0 0 0,0 0 0,0 0-1,0 0 1,0 0 0,0 0 0,0 0-1,0 0 1,0 0 0,0-1 0,0 1-1,0 0 1,0 0 0,0 0-1,0 0 1,0 0 0,0 0 0,0 0-1,1 0 1,-1 0 0,0 0 0,0 0-1,0 0 1,0 0 0,0 0 0,0 0-1,0 0 1,0 0 0,0 0-1,0-1 1,0 1 0,0 0 0,0 0-1,0 0 1,0 0 0,0 0 0,0 0-1,0 0 1,0 0 0,-1 0 0,1 0-1,0 0 1,0 0 0,0 0-1,0 0 1,0 0 0,0 0 0,0-1-1,59 1-31,-41-2 25,-1-1 0,25-7 0,35-16-17,-48 16 13,94-36-151,-89 33-8,52-19-665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38:5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0 3225,'-10'12'6494,"-9"2"-4623,10-8-1418,-15 16-1,-7 22 198,-28 23-542,-52 67-22,11-6-86,-17 24 0,109-140-3,0 1 1,-6 16-1,11-22 1,1-1-1,-1 1 1,2 0 0,-1-1-1,1 1 1,-1 10 0,2-15 0,0-1-1,0 0 1,0 0 0,0 0 0,0 1 0,0-1-1,1 0 1,-1 0 0,0 0 0,1 0 0,-1 0-1,0 1 1,1-1 0,-1 0 0,1 0 0,1 1 0,0 0-8,-1-1 0,1 0 0,0 1 0,0-1 0,0 0 1,0 0-1,3 1 0,-2-1 2,5 3-7,-1-1 0,16 3 0,-19-5 16,0 0 1,0-1-1,0 1 0,0-1 1,0-1-1,0 1 1,7-1-1,43-14 40,-31 8-27,-14 4-3,0 0 0,0-1 0,0 0 0,15-9 0,-12 6 11,1 1 1,0 0-1,1 1 0,26-7 1,-29 9 15,1-2 1,-1 1-1,0-1 1,18-12-1,6-3 17,14-7 7,-23 12-3,1 1 0,28-10-1,-37 17-36,23-11-1,-37 15-17,1 1 0,-1 0 0,1 1 1,-1-1-1,1 1 0,-1 0 0,1 0 0,0 0 0,5 1 0,-10 0-2,1 0 1,0 0-1,0 0 0,0 0 0,0 0 0,0 0 0,0 0 0,0 0 1,0 1-1,-1-1 0,1 0 0,0 1 0,0-1 0,0 0 1,-1 1-1,1-1 0,0 1 0,0 0 0,-1-1 0,1 1 0,-1-1 1,1 1-1,0 0 0,-1 0 0,1-1 0,-1 1 0,1 1 0,0 1-14,0 0-1,-1 0 1,1 0-1,-1 0 0,0-1 1,0 6-1,1 2-152,-1-6-193,0 1 0,0-1 0,0 1 0,-1 5 0,-2 4-1517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3:29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24575,'0'0'-8191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17:43:30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50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4 10370,'6'-2'1096,"-10"0"313,-2 4-241,-3 12-512,-13 19-520,5 3-64,-10 19-32,-2 9-16,2 1 0,5 1-8,7 6-16,7-2-232,14-24-1800,11-9-1785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8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11 7090,'-37'0'2424,"8"1"-648,6 3-47,13-4-865,6 2-48,6-2 24,12-4-32,22 1 41,9-1-81,15-2-312,14 16-144,7-3-232,-6-5-48,7 12-88,15-6-296,-45-8-1144,-29-4-1065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50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116 161 8338,'-14'-5'1117,"2"0"0,-1-1 0,-23-14-1,33 18-976,0 0-1,0 0 0,0-1 0,0 0 0,1 1 0,-1-1 0,1 0 0,-1 0 0,1 0 0,0-1 0,0 1 0,1 0 0,-1-1 0,1 1 0,0-1 0,-1 0 0,1 1 0,1-1 0,-2-6 0,2 9-126,1-18 113,-1 18-121,0 0 0,0 0 0,1 0-1,-1 0 1,0 0 0,1 0 0,-1 0-1,1 0 1,-1 0 0,1 0 0,0 0-1,-1 0 1,1 0 0,1-1 0,1 0-1,0 0 0,0 0 0,0 1 0,1-1 0,-1 1 0,0 0 0,4-1 0,27-4 8,-25 5-12,0 0-1,0 1 1,0 1 0,0-1 0,0 1 0,15 4 0,52 21 3,-73-25-3,13 5 4,0 1 0,-1 1 0,20 13 0,-25-15 1,-1 1 0,-1 1-1,1-1 1,-1 1-1,-1 1 1,8 9-1,13 24 20,-23-34-20,-2-5-1,0 1 0,-1 0 0,1 0 0,-1 0 0,2 6 0,-3-8-5,-1 0 1,0 0 0,1 0-1,-1 0 1,0 0 0,0 0-1,0 0 1,0 0 0,0 1-1,-1-1 1,1 0 0,-1 0-1,1 0 1,-1 0 0,-1 2-1,-6 10-60,0 0 0,-1-1 0,0 1 0,-16 14 0,20-22 40,-138 174-120,113-137 148,2 1 0,-32 68 0,52-95-7,-5 19 0,11-29-1,0 1-1,1-1 1,-1 0-1,1 1 1,1 9-1,0-13 1,0 1 1,1-1-1,0 1 0,0-1 1,0 0-1,1 0 0,-1 1 1,1-1-1,0 0 0,0 0 1,1-1-1,-1 1 0,1 0 1,0-1-1,0 0 0,0 1 0,0-1 1,5 3-1,-1-1-51,0 0-1,-1-1 1,2 0-1,-1 0 1,0-1-1,1 0 1,-1-1-1,1 1 1,9 1-1,-6-3-405,-1 0 1,18-1-1,26-4-1470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5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12139,'-1'-1'94,"0"1"1,-1 0-1,1 0 1,0 0 0,-1 0-1,1 0 1,0 1 0,-1-1-1,1 0 1,0 1-1,-1-1 1,1 0 0,0 1-1,0 0 1,-1-1 0,1 1-1,0 0 1,0 0 0,0-1-1,0 1 1,0 0-1,0 0 1,0 0 0,0 0-1,-1 2 1,1 0-45,-1-1 0,1 1 0,0 0 0,-1 0 0,1 0 0,0 0 1,1 0-1,-1 1 0,1-1 0,-1 6 0,3 86-21,6 63-44,30 176 0,-18-235-119,-17-84 92,2 0-1,7 16 0,-10-26 34,1 1 0,0-1 0,0 0 0,0-1 0,1 1 0,0-1 0,0 1 0,7 5 0,-8-7 6,1-1 0,-1 0 0,0 0 0,1 0 0,-1-1 1,1 1-1,-1-1 0,1 0 0,0 0 0,-1 0 0,1 0 0,0-1 0,0 1 0,0-1 1,6-1-1,-1 0-3,-1 0 1,0-1-1,1 0 1,-1-1 0,0 0-1,10-5 1,-9 4 6,-2-1 0,1 1 0,0-2 0,-1 1 0,0-1 0,8-9 0,-1 0 21,21-31-1,-15 16 70,-2 0-1,-1 0 0,23-57 0,-29 49 108,8-43 0,-9 31-69,14-40-43,-16 63-77,-7 22-11,7-18 9,-8 21-11,1 1-1,0 0 0,0-1 1,0 1-1,0 0 0,0-1 1,0 1-1,0 0 1,0 0-1,2-1 0,11-6-284,-13 6 203,0 2 32,0-1 1,0 1-1,-1 0 1,1-1 0,0 1-1,0 0 1,0-1 0,-1 1-1,1 0 1,0 0 0,0-1-1,1 1 1,37 2-1758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52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78 6561,'-23'0'1081,"-19"-6"95,3-7 328,29 3-216,2-2-167,-9-1-113,9 1-208,4 4 40,16 7-304,3-1-288,11 11-216,8 3 0,15 5-8,7 3-8,12-9-16,-12-5-56,2-8-1312,8-6-1072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52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33 7706,'-8'4'1632,"5"0"336,-5-4-511,10 2-465,21 2-680,18-4-160,11-2-16,2-6 0,18-5-104,-4-1-8,13 8-8,-8 2-8,-16 8-376,8 4-1240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6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36 141 7962,'27'-61'3314,"-23"50"-2803,0 1 1,1-1-1,10-13 1,-15 23-452,1-1 1,0 1-1,0 0 1,0 0 0,-1 0-1,1-1 1,-1 1-1,1 0 1,-1-1 0,1-1-1,-1 2-33,0 1 0,-1-1 0,1 1 1,0 0-1,0-1 0,0 1 0,-1 0 0,1-1 0,0 1 0,0 0 0,-1-1 0,1 1 1,0 0-1,-1 0 0,1-1 0,-1 1 0,1 0 0,0 0 0,-1 0 0,1-1 0,0 1 1,-1 0-1,1 0 0,-1 0 0,1 0 0,-1 0 0,1 0 0,0 0 0,-1 0 0,0 0 1,0 0 48,0 0 1,-1 0 0,1 0 0,0 0 0,0 0 0,0 0 0,-1 1 0,1-1 0,0 0 0,0 1-1,0-1 1,0 1 0,-1-1 0,1 1 0,0-1 0,0 1 0,0 0 0,0 0 0,-1 1 0,0 1 107,-1 0 1,1 0 0,-1 0-1,1 0 1,-2 6-1,-1 3 56,0 1 0,1 0 0,1 0 0,-3 22 0,5-27-199,-16 107 143,13-81-176,3 50 0,2-68-28,0 0 1,8 30 0,-7-37-51,1 1 0,1 0 1,0-1-1,0 0 0,9 14 1,-11-20 12,0 1 1,1-1 0,-1 0-1,1 0 1,-1 0 0,1 0-1,0 0 1,0 0 0,0-1 0,5 4-1,-5-5 18,0 0 0,0-1-1,1 1 1,-1-1 0,0 1 0,0-1-1,0 0 1,0 0 0,0 0 0,1 0-1,-1-1 1,0 0 0,0 1 0,5-3-1,8-2 4,-1-1-1,0 0 0,-1-1 0,1-1 0,-1 0 0,-1-1 0,24-20 1,-6 0 60,-1-1 0,-2-2 0,46-66 0,-63 82-5,-1-1 0,-2 0 0,1 0 0,7-27 1,-13 36-11,-1 0 1,0 0-1,-1-1 0,1 1 1,-2-1-1,1 0 1,-1 1-1,-1-1 1,1 1-1,-1-1 0,-1 1 1,-2-9-1,2 11-6,2 5-3,0-1 0,-1 1 0,1 0 0,-1-1 1,1 1-1,-1 0 0,0-1 0,1 1 0,-1 0 0,0 0 0,0-1 0,0 1 0,0 0 0,0 0 0,0 0 0,0 0 0,0 1 0,0-1 0,-2-1 0,3 2-1,-1 0-1,1 0 1,0-1-1,-1 1 1,1 0-1,-1 0 1,1 0-1,0 0 0,-1-1 1,1 1-1,-1 0 1,1 0-1,0 0 1,-1 0-1,1 0 1,-1 0-1,1 0 1,0 0-1,-1 0 1,1 1-1,-1-1 0,1 0 1,0 0-1,-1 0 1,1 0-1,0 0 1,-1 1-1,0-1 1,-7 12-35,6-8 28,-10 18 6,0 1 1,2 0-1,1 0 0,-11 43 0,16-50 6,1-1 0,1 1 0,1 0-1,0 0 1,1 0 0,0 0 0,2-1 0,5 28 0,-6-37-9,1 1 0,1 0 0,-1-1 0,1 1 1,0-1-1,1 0 0,-1 0 0,9 10 0,-9-12-2,0-1 0,1 0 0,-1 1 0,1-2-1,0 1 1,0 0 0,0-1 0,0 0 0,0 0 0,1 0 0,-1 0-1,1-1 1,-1 1 0,8 0 0,-2-1-18,0-1 0,0 0 0,0 0 0,0-1 0,0 0 0,0-1 0,13-4 0,69-26-111,-64 19 65,-1 0 1,0-2-1,-1-1 0,-1-1 0,-1-1 1,0-1-1,-1-1 0,-2-1 1,28-33-1,-40 42 80,-1 0 0,12-23 0,-19 33-7,5-7 17,-6 9-18,0 0-1,0 0 0,0 0 1,0 0-1,1 0 0,-1 0 1,0 0-1,0 0 0,0 0 1,0 0-1,0 0 0,0 0 0,0 0 1,0 0-1,0 0 0,1 0 1,-1 0-1,0 0 0,0 0 1,0 0-1,0 0 0,0 0 1,0 0-1,0 0 0,0 0 1,0 0-1,0 0 0,1 0 1,-1 1-1,0-1 0,0 0 1,0 0-1,0 0 0,0 0 1,0 0-1,0 0 0,0 0 1,0 0-1,0 0 0,0 0 1,0 0-1,0 0 0,0 1 1,2 13 7,-2-13-10,1 9 1,0-1 0,0 0-1,1 0 1,0 0 0,1 0-1,-1 0 1,7 10 0,-6-13-1,0 0 0,1 0 0,0 0 0,0-1 1,0 0-1,1 0 0,0 0 0,0 0 0,0-1 1,11 7-1,-14-9 0,1-1 0,0 1 1,0-1-1,0 0 0,0 1 0,0-2 1,1 1-1,-1 0 0,0 0 1,0-1-1,1 0 0,-1 0 0,0 0 1,0 0-1,1 0 0,-1-1 0,0 1 1,0-1-1,1 0 0,-1 0 1,3-1-1,5-4-1,0 0 0,0 0 0,-1-1 0,13-11 0,3-3 8,-19 17-5,9-7-12,-1 0-1,0-1 1,21-23-1,-20 15-61,-12 15 45,0 0 0,0 0 0,0 0 0,0 0 1,1 1-1,0 0 0,9-7 0,-13 11 28,1-1 2,1-1 1,0 1 0,0-1-1,-1 0 1,1 0-1,-1 0 1,0 0 0,1 0-1,3-5 1,-8 11 33,0 0 0,0 1 0,1-1 0,-1 1-1,1-1 1,0 1 0,0 6 0,-3 8 36,-13 81 58,15-82-350,2-1 0,-1 1 0,5 29 1,3-9-1334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7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1 509 13363,'18'-9'40,"0"-1"0,-1-1 1,0-1-1,19-16 0,27-34 10,-49 47-44,-1-1 0,14-22 0,36-74 5,-28 47 8,16-31 1035,-49 94-1005,-1-2 63,1 1 1,0-1 0,0 1-1,3-4 1,-4 6-75,1 0 1,-1 0 0,0 0-1,0 1 1,0-1 0,1 0-1,-1 0 1,0 1-1,0-1 1,1 1 0,-1-1-1,1 1 1,1 0 0,2-1 35,-5 0-69,0 1-1,0 0 1,1 0 0,-1 0-1,0 0 1,1 0 0,-1 0 0,0 0-1,0 0 1,1 0 0,-1 0-1,0 0 1,1 0 0,-1 0 0,0 0-1,1 0 1,-1 0 0,0 0 0,1 0-1,-1 0 1,0 0 0,1 1-1,-1 0-3,0 0 0,0-1 0,1 1 0,-1 0 0,0 0-1,0 0 1,0 0 0,-1 0 0,1 0 0,0 0-1,0 0 1,-1 1 0,-30 174 179,0-39-92,-3 20 73,31-136-442,1 0 0,0 0 1,2 0-1,1 0 0,5 32 0,8 5-2242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7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573 93 9578,'-36'-52'3848,"34"48"-3646,0 1 1,-1 0 0,1 0 0,-1 0-1,1 0 1,-1 0 0,0 1 0,0-1-1,-1 1 1,-4-4 0,5 5-101,0 0 0,-1 0 0,1 0-1,0 0 1,-1 1 0,1-1 0,-1 1 0,1 0 0,0 0 0,-1 0 0,1 1 0,-1-1-1,-4 2 1,-4 1 6,0 1 0,0 0 0,1 1-1,0 0 1,0 1 0,-17 11 0,5 0 51,-38 36 0,32-24-121,3 1 0,0 2 0,2 0 1,1 1-1,2 2 0,1 0 1,2 1-1,1 1 0,3 0 1,-12 43-1,18-51-31,-6 43 0,13-60-26,0-1 0,1 0 0,0 1-1,1-1 1,0 0 0,1 0-1,3 12 1,-4-18-26,0 0 0,1 0 0,0 0 0,0-1 0,1 1 0,-1 0 0,1-1 0,0 0 0,0 1 0,7 6 0,-8-9-8,1 0-1,0 0 1,0 0 0,0-1-1,0 1 1,0-1-1,0 1 1,1-1-1,-1 0 1,0 0 0,1-1-1,-1 1 1,1-1-1,-1 0 1,1 1-1,-1-2 1,6 1 0,2-2-55,-1 0 0,1 0 0,0-1 0,-1 0 1,15-7-1,16-9-2,77-49 0,-88 49 115,-2-2 0,-1-2 1,32-32-1,-39 33 87,-1-1 0,-2-1 0,25-42 1,-31 45 136,-1 0 1,0-1 0,-2 0 0,10-42 0,-15 50-55,-1 0 0,-1 0 0,-1-20 0,0 25-105,-1 0 0,0 0 0,0 1-1,-1-1 1,0 1 0,-1-1 0,0 1 0,0 0 0,-1 0 0,0 0-1,0 0 1,-10-13 0,7 12-36,1 0 0,-1 1 0,-1 0 1,1 0-1,-11-7 0,15 13-37,0-1 0,-1 1 1,0 0-1,1 0 0,-1 0 1,0 1-1,0 0 0,0-1 0,0 1 1,0 0-1,0 1 0,0-1 1,0 1-1,0 0 0,-8 0 0,7 1-13,0 0 0,1 0 0,0 0 0,-1 1 0,1 0 0,0 0 0,0 0 0,-1 0 0,2 0 0,-1 1 0,0-1 0,0 1 0,1 0 0,0 1 0,-4 3 0,-1 3-160,0 0-1,1 1 1,1 0 0,-7 13 0,12-21 120,-4 7-289,0 0 0,1 0 0,-3 12 0,4-10-660,1 1 1,0 24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8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10 11819,'-5'-8'744,"7"6"88,-8 12 208,-4 11-352,-3 24-520,-9 11-112,7 21-24,1 7 0,22-5-144,6-6-560,5-16-6329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8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142 228 9354,'-22'-14'1166,"-35"-26"1,51 35-833,-1-1 0,1-1 0,-1 1 1,2-1-1,-1 0 0,1 0 1,0 0-1,-7-15 0,12 20-278,-1 0 1,0 0-1,1 0 0,-1 0 0,1 0 0,0 0 0,-1 0 1,1 0-1,0 0 0,0 0 0,1 0 0,-1 0 1,0 0-1,1 0 0,-1 0 0,1 0 0,-1 0 1,1 1-1,0-1 0,0 0 0,0 0 0,0 0 1,0 1-1,0-1 0,1 1 0,2-4 0,0 1 50,1 1-1,0-1 0,0 1 0,0 0 1,0 0-1,0 0 0,1 1 0,8-4 1,-3 3-41,0 0 0,0 0 0,0 1 0,1 1 0,-1 0-1,1 0 1,-1 1 0,0 0 0,1 1 0,-1 1 0,0 0 0,0 0 0,13 5 0,-13-3-56,0 1 0,-1 0 0,0 1 0,0 0 0,-1 1 0,1 0 0,-2 0 0,1 1 0,13 16 0,-14-13-63,0 1 1,-1 1-1,0-1 1,-1 1-1,9 28 1,-8-18-451,-2 0 1,6 46-1,-10-46 125,-1 0-1,0-1 1,-2 1-1,-1 0 0,-9 40 1,4-37 257,0-1 0,-2 0 1,0 0-1,-24 39 1,18-41 197,0-1 0,-39 39 0,35-41 239,1 2 0,-24 35 0,41-53-274,-1 0 20,0 1-1,0 0 1,-2 6-1,4-10-47,1 1 0,0 0 0,-1-1 0,1 1 0,0-1 1,0 1-1,-1 0 0,1-1 0,1 1 0,-1 0 0,0-1 0,0 1 0,1 0 0,-1-1 0,1 2 0,0 0 19,1 0 0,-1 0 0,1-1 0,0 1 0,-1-1 0,1 0 0,0 1 0,1-1 0,-1 0 0,0 0 0,0 0 0,1 0 0,-1-1 0,1 1 0,0-1 0,-1 0-1,4 2 1,5 0 54,-1 0 0,0 0 0,15 1 0,-16-3-35,40 7 765,75 2 0,-45-9-1699,-43 0-580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8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1260 8162,'-19'14'1637,"44"-36"1459,65-53-2210,17-12-711,13-2 388,-93 70-403,89-65 602,-48 29-202,-3-2 1,86-98-1,-26 4-116,-1 0-165,-12 32-156,-18 25-51,-84 84-62,-1 0 1,-1-1-1,0 0 0,7-12 1,-14 20-9,1 1 0,-1-1 0,0 1 0,0-1 0,0 0 1,0 0-1,-1 1 0,1-1 0,-1 0 0,1 0 0,-1-5 0,0 8-4,0-1 1,-1 1-1,1-1 0,0 0 0,0 1 0,0-1 0,-1 1 0,1-1 0,0 1 0,-1-1 1,1 1-1,0-1 0,-1 1 0,1-1 0,-1 1 0,1 0 0,-1-1 0,1 1 1,-1-1-1,0 1 0,0-1-8,0 1 0,-1 0 0,1-1 0,0 1 0,-1 0 0,1 0 0,0 0 0,-1 0 0,1 0 0,0 0 0,-1 0 0,-1 1 0,-3 1-78,-1 0 0,1 0 0,0 1 0,0 0 0,-7 4 0,-57 36-840,-10 9-145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 11194,'-10'5'521,"2"9"-49,-1 17 856,-3 15-256,-3 20-376,-5 6-56,-5 9-63,-2 4-17,0-3-192,-2-16-128,17-10-176,26-2-8,5-25-1048,12-10-1577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9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41 9746,'-20'-11'2911,"-37"-14"-1,53 24-2780,3 1-105,0-1-1,0 1 0,0-1 1,0 1-1,0-1 1,0 1-1,-1 0 1,1 0-1,0-1 1,0 1-1,0 0 0,-1 0 1,1 0-1,0 0 1,0 1-1,0-1 1,0 0-1,-1 0 0,1 1 1,0-1-1,0 1 1,0-1-1,0 1 1,0-1-1,0 1 0,0 0 1,0-1-1,0 1 1,0 0-1,0 0 1,0 0-1,0 1 1,-9 8-29,1 1 1,1 0 0,0 1 0,0 0 0,1 0-1,-10 24 1,14-28-52,0 1-1,0 0 0,1 0 1,0 0-1,1 0 1,0 0-1,0 0 0,1 0 1,0 1-1,1-1 1,3 16-1,-1-16-23,0 1 0,0-1 0,1 0 0,6 9 0,21 32-203,-25-41 233,0 0 0,1 0 1,0-1-1,1 0 1,14 12-1,-17-16 43,-1-1 0,1 0 1,0 0-1,1-1 0,-1 0 0,0 1 0,1-2 0,-1 1 1,1-1-1,0 1 0,9-1 0,-10 0 9,-1-1 1,0 0-1,1-1 0,-1 1 0,0-1 0,0 0 1,0 0-1,5-1 0,0-2 10,0-1-1,11-7 1,-19 11-12,13-6 12,-5 2 0,13-10 0,-20 14-10,0-1 0,1 0 0,-2 0 0,1 0 0,0 0-1,0 0 1,-1 0 0,1 0 0,-1-1 0,1 1 0,0-4 0,-1 3 1,0 0 0,-1 0 0,1 0 0,-1 0 1,0 0-1,0 0 0,0 0 0,-1-4 0,-6-26 38,5 23-27,-2-7 17,-1 0 1,-8-18-1,10 28-15,-1 0 1,0 0-1,0 0 1,0 1-1,-1-1 0,0 1 1,-6-6-1,1 4 68,1 0 0,-1 1 0,0 1-1,-1-1 1,1 2 0,-1-1 0,0 2 0,-20-7-1,15 7 12,0 0-1,0 1 0,0 1 0,-1 1 0,1 0 0,-18 2 0,23 0-85,0 0 0,0 1 1,0 0-1,1 1 1,-1 0-1,-12 6 1,17-6-14,-1 1 1,0-1-1,1 1 1,0 1-1,0-1 0,1 1 1,-1 0-1,1 0 1,0 1-1,-5 6 1,4-2-191,1-1-1,-1 1 1,2 0 0,0 0-1,0 1 1,0-1 0,2 1 0,-1-1-1,1 1 1,1 0 0,0 0-1,0 0 1,1 0 0,2 11 0,0-3-2853,8 24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364 244 8058,'7'-17'1263,"12"-35"0,-17 45-1002,0 0 1,-1-1-1,0 1 1,-1 0-1,1 0 1,-1-1-1,-1 1 1,-1-9-1,1 9-55,-1 0 0,0 0 0,0 1 0,-1-1 0,0 0 0,0 1 0,-6-9 0,7 12-103,0 0 0,0 0 0,0 0-1,-1 1 1,1-1 0,-1 1-1,0 0 1,0-1 0,0 1 0,0 0-1,0 1 1,0-1 0,0 1-1,-1-1 1,1 1 0,-7-2-1,5 3 42,-1 0-1,1 0 0,-1 0 1,1 1-1,-1 0 0,-7 2 0,-3 0-3,1 1 0,-1 1-1,1 1 1,1 0-1,-1 1 1,1 1 0,-14 9-1,19-10-120,-1 0 0,1 1 0,1 0 0,0 1-1,0 0 1,0 0 0,1 0 0,0 1 0,1 1 0,-6 12 0,3-3-2,1 1 0,0 0 0,-4 23 1,10-33-19,0 0 1,1 1 0,0-1-1,0 0 1,1 0 0,1 1 0,3 19-1,-1-22-6,-1 1 0,2-1 0,0 0 0,0-1 0,7 13 0,-8-17-2,-1 0 1,1 0 0,-1 0 0,1-1 0,0 1-1,1-1 1,-1 0 0,1 0 0,-1 0 0,1 0-1,4 2 1,-4-3-2,0-1-1,0 0 1,0 0-1,0 0 1,1 0-1,-1-1 1,0 0-1,0 1 1,0-1-1,0-1 1,1 1-1,5-2 1,-2 0 4,0 1-1,0-2 1,0 1-1,0-1 1,0-1 0,-1 1-1,1-1 1,-1-1-1,0 1 1,10-9 0,-8 4 15,-1 1 1,1-1-1,-2-1 0,0 1 1,0-1-1,0 0 1,5-13-1,-11 20-5,8-15 22,0 0 0,5-20 0,-12 31-12,0 1 0,-1 0-1,0-1 1,0 1 0,-1-1 0,0 1 0,0-1-1,0 1 1,-1-1 0,-2-8 0,2 8 37,-2 0 0,1 0 0,-1 0 1,0 0-1,0 1 0,-7-12 0,7 15-13,0-1 0,0 1 0,0-1 0,-1 1 0,1 0 0,-1 0 0,1 1 0,-1-1 0,0 1 0,0 0 0,0 0 0,-6-3 0,4 4-36,0-1-1,0 1 1,1 0 0,-1 0-1,0 1 1,0 0 0,0 0-1,0 0 1,-9 2 0,7 0-101,0 0-1,0 0 1,0 1 0,0 0 0,0 1 0,-8 4-1,-25 20 43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9:5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7426,'-10'8'3840,"18"-4"-2607,7-8-329,3 0-224,11 10-320,9-4-64,3 0-112,0 12-80,-3 1-64,-11-1-8,4 9 0,-3 2 0,6-9-536,7-16-816,-4-4-5730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00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59 5145,'-16'0'3801,"10"-2"-2417,14-6 105,6 2-129,1 6-152,18-5-672,4-7-208,17 12 48,4 0-32,12-10-240,11 1-48,-13 3-24,-4 6-16,-4 8-1072,-4 3-6697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1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33 849 4025,'-17'8'2916,"17"-8"-2721,-1 1 0,0-1 0,1 0 0,-1 1 0,0-1 0,1 0 0,-1 0 0,0 1 0,0-1 1,1 0-1,-1 0 0,0 0 0,0 0 0,1 0 0,-1 0 0,0 0 0,0-1 0,1 1 0,-2 0 0,18-1 1824,-7-2-1710,1 1 0,-1-1-1,0-1 1,0 1-1,-1-2 1,11-5 0,9-5-50,-6 4-207,0 0 0,-1-2 0,0 0 0,-1-1 0,-1-2 0,24-22 0,22-28-24,13-6-16,25-43 7,-7-7-2,-71 90-15,2-4 2,16-19 9,56-59 0,-27 45-4,-56 56-8,-16 13-1,1 0 1,-1-1-1,1 1 0,-1 0 0,1 0 0,-1-1 0,1 1 1,-1 0-1,1 0 0,0 0 0,-1 0 0,1 0 1,-1 0-1,1 0 0,-1 0 0,1 0 0,0 0 1,-1 0-1,1 0 0,-1 0 0,2 0 0,-2 1 2,0-1 0,0 1 0,0-1 0,0 1 0,0-1 0,-1 1 0,1-1 0,0 1 0,0-1-1,0 1 1,0-1 0,0 1 0,-1-1 0,1 1 0,0-1 0,0 0 0,-1 1 0,1 0 0,-3 3 11,0 3-4,-1-1 0,-7 10 0,7-11-6,0 1 0,1-1 0,-1 1 0,-3 11 0,1-3 3,0-1 0,-10 16-1,-8 14 9,-8 41 24,19-50-7,-7 23 41,2 1 0,-11 71-1,0 123-30,29-244-66,-1 29 27,1-33-98,0 0 0,0 0 0,1 0 0,-1 0 1,3 6-1,-3-9-11,0-1 1,0 1 0,1-1 0,-1 1 0,0-1 0,1 0-1,-1 1 1,0-1 0,1 1 0,-1-1 0,0 0 0,1 1-1,-1-1 1,0 0 0,1 0 0,-1 1 0,1-1-1,-1 0 1,1 0 0,-1 0 0,1 1 0,-1-1 0,1 0-1,-1 0 1,2 0 0,12 1-6061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1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59 8090,'-19'-2'1864,"9"-10"-504,-5-3-239,15 11-361,17 2-192,-5-8-264,5 8 32,10-2 88,6-4-104,23 10-232,4 0-40,2 0-24,2 4-8,-6 0 24,2 2-400,4 1-2856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1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29 6761,'2'-26'4111,"-2"26"-4089,0 0-1,0 0 1,0 0 0,0 0 0,0 0 0,0 0 0,0 0 0,0 0 0,0 0 0,0 0-1,0 0 1,1 0 0,-1 0 0,0 0 0,0 0 0,0 0 0,0 0 0,0 0 0,0 0-1,0 0 1,0 0 0,0 0 0,0 0 0,1 0 0,-1 0 0,0 0 0,0 0-1,0 0 1,0 0 0,0 0 0,0 0 0,0 0 0,0 0 0,0 0 0,0 0 0,0-1-1,0 1 1,0 0 0,1 0 0,-1 0 0,0 0 0,0 0 0,0 0 0,0 0 0,0 0-1,0 0 1,0 0 0,0 0 0,0-1 0,0 1 0,0 0 0,0 0 0,0 0 0,0 0-1,0 0 1,0 0 0,0 0 0,0 0 0,0 0 0,0 0-12,1 1 1,-1 0-1,0-1 0,1 1 1,-1 0-1,0 0 0,1 0 1,-1-1-1,0 1 0,0 2 1,0 10 32,-1 1 0,-4 22 0,-67 329 431,34-187-472,34-158-54,1-10-127,1 0 0,0 1-1,1-1 1,0 18 0,1-25-10,0-1 0,1 1 0,-1-1 0,1 0 0,0 1 0,0-1 0,0 0 0,0 1 0,2 2 0,14 15-2811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1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285 143 4361,'0'-2'244,"-1"0"0,0 0 1,1 0-1,-1 0 0,0 1 0,0-1 1,0 0-1,-1 0 0,1 1 0,0-1 1,-1 1-1,1 0 0,-1-1 0,1 1 1,-1 0-1,0 0 0,1 0 0,-4-2 0,-3-2 846,7 5-1002,1 0 0,-1-1 0,1 1 0,-1 0 0,0-1 0,1 1-1,-1 0 1,0 0 0,1 0 0,-1 0 0,0 0 0,1 0-1,-1 0 1,-1 0 0,-1 0 67,-1 1 0,1-1 1,0 1-1,0 0 0,0 0 0,0 0 0,0 1 0,0-1 0,0 1 1,0-1-1,-4 4 0,1-1-15,-47 34 909,43-31-934,1 2 0,-1-1 0,-10 15 1,10-8-72,0 1 0,1-1 1,1 2-1,-11 29 0,18-45-43,-5 15 4,0-1 1,1 2-1,0-1 0,2 1 0,0-1 0,-1 23 0,3-17-7,1-1 0,4 34 0,-3-49 1,0 1-1,0-1 1,1 1 0,0-1-1,0 0 1,1 0 0,0 0-1,0 0 1,0 0-1,1 0 1,0-1 0,8 10-1,-4-9-4,0 1 0,0-1-1,13 7 1,-18-11 4,0 0-1,1 0 1,-1-1 0,1 1 0,-1-1 0,1 0-1,0 0 1,0 0 0,-1-1 0,6 1 0,-1-1-1,-1-1 0,0 0 0,14-4 0,-17 4 3,9-2 3,0-1 1,0 0-1,-1-1 1,1 0-1,-1-1 0,0 0 1,-1-1-1,13-9 1,-14 7 3,0-1 0,-1 0 0,13-17 1,18-35 11,-40 62-19,17-27 16,-2-1 0,-1 0 1,16-46-1,-25 60-1,-1-1 1,-1 0-1,0 0 0,-1 0 0,0-1 0,-2 1 0,0 0 1,0-1-1,-3-15 0,1 23 16,0 0 0,0 0 1,-1 0-1,0 1 0,0-1 0,-1 1 1,-8-13-1,2 7 152,0 0 1,-21-20-1,25 28-148,0 0-1,0 0 0,0 1 1,0 0-1,-1 0 1,1 0-1,-1 1 1,0 0-1,0 1 0,0-1 1,-1 1-1,1 1 1,-12-2-1,12 2-15,1 1-1,-1 0 0,1 1 1,-1-1-1,0 1 0,1 0 1,-1 1-1,1 0 1,0 0-1,-1 0 0,1 1 1,0 0-1,1 0 1,-1 0-1,-8 7 0,-1 3-23,1 1 0,0 1 0,-13 18 0,23-28 7,0 0 0,1 1-1,-1 0 1,1-1 0,0 1 0,0 1-1,-2 7 1,4-10-96,0-1 0,1 1 0,-1 0 0,1-1 0,0 1 0,0 0 0,0-1 0,1 1 0,-1 0 0,1-1 0,0 1 0,0-1 0,0 1 0,3 4 0,14 24-2173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16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14 6961,'-10'-2'1313,"-2"-2"-201,-1 0 32,1 2 81,0 0-217,3 4-624,1 6 0,-2 13 296,-1 2-8,-3 16-352,-3 10-160,-1 5-104,-1 4-24,5-14-24,7-1-16,5-10-408,8-6-632,13-23-2609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16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72 5289,'-22'-6'1284,"11"2"340,-19-2 1,29 5-1481,0 1 1,0 0-1,-1 0 1,1 0-1,0 0 0,0 0 1,-1 0-1,1 1 0,0-1 1,0 0-1,0 1 0,-1-1 1,1 1-1,0-1 1,0 1-1,0-1 0,0 1 1,0 0-1,0 0 0,0 0 1,-1 0-1,-1 3-11,0-1-1,1 1 1,-1 0 0,-2 6 0,0 0 147,-1 2-146,0 1 0,1 0 0,0 0 0,1 0 0,1 1 0,-2 15 1,-2 6-28,-12 65 60,16-73-130,-1 45 0,7-9-17,-2-55-19,1 0 0,-1 0 0,1 0 0,1 0 0,3 9 0,-5-15-2,1 1 0,0 0 0,-1 0 0,1-1 0,0 1 0,0-1-1,0 0 1,1 1 0,-1-1 0,1 0 0,-1-1 0,1 1 0,-1 0 0,1-1-1,0 1 1,6 1 0,-4-1-1,0-1 0,-1 0 1,1-1-1,0 1 0,0-1 0,0 0 0,0 0 0,10-1 0,-12 0 3,1 0-1,-1 0 1,0 0-1,0 0 1,0 0-1,0 0 1,0-1 0,6-3-1,-4 0 5,1 0 0,7-8 0,-7 7-1,8-10 8,0-1-1,-1 1 0,16-30 1,-22 34-3,0-1 1,-1 0-1,-1-1 1,0 0-1,-1 1 1,3-20-1,-4 15 10,-2 0 0,0-1 1,-2-35-1,0 45 6,-1-1 1,0 0-1,0 1 1,-1-1-1,0 1 1,0 0 0,-1 0-1,-1 0 1,-5-9-1,-5-2 217,-19-19 0,10 11-55,19 21-169,-1 0 0,-1 1 0,-8-8 0,11 12-17,0-1 1,0 1 0,0 0 0,0 0 0,0 0 0,-1 0 0,-6-1 0,9 2-3,-1 1 1,0 0-1,1 0 1,-1-1-1,0 1 1,1 1-1,-1-1 1,0 0-1,1 1 1,-1 0-1,0-1 1,1 1-1,-1 0 1,1 0-1,-1 0 0,-3 3 1,4-3 0,-11 6-261,0 1 1,0 0 0,-21 20 0,3 3-1588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20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448 289 7586,'-1'-5'551,"1"2"-127,-1 0 0,1 0 0,-1 0 0,1-1 0,0 1 0,0 0 0,1-4 0,-1 2 747,-2 6-244,1 1-775,0 0-1,0 0 1,0 0-1,0 0 1,-1 4-1,-21 81 382,13-46-457,-39 192 288,23-26 21,16-120-261,-23 245 119,32-305-214,1-19-10,0 0 0,-1 0 0,0 0 0,0-1 0,-5 15 0,6-21-15,0 0 1,-1 0 0,1 1 0,-1-1 0,0 0 0,1 0 0,-1 0-1,0 0 1,1 0 0,-3 1 0,3-2 0,0 0-1,-1 1 1,1-1-1,-1 0 1,1 0-1,-1 1 1,1-1-1,-1 0 1,1 0-1,-1 0 1,1 0 0,-1 0-1,1 0 1,-1 0-1,1 0 1,-1 0-1,0 0 1,0 0-1,-1 0 10,1-1 0,-1 0-1,0 0 1,1 0 0,-1 0-1,0 0 1,1 0-1,-1-1 1,1 1 0,-1 0-1,1-1 1,0 1 0,-2-3-1,-28-38 59,3-1 0,1-1 0,-23-51 0,16 12-62,-5-19-24,32 80 7,1 1 0,-5-43 0,9 34 0,3-47-1,9-28-3,-9 89 9,3-14-9,1 0-1,11-39 1,-11 52 7,1 1 1,1-1-1,1 2 0,0-1 1,15-20-1,11-7 43,-22 29-19,19-23 121,3 2-1,67-57 1,-77 73 11,0 1 0,1 1 0,1 2 0,42-20 0,-55 30-98,0 1-1,-1 0 0,1 1 0,0 0 0,19-1 0,-23 4-28,0-1 1,0 2 0,0 0 0,0 0 0,1 0 0,-2 1 0,1 1-1,15 5 1,-15-4-13,-1 0 0,1 1-1,-1 0 1,0 1 0,0 0-1,-1 0 1,0 0 0,12 14-1,-10-8 1,-1 0-1,1 0 0,-2 1 1,0 0-1,7 19 0,-7-13-3,-1 0 1,-1 1-1,-1 0 0,0 0 0,-2 0 0,0 0 0,-2 1 0,0-1 0,-1 0 0,-5 27 0,-15 55-118,11-58 0,6-25 52,-1 0 0,-2 0 0,-15 34 0,16-41-72,-2 1-1,0-1 0,0 0 1,-1-1-1,0 0 0,-11 10 1,10-12-72,-73 66-1475,75-69 1599,0 1-1,0-1 0,-1-1 0,0 1 1,0-2-1,-17 8 0,24-11 80,0-1 0,0 1 0,0-1-1,0 0 1,0 1 0,0-1 0,0 0 0,0 0-1,0-1 1,-1 1 0,1 0 0,0-1-1,0 1 1,0-1 0,1 1 0,-1-1 0,-3-2-1,2 2 6,1-1-1,0 0 0,0 0 1,0 0-1,0 0 0,0 0 1,0-1-1,0 1 0,1-1 1,-1 1-1,-1-4 0,-1-3 27,1-1 0,0 0 0,0 0 0,1-1 0,-1-19 0,0-29 84,3 57-83,0 1-20,0 1 1,-1-1 0,1 0 0,0 1 0,0-1 0,0 1 0,0-1-1,0 1 1,0-1 0,0 1 0,0-1 0,0 0 0,1 1-1,-1-1 1,0 1 0,0-1 0,0 1 0,1-1 0,-1 1 0,1-1-1,-1 1-4,1 1 0,-1-1 1,1 0-1,-1 1 0,1-1 0,-1 1 0,0-1 0,1 1 0,-1-1 0,1 1 0,-1-1 0,0 1 0,0 0 0,1-1 0,-1 1 0,0-1 0,0 1 0,0 0 0,1 0 0,-1 1 19,20 56 367,7 12 33,38 68 0,-52-115-361,1-1 0,0-1 0,2 0 0,0 0 0,2-2 0,35 31 0,59 40-19,-104-84-561,10 11 1,-5 1-1531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17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20 595 5945,'-11'7'1697,"11"-7"-1597,0 0-1,0 0 0,0 1 1,-1-1-1,1 0 1,0 0-1,0 0 0,-1 1 1,1-1-1,0 0 1,-1 0-1,1 0 0,0 0 1,-1 0-1,1 0 1,0 0-1,-1 1 0,1-1 1,0 0-1,0 0 1,-1 0-1,1 0 0,0 0 1,-1-1-1,1 1 1,0 0-1,-1 0 1,0 0-1,2 0-42,-1 1-1,0-1 1,1 1-1,-1-1 1,0 0 0,1 1-1,-1-1 1,0 1 0,1-1-1,-1 0 1,1 0-1,-1 1 1,0-1 0,1 0-1,-1 0 1,1 1 0,-1-1-1,1 0 1,-1 0 0,1 0-1,-1 0 1,1 0-1,-1 0 1,1 0 0,-1 0-1,1 0 1,-1 0 0,1 0-1,-1 0 1,1 0-1,-1 0 1,1 0 0,0-1-1,1 1 3,1-1-1,-1 0 0,0 0 0,0 0 1,0 0-1,0 0 0,0 0 1,2-3-1,2-1 26,-1-1 0,0 0 0,5-9 0,6-6 176,-2 6 16,19-17 0,-5 7-117,139-167 165,-80 87-251,15-32-12,-98 131-53,-1 2 6,0 0-1,0 0 1,0 0 0,0 1-1,7-6 1,-8 6 23,1 1 104,-5 4 41,-5 4 13,3-2-124,0 0 0,0 1 0,0-1 0,1 1 0,-6 9 0,-12 29 158,8-14-75,-3 3-11,2-4 16,-14 38-1,21-40-100,-6 35 1,2-7-25,-6 3-17,11-39-10,1 0 1,0 1-1,-2 21 1,6-20 5,3 27 0,0-10-169,-2-15-804,2-13-1079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18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1 502 7738,'0'0'169,"1"0"6,-1 0 1,1 1-1,-1-1 1,0 0 0,1 0-1,-1 0 1,1 0-1,-1 1 1,1-1 0,-1 0-1,1 0 1,-1 0-1,1 0 1,-1 0-1,0 0 1,1 0 0,-1 0-1,1 0 1,-1-1-1,1 1 1,-1 0 0,1 0-1,-1 0 1,0 0-1,1-1 1,-1 1 0,1 0-1,0-1 1,-1 1-151,0-1 1,0 1-1,1 0 1,-1-1 0,0 1-1,0 0 1,1 0-1,-1-1 1,0 1-1,1 0 1,-1 0-1,0-1 1,1 1-1,-1 0 1,0 0 0,1 0-1,-1 0 1,1-1-1,4 0 56,1 0-1,9-1 1,-12 2-76,-1 0 0,1-1 1,-1 1-1,1 0 1,-1-1-1,0 1 0,1-1 1,-1 0-1,0 0 1,1 0-1,-1 0 0,0 0 1,0-1-1,0 1 1,0-1-1,0 1 0,0-1 1,0 0-1,-1 1 1,4-5-1,93-114 42,-2 5-25,-77 88-7,-2-2-1,24-51 0,-27 50-7,-9 20 0,1-2 31,8-22 1,-14 34-34,0-1 1,0 1 0,0 0-1,0 0 1,1 0 0,-1 0-1,0-1 1,0 1 0,0 0-1,0 0 1,0 0 0,0 0-1,0-1 1,0 1 0,0 0-1,0 0 1,0 0 0,0-1-1,0 1 1,0 0 0,0 0-1,0 0 1,0 0 0,0-1-1,0 1 1,0 0-1,0 0 1,-1 0 0,1-1-1,0 1 1,0 0 0,0 0-1,0 0 1,0 0 0,0 0-1,-1 0 1,1-1 0,0 1-1,0 0 1,0 0 0,-1 0 6,1-1 1,-1 1-1,1 0 1,0 0 0,-1 0-1,1-1 1,-1 1-1,1 0 1,-1 0-1,1 0 1,-1 0-1,1 0 1,-1 0 0,1 0-1,-1 0 1,1 0-1,-1 0 1,1 0-1,-1 0 1,1 0 0,-1 1-1,0-1 2,0 1-1,0 0 1,0-1 0,0 1-1,0 0 1,1-1 0,-1 1 0,0 0-1,0 0 1,0 1 0,-3 4 23,0 1 0,-4 12 0,1-3 20,-75 172 209,32-39-214,15-24-74,33-117-6,1-2-147,-1 0 0,1 0 0,0 11-1,1-14-66,1-1 0,-1 1-1,1-1 1,0 1 0,0-1-1,0 0 1,0 1 0,0-1-1,0 0 1,2 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18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93 5625,'-52'4'4825,"9"12"-3176,10 1-89,18-7-776,5-16-240,18-2-344,11 6-120,12-11-48,8 7-8,15-15-24,10-3 8,25 13-8,0-7 8,8 9 72,-8-1-544,-15 2-2024,-8 4-4090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19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 2505,'2'-7'2031,"1"5"768,-3 3-2670,0-1 0,0 1 0,0-1 0,0 1-1,0-1 1,0 1 0,0-1 0,0 1 0,0-1 0,0 1 0,-1-1 0,1 0 0,0 1 0,0-1 0,0 1-1,-1-1 1,1 1 0,-1 0 0,0 0-42,1 0-1,-1 0 1,0 0 0,1 0-1,-1 1 1,1-1-1,0 0 1,-1 0 0,1 1-1,0 1 1,1 119 1968,-2-74-1657,12 94 0,-5-96-370,-3-18-12,1-1 0,11 42 0,-12-61-16,-2-3-2,1 0 1,0 0-1,2 6 1,-3-9 0,0-1-1,0 0 1,0 1 0,0-1-1,0 0 1,0 0 0,0 0 0,0 0-1,0 0 1,0 0 0,0 0 0,1 0-1,-1-1 1,0 1 0,1 0 0,1 0-1,-1 0 2,0-1 0,0 0 0,0 1 0,-1-1-1,1 0 1,0 0 0,0 0 0,0 0 0,0 0 0,0-1-1,-1 1 1,1-1 0,0 1 0,0-1 0,0 1 0,-1-1 0,1 0-1,0 0 1,-1 0 0,1 0 0,-1 0 0,1 0 0,-1-1-1,0 1 1,1 0 0,-1-1 0,2-1 0,2-6 9,0 1 1,0-1-1,0 1 0,3-13 1,-1 4 3,16-36 34,27-53 105,-35 79-87,20-55 1,-25 52-66,-5 12 6,1 1 1,0 0-1,1 1 0,16-27 1,-21 41-63,2-5-587,1-1-1,1 2 0,-1-1 0,1 1 0,9-8 0,2 5-5098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1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11562,'-10'2'1689,"0"2"-681,-1 1-240,-1-3-264,4 2-336,14 4-88,-2-6-72,0 6 0,15-2-8,-17-6 8,20-10-8,1 10 32,10-4-1624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32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139 719 2897,'-5'1'517,"0"1"1,1-1 0,-1 1 0,0 0-1,1 0 1,-1 0 0,1 1 0,0-1-1,0 1 1,0 0 0,0 1 0,0-1 0,0 1-1,-4 5 1,2 0-293,0 1 1,0 0-1,0 0 0,2 0 0,-6 14 1,-8 14 149,7-14-21,10-24-334,1 1 0,0-1 0,-1 1 0,1-1 0,0 1 0,0-1 0,0 1-1,-1-1 1,1 1 0,0-1 0,0 1 0,0 0 0,0-1 0,0 1 0,0-1 0,0 1 0,0-1 0,0 1 0,0-1 0,0 1-1,1-1 1,-1 1 0,0-1 0,0 1 0,0-1 0,1 1 0,-1-1 0,0 1 0,1-1 0,-1 1 0,0-1 0,1 1 0,-1-1-1,1 1 1,0-1 37,0 1-1,1-1 1,-1 0 0,0 1-1,0-1 1,0 0-1,0 0 1,0 0-1,0 0 1,1 0-1,-1 0 1,1 0-1,-2 0-47,1 0 11,-1 0 1,1 0-1,-1-1 1,1 1 0,-1 0-1,0 0 1,1 0-1,-1-1 1,1 1 0,-1 0-1,0 0 1,1-1-1,-1 1 1,0 0-1,0-1 1,1 1 0,-1 0-1,0-1 1,1 0-1,19-25 373,21-36-1,15-37-11,-2 3-244,69-85-78,12 8-35,-104 134-20,83-93 5,-67 85-1,-21 11 0,-24 35-7,-1-1 0,1 1-1,-1 0 1,1-1 0,0 1-1,-1 0 1,1 0 0,0 0-1,0 0 1,0 0 0,3 0-1,3-3 6,-8 4-6,0 0 1,0 0 0,0 0-1,0 0 1,0 0 0,0 0-1,0 0 1,0 0 0,0 0-1,-1 0 1,1 0 0,0 0-1,0 0 1,0 0 0,0 0-1,0 0 1,0 0 0,0 0-1,0 0 1,0-1 0,0 1-1,0 0 1,0 0 0,0 0-1,0 0 1,0 0 0,0 0-1,-1 0 1,1 0 0,0 0-1,0 0 1,0 0 0,0 0-1,0 0 1,0 0 0,0 0-1,0 0 1,0 0 0,0-1-1,-1 4 8,-1-1-1,1 1 0,-1-1 0,0 6 0,-29 58 100,-6 18 22,-40 167-25,77-250-103,-35 162 27,31-138-45,2 1 0,1 0-1,1 0 1,4 30 0,-4-53-43,0 0 0,1 0 0,-1 0 0,1 0 0,0-1 0,0 1 0,0 0-1,1 0 1,-1-1 0,1 1 0,-1 0 0,1-1 0,0 0 0,4 4 0,-5-4-78,1-1-1,0 0 1,-1 0 0,1 0-1,0 0 1,0 0 0,0 0 0,0-1-1,0 1 1,0-1 0,0 1-1,0-1 1,0 0 0,0 0 0,0 0-1,0 0 1,0 0 0,4-1-1,-1 0-468,-1 0-1,1-1 0,7-3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33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10266,'-25'13'848,"14"3"-119,-7-1-305,5-3-184,9 0-216,12 1-48,30-7 384,7 0 184,-8 7-144,1-1-80,7-8-184,1 2-56,5-8-24,-1-2 144,-7 4-1680,-1-4-1977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3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4961,'-18'22'400,"-1"1"432,1-4 1065,3 8 47,-3 2-616,3 4-287,1 8-337,-5 2-240,9-3-368,3 5-56,-3-1-32,6-3-248,14-18-3457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33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0 8530,'-25'21'1280,"0"-7"16,-16 9 41,-3 16-161,3 15-480,-3 6-304,-11 14-304,-5 1-40,25-9-40,16-12-16,17-19-616,4-17-1016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3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43 8466,'-10'-27'1352,"3"18"-672,-9 3 192,3 13-15,3 21-97,2 26-352,2 17-112,-1 36-168,3-2-40,4-3-24,-2 7-16,8-13-24,11-8-40,8-28-2649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31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88 3321,'1'0'73,"-1"0"1,0-1-1,0 1 1,0 0-1,0 0 1,1 0 0,-1 0-1,0-1 1,0 1-1,0 0 1,0 0-1,0 0 1,1-1 0,-1 1-1,0 0 1,0 0-1,0 0 1,0-1-1,0 1 1,0 0-1,0 0 1,0-1 0,0 1-1,0 0 1,0 0-1,0-1 1,0 1-1,0 0 1,0 0-1,0 0 1,0-1 0,0 1-1,0 0 1,0 0-1,0-1 1,-1 1-1,1 0 1,0 0-1,0 0 1,0-1 0,0 1-1,0 0 1,-1 0-1,1 0 1,0 0-1,0-1 1,0 1-1,-1 0 1,1 0 0,0 0-1,0 0 1,0 0-1,-1 0 1,0-1 49,0 1 1,0 0-1,0-1 1,0 1-1,-1 0 1,1 0 0,0 0-1,0 0 1,0 0-1,0 0 1,-1 0-1,-13 5 1201,12-4-1009,-1 0 0,0 0-1,1 0 1,-1 0 0,-6 0 0,-43-4 1551,52 3-1848,-1 0 0,1 0 1,-1 1-1,1-1 1,0 0-1,-1 1 0,1-1 1,0 1-1,0-1 0,-1 1 1,1-1-1,0 1 1,0 0-1,0 0 0,0-1 1,-1 1-1,1 0 0,1 0 1,-1 0-1,0 0 1,0 0-1,-1 2 0,-1 2 4,0 0 1,0 0-1,1 1 0,-3 6 0,-1 9 25,1 0 1,-3 29-1,2-14-32,2-13-7,-1 37-1,5-49-7,1 0 1,-1 1-1,2-1 1,0-1-1,4 18 1,-3-19-3,1 0-1,-1-1 1,1 0 0,1 1 0,-1-2 0,1 1 0,8 9 0,-10-14-1,-1 0-1,1-1 1,-1 1 0,1-1 0,0 0 0,0 0 0,0 0 0,0 0 0,1 0 0,-1-1 0,0 1 0,1-1 0,-1 0 0,1 0 0,-1 0 0,1-1 0,0 1 0,-1-1 0,1 0 0,-1 0 0,6 0 0,-4-2-1,1 1 1,-1 0 0,0-1-1,0 0 1,0 0-1,0-1 1,6-4-1,3-2-3,17-16 0,-5 2 5,-1-2-1,0-1 1,27-37-1,-41 46 15,1-1-1,-2 1 1,-1-1-1,0-1 1,-1 0-1,-1 0 0,6-26 1,-12 40 10,1-1 1,-2 0-1,1 1 1,-1-1-1,0 0 1,0 1-1,0-1 1,-1 0-1,0 1 1,0-1-1,-1 1 1,1-1-1,-1 1 1,0-1-1,-5-7 1,5 8 36,-1 0 1,0 1 0,0-1-1,-1 1 1,1-1-1,-1 1 1,0 0 0,0 0-1,-1 1 1,1-1-1,-1 1 1,1 0-1,-1 0 1,0 1 0,0-1-1,-1 1 1,1 0-1,0 0 1,-1 1 0,1 0-1,-12-1 1,8 1-5,-1 0 0,0 1 1,1 1-1,-1 0 0,0 0 1,1 1-1,-1 0 0,1 1 0,-11 4 1,13-5-51,0 1 1,1 1-1,0-1 1,0 1-1,0 0 1,0 1-1,1-1 1,-1 1-1,1 0 0,0 0 1,1 1-1,-9 11 1,11-12-185,0-1 1,0 1-1,0 0 1,1 0 0,0-1-1,0 1 1,0 0-1,0 0 1,1 0-1,0 0 1,0 8-1,2 27-3450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34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 7586,'-1'0'86,"0"-1"1,0 1 0,0 0 0,0 0-1,0-1 1,0 1 0,0 0 0,0 0-1,0 0 1,0 0 0,0 0 0,0 0 0,0 1-1,0-1 1,0 0 0,0 0 0,0 1-1,0-1 1,1 1 0,-1-1 0,0 0-1,0 1 1,0 0 0,0-1 0,1 1-1,-1-1 1,0 1 0,1 0 0,-1 0-1,0-1 1,1 1 0,-1 0 0,1 0-1,-1 1 1,-7 11 476,1 0 0,0 1-1,1 0 1,-8 27 0,-9 62-43,17-65-493,2 0-1,1 72 0,6-59-22,15 81 0,-13-108-5,9 29 0,-11-44-1,1-1 0,-1 1 0,2-1-1,-1 0 1,1-1 0,9 13 0,-11-17 0,0 0 0,0 0 0,0 0 0,1 0 0,-1 0 1,1 0-1,0-1 0,0 0 0,0 0 0,0 0 0,0 0 0,6 1 1,-5-2-1,1 0 0,-1 0 0,0-1 0,1 0 0,-1 0 0,1 0 1,-1 0-1,0-1 0,7-2 0,1-1-1,1-1 1,-1 0-1,-1-1 1,1-1-1,-1 0 1,0 0-1,13-12 1,-8 5 3,0 0 1,0-2-1,-1 0 0,-1-1 1,-1 0-1,21-35 0,-2-7 26,-3-2 0,32-94-1,-48 113 56,-3-1-1,0 0 0,5-67 1,-15 106-40,-1 0 1,0 0 0,-1-8-1,-1 6 74,2 6-113,0 0 0,0 0-1,0 0 1,-1 0 0,1 0-1,0 0 1,0 0 0,0 0-1,0 0 1,0 0 0,0 0-1,0 0 1,0 0 0,0 0-1,-1 0 1,1 0 0,0 0-1,0 0 1,0 0 0,0 0-1,0 0 1,0 0 0,0 0-1,0 0 1,0 0 0,0 0-1,0 0 1,-1 0 0,1 0-1,0 0 1,0 0 0,0 0-1,0 1 1,0-1 0,0 0-1,0 0 1,0 0 0,0 0-1,0 0 1,0 0 0,0 0-1,0 0 1,0 0 0,0 0-1,0 1 1,-5 11 74,0 1 1,1 0-1,-5 24 1,8-32-72,-28 155 58,25-126-63,2 1 0,3 57 0,26 97-122,-24-174-183,1 0 1,0 0 0,1-1 0,0 0 0,1 0 0,1 0 0,10 17 0,-8-20-1946,21 21 0,-30-31 2229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34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28 5793,'-6'-16'368,"-3"9"625,-7 3 175,6 13-224,-3 11-56,-5 9-72,11 10-88,-3 19-271,-4 6-145,11 3-216,-3-7-56,6-11-24,6-3-8,3-17-40,5-15-728,3-24-2273,3 0-1528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35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241 105 4281,'4'-71'3222,"-4"69"-3078,4-17 1216,-4 18-1251,1 0 1,-1 1 0,0-1-1,1 0 1,-1 1 0,0-1 0,1 0-1,-1 1 1,1-1 0,-1 1-1,1-1 1,-1 0 0,1 1 0,-1-1-1,1 1 1,-1 0 0,1-1-1,0 1 1,-1-1 0,2 1-1,4 1 685,-4 2-643,1 0 0,-1 0 0,0 0 0,0 0-1,0 0 1,0 0 0,0 1 0,-1-1 0,1 0 0,0 5 0,-2-6-128,17 40 523,-4-11-301,-1 0 0,11 49 1,-15-33-142,-2-13-42,13 45 0,6-5-21,12 26 24,-35-94-58,-1-1 0,1 1 1,-1-1-1,0 1 0,0 0 0,-1-1 0,1 7 0,-1-4 4,0-5-5,0 0 1,1-1 1,-1 0-1,0 0 0,0 1 1,-1-1-1,1 0 1,0 0-1,-1 0 0,0 3 1,0-4-4,0 0 0,0 0-1,1 0 1,-1 0 0,0 0 0,0-1 0,0 1 0,0 0-1,0-1 1,0 1 0,0 0 0,0-1 0,0 1 0,-1-1-1,1 0 1,0 1 0,0-1 0,0 0 0,0 0 0,-1 0 0,-1 0-1,-10 1 20,0-1 0,-1 0-1,1-1 1,-18-3 0,-54-15 39,32 7-47,7 4-132,-31-8 116,70 14-391,0-1-1,0 1 0,0-1 1,1 0-1,-1-1 1,1 1-1,0-1 0,-8-7 1,-3-7-4533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3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99 7362,'-7'-6'307,"0"0"1,1 0 0,0 0 0,0-1 0,0 0 0,-7-13 0,11 17-176,0 0 0,-1 0 0,1 0 0,0 0 0,-1 1 0,0-1 0,0 1 0,1 0 0,-1 0 0,-1 0 0,1 0 1,0 0-1,0 1 0,-1-1 0,1 1 0,-1 0 0,1 0 0,-7-1 0,7 2-30,0 0 1,1 0-1,-1 0 1,0 0-1,0 1 1,0-1-1,0 1 1,0-1-1,1 1 0,-1 0 1,0 0-1,0 0 1,1 1-1,-1-1 1,1 1-1,-1-1 1,1 1-1,0 0 0,0 0 1,0 0-1,0 0 1,0 0-1,0 0 1,-2 3-1,1 1-20,0 0 1,0 0-1,0 0 0,1 1 0,0-1 1,0 1-1,1 0 0,0-1 0,0 1 1,0 11-1,1-5-70,0 0 1,2-1-1,0 1 1,5 21-1,-3-22-13,0-1 0,1 0 1,0 0-1,1 0 0,0-1 0,0 0 1,16 18-1,3-1-1,35 30-1,-41-40 7,18 13 3,2-1-1,49 28 1,-74-48-3,80 44 20,-91-50-22,1-1-1,-1 0 1,0 1-1,0-1 0,0 1 1,0 0-1,0 0 1,0 0-1,-1 1 0,0-1 1,3 5-1,-4-6 1,0 0 1,-1 1-1,1-1 0,0 0 0,-1 1 0,1-1 0,-1 1 0,0-1 0,0 1 1,0-1-1,0 1 0,0-1 0,-1 1 0,1-1 0,-1 1 0,0-1 0,1 0 1,-3 4-1,1-1 3,-1-1 1,0 1 0,0-1 0,0 1 0,0-1 0,-1 0-1,-7 6 1,-32 22 32,43-32-37,-28 18 35,-44 20 1,-31 6 31,96-41-70,-79 29 50,74-29-71,0 0 1,-1 0-1,1-1 1,0-1-1,-15 0 1,15-2-272,-14-2 1,25 3 277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35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4329,'-2'1'4781,"1"4"-2969,1 7-1496,0-1 0,1 1 0,0-1-1,1 1 1,0-1 0,1 0 0,7 19-1,39 75-52,-45-97-163,68 139 246,-48-98-300,89 200 75,-94-204-109,42 111 51,-47-116-81,15 78 0,-22-67-258,-3 1 1,-2 74-1,-2-101 117,-2 0-1,-1-1 1,-12 45-1,10-51 108,-1-1 1,-1-1-1,-1 1 0,0-1 0,-1-1 1,-11 16-1,6-13 76,-1 0 0,-1-1 1,-1 0-1,0-2 0,-26 19 0,-17 8-414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0:36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560 7 5153,'-23'-3'1615,"12"2"-393,0-1 0,-13 2 0,20 0-1025,0 0 0,0 1-1,0 0 1,0 0 0,0 0 0,0 0-1,0 0 1,0 1 0,-5 3-1,-16 9 206,13-7-213,0 0 1,1 0 0,-1 1-1,-18 18 1,14-9-34,2 1 0,0 0 0,0 1 0,-12 25 1,-35 85 40,31-62-117,9-21-52,-24 51 5,24-48-34,3 0 0,2 1 0,2 1 0,-14 103 0,24-112-3,3 1 0,1 0 0,3 0 0,1 0 0,2-1 1,2 0-1,21 67 0,-12-66 2,2-1-1,31 52 1,-29-58-86,2-1 0,32 39 0,-23-40-672,50 42-1,-81-76 754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72 1928,'4'-8'1444,"-1"1"-1,4-13 1,-6 18-1260,-1 0 1,1 1-1,-1-1 1,0 0-1,1 1 1,-1-1-1,0 0 1,0 0-1,0 1 1,0-1-1,-1 0 1,1 0-1,0 1 0,-1-1 1,1 0-1,-1 1 1,-1-4-1,2 5-133,0 0 1,-1-1-1,1 1 0,0 0 0,0 0 0,-1 0 0,1-1 0,0 1 0,0 0 0,-1 0 0,1 0 0,0 0 1,-1 0-1,1-1 0,0 1 0,0 0 0,-1 0 0,1 0 0,0 0 0,-1 0 0,1 0 0,0 0 0,-1 0 0,1 0 1,0 0-1,-1 0 0,1 0 0,0 0 0,0 1 0,-1-1 0,-9 6 734,7-4-584,-15 10 289,1 2 0,1 0-1,1 0 1,0 2-1,1 0 1,-14 20 0,-4 12-260,-33 69 0,53-95-209,-83 188-98,89-196-314,4-13 100,2-6-51,0-1 81,1 0 1,0 1-1,0-1 1,1 0-1,2-7 1,15-32-2070,0 5-548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4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9 6929,'-1'-1'94,"0"0"-1,0 1 0,0-1 0,0 0 0,0 1 1,0-1-1,0 1 0,0-1 0,0 1 0,0-1 1,0 1-1,-1 0 0,1-1 0,0 1 0,0 0 1,0 0-1,0 0 0,-1 0 0,1 0 0,0 0 0,0 0 1,0 1-1,0-1 0,-1 0 0,1 1 0,0-1 1,0 0-1,0 1 0,0-1 0,0 1 0,-2 1 1,1 0 38,-1 1 0,1-1 0,0 1 0,0-1 0,0 1 0,1 0 1,-1 0-1,0 0 0,1-1 0,-2 6 0,1 1 98,0 0-1,1-1 1,0 1-1,0 0 1,1 0-1,0 0 1,2 11-1,-2-9-78,5 45 517,15 64 1,20 53-113,-16-76-421,12 103 0,-26-83-82,-2-8-11,7 82-170,-13-174-205,0 0-1,6 21 1,-5-29-511,0-1 0,0 0 0,8 12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4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104 266 4457,'-3'-7'445,"1"-1"0,0 0 0,0 0 0,1 1 0,-1-10 0,3-39 808,0 47-854,-2-5 600,1 14-977,0 0 0,0-1 0,0 1 0,0 0 0,0 0-1,0 0 1,0 0 0,0 0 0,0 0 0,0-1 0,0 1 0,-1 0 0,1 0 0,0 0-1,0 0 1,0 0 0,0 0 0,0 0 0,0 0 0,0 0 0,0-1 0,-1 1 0,1 0-1,0 0 1,0 0 0,0 0 0,0 0 0,0 0 0,-1 0 0,1 0 0,0 0 0,0 0-1,0 0 1,0 0 0,0 0 0,0 0 0,-1 0 0,1 0 0,0 0 0,0 0-1,0 0 1,0 0 0,0 0 0,0 1 0,-1-1 0,1 0 0,0 0 0,0 0 0,0 0-1,0 0 1,-6 6 831,1 3-275,0 0 0,1 0 0,0 0 1,-3 10-1,-7 39 419,9-35-665,-9 46-70,4 0-1,-3 141 1,13-168-337,2 0 0,1 0 1,3 0-1,1-1 0,17 55 0,-21-85-22,1-1-1,1 1 0,9 16 0,-12-24 72,0 0-1,0 0 1,1 0 0,-1 0 0,1 0 0,0 0 0,0-1-1,0 0 1,0 1 0,0-1 0,0 0 0,1-1 0,-1 1-1,5 1 1,-5-2 14,1 0-1,-1 0 0,1-1 1,-1 1-1,1-1 0,-1 0 0,1 0 1,-1 0-1,1-1 0,-1 1 1,1-1-1,-1 1 0,1-1 1,-1-1-1,4 0 0,2-3 4,0 1 0,-1-2-1,0 1 1,9-8 0,17-16-14,55-63 0,-67 68 20,55-66-4,-45 45 12,-2-2 1,24-53-1,-41 73 5,-2-1-1,-1 0 1,-1-1 0,7-37 0,-9 23 13,-2 1 0,0-59 1,-5 96-20,0-21 16,-5-40 0,4 59-12,-1 0 0,1 0 0,-1 0-1,-1 0 1,1 0 0,-1 1 0,0-1 0,-1 1 0,0 0-1,-5-7 1,9 12 11,-1-1 0,0 1 1,0 0-1,0 0 0,0 0 0,-1 0 0,1 0 0,0 0 0,0 0 0,-1 0 0,1 0 0,0 1 1,-1-1-1,1 0 0,-1 1 0,1-1 0,-1 1 0,1 0 0,-1-1 0,1 1 0,-3 0 0,2 0 26,-1 1-1,1 0 1,-1 0-1,1 0 1,0 0 0,0 0-1,-1 0 1,1 1-1,0-1 1,0 1-1,0-1 1,-3 5-1,-3 2 66,1 0 0,0 1 1,0 0-1,-8 15 0,-19 44 107,24-41-195,0 0 0,2 1 0,1 0 0,1 0 0,1 1 0,-1 30 0,5-9-52,2 1 1,10 78 0,-5-94-549,0-1 1,3 0-1,0 0 1,2-1-1,2 0 1,1-1 0,1 0-1,21 31 1,-20-42-1828,23 26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5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5841,'0'15'1080,"0"1"153,-5 13 239,-1 15-424,4 7-656,0 3-224,0-4-120,4-3-24,8-7-24,1-3-312,1-23-1968,-4-14-2137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31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60 5025,'-2'-11'1296,"6"-5"-768,5 1 201,-7 3 191,0 6-24,-4 6-40,0 6 40,-3 15 1,-3 14-193,6 23-536,4 12-104,9 0-48,9-6 8,11-20-2297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189 154 4897,'-9'-35'2210,"-9"-32"983,18 66-3189,-1-4 290,-1 0 0,1-1-1,-1-6 1,1 11-236,1-1-1,0 1 1,0 0 0,0-1-1,1 1 1,-1 0 0,0 0-1,0-1 1,1 0 0,-1 1-36,1 1 1,-1-1 0,0 1 0,1-1 0,-1 1 0,0-1 0,1 1 0,-1 0 0,0-1 0,1 1 0,-1 0 0,1-1-1,-1 1 1,0 0 0,1 0 0,-1-1 0,1 1 0,-1 0 0,1 0 0,-1 0 0,1-1 0,0 1 0,6 0 31,-1-1 0,1 2 0,11 0 1,-9 0-40,15 2 71,0 1 0,0 0 1,45 16-1,-55-14 1,1 0 1,-1 1 0,0 0-1,-1 2 1,0-1-1,0 1 1,17 17-1,-19-15-45,0 1-1,-1 0 1,-1 0-1,0 1 1,0 0-1,9 21 1,-14-25-27,0 1 1,-1 1-1,1-1 1,-2 0-1,0 1 0,0-1 1,-1 1-1,0 0 1,-1-1-1,-1 14 0,-1-7 12,-2 0-1,0 0 1,0 0-1,-9 20 0,10-30-14,-1 0 0,1 0 0,-1 0 0,0 0 0,-1-1-1,1 0 1,-1 1 0,-1-2 0,-5 6 0,2-3 3,0-1 1,-1 0 0,0-1 0,-1 0 0,-13 5 0,-1-1 10,1-2 0,-2 0 0,1-2 0,-1-1 0,0 0 0,-39 0 1,23-2-3,20-2-21,-37 0 0,54-2-55,-1 0 0,1 0 0,-1-1-1,1 1 1,-1-1 0,1-1 0,0 1-1,0-1 1,-9-5 0,12 6-173,-1 0-1,0-1 1,1 1 0,-1 0-1,1-1 1,0 0-1,-3-4 1,4 6-84,0-1 0,0 0 0,0 0 0,1 0 0,-1 0 0,1 0 0,-1 1 0,1-1 0,0 0 0,-1 0 0,1 0 0,0 0 0,1-3 0,-1 2-547,1 1-1,-1 0 1,1-1-1,0 1 0,2-4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200 135 4041,'-26'-101'5356,"25"99"-5206,1 0 1,-1-1 0,0 1-1,0 0 1,0 0 0,0 0 0,0 0-1,0 0 1,-1 0 0,1 0-1,-1 1 1,1-1 0,-1 0-1,-2-1 1,3 2-99,0 1-1,1 0 1,-1 0-1,0-1 1,0 1-1,1 0 1,-1 0-1,0 0 1,0 0-1,1 0 1,-1 0-1,0 0 1,0 0-1,1 0 1,-1 0-1,0 0 1,0 1-1,1-1 1,-1 0-1,0 0 1,1 1 0,-1-1-1,0 1 1,1-1-1,-2 1 1,-1 2 115,0-1 1,0 1-1,-4 5 1,3-4 47,-1 1-88,1 0 1,0 0 0,1 0-1,-1 0 1,1 1 0,0-1 0,0 1-1,-3 11 1,4-9-84,0-1 0,1 1 1,0 0-1,1-1 0,-1 1 0,2 0 0,0 9 1,1-5-42,1-1-1,0 1 1,0-1 0,1 0 0,1 0 0,0-1 0,0 1 0,1-1 0,11 15 0,4 1-61,0 0 1,30 25 0,-28-29-113,45 31 0,-68-53 169,46 34-213,-41-30 189,1 2 0,-1-1 0,0 1 0,0 0 0,5 7-1,-9-11 27,0-1 0,0 1 0,-1-1 0,1 1 0,0 0 0,-1-1 0,1 1 0,-1 0 0,1-1 0,-1 1 0,0 0 0,0 0 0,0 1 0,0-1 1,0-1 1,0 0-1,-1 0 0,1 0 0,0 0 0,-1 0 0,1 0 0,-1 0 0,1 0 1,-1 0-1,0 0 0,1 0 0,-1-1 0,0 1 0,-1 1 0,-3 2 9,0-2 0,-1 1 0,1 0 0,0-1 0,-1 0 0,-8 2-1,8-2-3,-229 75 120,179-60-355,34-11-324,-4 3-1043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7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41 164 6305,'-3'-4'1180,"0"1"457,0 12-1083,3-8-572,-11 47 211,-8 79 0,18-105-166,0 0 1,2 1 0,0-1 0,2 0 0,0-1-1,7 25 1,-7-36-14,0 1 0,1-1-1,9 18 1,-11-25-11,-1-1-1,1 1 1,0-1 0,0 1-1,0-1 1,0 1 0,0-1-1,1 0 1,-1 0 0,1 0-1,-1-1 1,1 1 0,0 0-1,0-1 1,0 0 0,-1 0-1,1 0 1,4 1 0,-2-1 6,-1-1 1,1 0 0,-1 0 0,1-1 0,-1 1 0,1-1 0,-1 0 0,1 0-1,-1-1 1,0 1 0,1-1 0,6-4 0,1-1 21,0 0-1,-1-1 1,10-9-1,-18 14-21,0 0 0,0 0 0,0 0 0,-1 0 0,1-1 0,-1 1 0,3-6 0,0-3 25,4-13 1,1-4 8,72-173 85,-62 141 214,-19 60-301,-1 1 0,1-1 0,-1 0 1,1 0-1,-1 0 0,1 0 0,-1 0 1,1 1-1,0-1 0,1-1 0,-2 2-27,0 0 0,0 0 1,0 0-1,0 0 0,0 0 0,0 0 0,0-1 0,0 1 0,0 0 0,0 0 0,0 0 1,0 0-1,0 0 0,1 0 0,-1 0 0,0 0 0,0 0 0,0 0 0,0 0 0,0 0 1,0 0-1,0 0 0,0 0 0,0 0 0,1 0 0,-1 0 0,0 0 0,0 0 0,0 0 1,0 0-1,0 0 0,0 0 0,0 0 0,0 0 0,1 0 0,-1 0 0,0 0 0,0 0 1,0 0-1,0 0 0,0 0 0,0 0 0,0 0 0,0 0 0,0 1 0,1 3 288,-1-1-193,0-2-87,0 0 0,0 0 0,0 0 1,0 0-1,0 0 0,0 0 1,0 0-1,0 0 0,0 0 0,1 0 1,-1 0-1,0 0 0,1 0 1,-1 0-1,1 0 0,-1 0 0,1 0 1,-1 0-1,1-1 0,0 1 1,1 1-1,13 7 131,-10-6-58,0-1-1,8 7 0,40 29 497,-15-13-362,-18-13-182,0 0 0,24 10 0,-33-17-39,0 0-1,1-1 0,21 6 1,-27-9-6,0 0 1,0-1 0,0 0-1,0 0 1,0 0 0,0 0-1,-1-1 1,1 0 0,0-1-1,7-1 1,3-4 3,-1 1 1,0-2-1,18-11 1,40-34 23,-55 37-11,29-32-1,-38 38-6,-1-1 0,0 0-1,-1 0 1,11-22 0,-16 28-4,0 0-1,-1-1 1,1 1 0,-1 0-1,0-1 1,-1 1 0,1-1-1,-1 1 1,0-1-1,0 1 1,-1-1 0,1 1-1,-1-1 1,-1 1-1,1 0 1,-1-1 0,0 1-1,0 0 1,0 0 0,-4-6-1,4 9-4,1 0-1,-1 1 1,0-1 0,0 1-1,1-1 1,-1 1 0,0-1-1,0 1 1,0 0 0,-1 0-1,1 0 1,0 0 0,0 1-1,-1-1 1,1 0 0,0 1-1,-4-1 1,0 1 38,0 0 0,-1 0 0,1 0 0,0 1 0,-7 1 0,8-1-1,0 1 0,1-1 0,-1 1 0,1 0 0,-1 1 0,1-1 0,0 1 0,0-1 1,0 1-1,0 0 0,1 1 0,-1-1 0,1 1 0,0 0 0,0-1 0,0 1 0,-3 7 0,-3 6 58,0 1-1,-11 37 0,16-45-54,-3 14 18,0-1-1,1 1 1,2 0 0,-4 47-1,8-58-51,0-1-1,1 1 0,0-1 0,1 1 1,0-1-1,1 1 0,0-1 1,1 0-1,1 0 0,0-1 0,8 15 1,-10-21-8,0 0 0,1 0 0,0-1 0,0 1 0,0-1 0,1 0 0,-1 0 0,1-1 0,0 1 0,0-1 0,7 3 1,-2-1 1,1-1 0,-1-1 0,1 0 0,-1 0 0,14 0 1,-2-1-261,-1-1 0,0-1 0,1-1 1,-1-1-1,39-9 0,-6-1-1931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7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10898,'-1'2'116,"0"0"0,0 0 0,0 1 0,0-1 1,1 0-1,-1 0 0,1 1 0,0-1 0,0 0 0,0 1 0,0-1 0,0 3 0,1 1 19,1 1 0,0-1 0,3 7 0,2 9-99,22 107 10,-19-79-40,0 0-30,5 73 0,-14-59-254,4 44-877,5-53 592,-8-46 502,0-2 23,-1-1 18,0-1 0,1 11 1,-2-16 24,0 1 1,0 0-1,0 0 1,0 0-1,0-1 1,0 1-1,-1 0 0,1 0 1,0-1-1,0 1 1,-1 0-1,1 0 1,0-1-1,-1 1 1,1 0-1,0-1 0,-1 1 1,1 0-1,-1-1 1,1 1-1,-1-1 1,0 1-1,1-1 1,-2 1-1,2 0 6,0-1 0,-1 0-1,1 0 1,0 0 0,-1 0 0,1 1 0,0-1 0,0 0-1,-1 0 1,1 0 0,0 0 0,-1 0 0,1 0 0,0 0-1,-1 0 1,1 0 0,0 0 0,-1 0 0,1 0-1,0 0 1,-1 0 0,1 0 0,0 0 0,-1-1 0,1 1-1,0 0 1,-1 0 0,1 0 0,0 0 0,-1-1 0,1 0 43,-1 0 1,1 0 0,0 0-1,-1 1 1,1-1 0,0 0 0,-1-1-1,1 1 1,0 0 0,0 0-1,0 0 1,0-2 0,3-53 658,2-1-1,23-101 1,-19 109-705,-5 26-8,1 0 0,8-24 0,-11 41-7,1-1 0,0 1 0,0-1 0,1 1 1,-1 0-1,1 1 0,1-1 0,-1 0 0,1 1 0,0 0 0,6-5 0,-7 7-115,0 0 0,0 0 0,0 0-1,8-2 1,-9 4-134,0 0 0,0 0-1,0 1 1,0-1 0,0 1 0,5 0-1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8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506 265 3073,'-6'-15'1140,"0"0"0,-1 0 1,-1 0-1,0 1 1,-1 0-1,0 0 0,-1 1 1,-22-21-1,27 29-974,0 1 1,0 0-1,-1 0 0,0 1 0,1 0 1,-1 0-1,-1 0 0,1 1 0,0-1 0,0 1 1,-1 1-1,1 0 0,-1-1 0,0 2 0,1-1 1,-1 1-1,-11 1 0,10 0-106,1 1-1,-1-1 0,1 1 1,0 1-1,0-1 0,0 1 1,0 1-1,0-1 1,1 1-1,-1 0 0,1 1 1,0-1-1,0 1 1,1 1-1,-8 7 0,2 2-38,0 0 0,1 1 1,1 0-1,1 1 0,0 0 0,1 0 0,1 0 0,0 1 0,-5 29 0,7-21-12,1 1 1,1-1-1,1 0 0,2 0 1,0 1-1,7 33 0,-5-45-11,0 0-1,1 0 0,1 0 1,0 0-1,1-1 0,1 0 1,0 0-1,0-1 0,12 15 1,-15-22-9,1-1-1,-1 0 1,1-1 0,0 1 0,0-1 0,0 0-1,0 0 1,10 5 0,-10-7-10,0 0 1,0-1-1,0 1 1,0-1-1,1 0 1,-1 0-1,0-1 1,0 0-1,1 0 1,-1 0 0,8-2-1,0 0-6,-1 0 0,1-2-1,-1 0 1,0 0 0,0-1 0,-1 0-1,0-1 1,18-12 0,-14 7 27,-1 0 0,0-1 0,-1-1 0,-1 0 0,17-21 0,-14 12 9,21-41 1,7-25 15,-41 83-24,6-13 6,0 0 0,-2-1-1,0 0 1,-1 0 0,-1-1 0,0 1 0,-2-1-1,1-22 1,-8-31 40,3 58-32,1 6-7,0-9 27,-6-22 1,6 34-27,-1 0 0,0 0 1,-1 0-1,1 0 0,-1 0 0,0 1 1,-4-6-1,3 6 2,0-1-1,0 1 1,-9-7 0,12 11-9,0-1 1,0 1-1,0 1 1,-1-1-1,1 0 1,-1 0 0,1 0-1,-1 1 1,1-1-1,-1 1 1,1-1-1,-1 1 1,1-1-1,-1 1 1,0 0-1,1 0 1,-1 0 0,1 0-1,-1 0 1,0 0-1,-1 1 1,1 0 1,0-1 1,0 1 0,0 0-1,0 0 1,0 1 0,0-1-1,0 0 1,1 1 0,-4 2-1,-4 6 13,-1 1-1,1 0 0,1 1 0,0 0 0,0 0 0,1 0 0,1 1 1,0 0-1,-5 20 0,0 4-7,1 2 0,-5 55 1,-2 128-32,13-144-66,0-6-83,-7 156-956,15 0-721,7-100 983,-9-108 835,-1 0 0,-4 39 0,2-52 126,0 0 0,-1 0 1,0 0-1,0 0 0,-1 0 0,0-1 0,0 1 0,0-1 1,-1 0-1,-6 9 0,8-13 4,0 1 0,0-1 0,0 0-1,-1 1 1,1-1 0,0 0 0,-1-1 0,1 1-1,-1 0 1,0-1 0,0 1 0,0-1 0,1 0-1,-1 0 1,-6 1 0,5-2-11,0 1 1,0-2-1,0 1 1,0 0-1,1-1 0,-1 0 1,0 0-1,0 0 1,1 0-1,-1 0 0,1-1 1,-1 0-1,-3-2 1,-8-5 53,0-2 1,0 0-1,1 0 1,-23-25-1,21 18-124,1-1 1,0 0-1,-14-27 1,17 23-24,0 0 0,2-2 1,0 1-1,-10-46 1,16 52-12,1-1 0,0 1 0,2 0 0,0-1 0,2 1 0,0-1 0,5-27 0,-2 24-72,15-39-1,-16 51-78,1 1 0,1 1-1,-1-1 1,2 1 0,-1-1-1,12-12 1,-9 13-461,1 0-1,10-6 0,25-18-1940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95 11258,'0'0'86,"0"-1"0,-1 1 1,1 0-1,0-1 0,-1 1 0,1-1 0,0 1 0,-1-1 0,1 1 0,0 0 0,0-1 0,-1 1 0,1-1 0,0 1 0,0-1 0,0 0 0,-3-3 1928,2 9-1886,0 0-1,0 0 1,1 0 0,-1 0 0,1 0-1,1 0 1,-1 0 0,2 8-1,0 9 74,1 50 278,4 46-206,-4-95-263,-1 0 1,-1 0-1,-1 0 1,-1 0-1,-5 28 1,6-50-11,0-1 1,0 0-1,0 1 1,0-1 0,0 1-1,0-1 1,0 0-1,0 1 1,0-1 0,-1 0-1,1 1 1,0-1-1,0 0 1,0 0 0,0 1-1,-1-1 1,1 0-1,0 1 1,0-1 0,-1 0-1,1 0 1,0 1-1,0-1 1,-1 0 0,1 0-1,0 0 1,-1 0-1,1 1 1,0-1 0,-1 0-1,1 0 1,0 0-1,-1 0 1,1 0 0,0 0-1,-1 0 1,1 0-1,0 0 1,-1 0 0,1 0-1,0 0 1,-1 0-1,1 0 1,0 0 0,-1 0-1,1 0 1,0-1-1,-1 1 1,1 0-1,-1-1-1,0 1 0,0-1-1,0 1 1,1-1-1,-1 1 1,0-1-1,1 0 1,-1 1-1,1-1 1,-1 0 0,1 1-1,-1-1 1,1 0-1,-1 0 1,1 0-1,-1-1 1,1 1-6,0 0 0,0 0 0,0 0-1,0 1 1,1-1 0,-1 0 0,0 0 0,0 0 0,1 0 0,-1 0-1,0 1 1,1-1 0,-1 0 0,1 0 0,0 0 0,11-12-199,-5 6 85,5-6-34,5-5 54,20-26-1,-22 24 98,1 0-1,18-18 1,-13 18 6,42-45 2,-42 41-4,48-43 0,6 1 8,-36 31 10,-38 34-17,1 0 0,-1 1 0,0-1 0,1 1 0,-1-1 1,1 1-1,-1 0 0,1-1 0,-1 1 0,1 0 0,-1 0 0,1 0 0,2 1 1,0-1-1,-4 0 0,0 0 0,1 0-1,-1-1 1,0 1 0,1 1-1,-1-1 1,0 0 0,1 0 0,-1 0-1,0 0 1,1 0 0,-1 0-1,0 0 1,0 0 0,1 0-1,-1 0 1,0 1 0,1-1 0,-1 0-1,0 0 1,0 0 0,1 1-1,-1-1 1,0 0 0,0 0 0,0 1-1,1-1 1,-1 0 0,0 0-1,0 1 1,0-1 0,0 0 0,0 1-1,0-1 1,0 0 0,1 1-1,-1-1 1,0 1 0,4 7 7,-4-7-8,3 2 1,0 1-1,0-1 0,-1 1 0,5 7 0,-5-6 0,1 0 0,0 0 0,1-1 0,6 8 0,-2-2 0,1 2 0,-6-7 0,0-1 0,1 0 0,-1 0 0,1 0 0,0 0 0,6 4 0,-7-6 1,5 4-2,0-1 0,11 5 0,-15-8-1,-1-1 1,0 0 0,1 0 0,-1 0 0,1 0-1,0 0 1,-1-1 0,1 0 0,-1 0 0,7 0-1,-2-1 1,0-1 0,1 0 0,-1 0 0,-1-1-1,1 0 1,0 0 0,-1-1 0,1 0-1,-1-1 1,0 1 0,6-7 0,44-37 23,-54 46-19,0-1 0,0 0-1,0 0 1,0 0 0,4-6-1,-6 8 0,0-1 0,0 0-1,-1 1 1,1-1 0,0 1 0,-1-1 0,1 0-1,-1 0 1,0 1 0,0-1 0,1 0-1,-1 0 1,0 1 0,0-1 0,-1-2-1,1 3 1,0 1-1,0 0 1,0-1-1,0 1 0,0 0 1,0-1-1,-1 1 0,1 0 1,0-1-1,0 1 1,0 0-1,0 0 0,0-1 1,-1 1-1,1 0 0,0 0 1,0-1-1,-1 1 1,1 0-1,0 0 0,0 0 1,-1-1-1,1 1 0,0 0 1,0 0-1,-1 0 1,1 0-1,0 0 0,-1 0 1,1 0-1,0-1 0,-1 1 1,1 0-1,-1 0 1,0 1 0,0-1 1,-1 0-1,1 0 1,0 1-1,-1-1 1,1 1-1,0-1 1,0 1-1,-2 1 1,-1 1-1,0 0 1,0 0-1,0 0 0,-6 7 1,-38 55 3,43-59-6,1 0 0,1 0 0,-1 0 0,1 1 0,0-1 0,1 1 0,-3 9 0,1-5 0,-6 15 0,-11 14 11,15-26 16,1 1-1,0 0 0,1 0 1,-1 19-1,-4 65 94,8-80-113,1 0 1,4 38-1,-3-50-8,0 0-1,1 0 1,0-1 0,0 1 0,1 0-1,-1-1 1,1 0 0,1 0 0,-1 0-1,1 0 1,5 6 0,-6-9-1,-1-1 0,1 1 1,-1-1-1,1 0 0,0 0 0,0 0 0,0-1 1,0 1-1,0-1 0,0 0 0,1 1 0,-1-1 1,0-1-1,1 1 0,-1 0 0,1-1 1,-1 0-1,0 0 0,6 0 0,-1-1 1,-1 0 0,0-1 0,0 0 0,0 0 0,0-1 0,0 1 0,0-2 0,6-3 0,-2 0 1,0 0 1,-1-1 0,19-18 0,24-34 13,-38 40-3,0-1 0,-1-1 0,-1 0 0,19-46 0,-26 55 14,-2-1-1,0 0 0,0 0 0,-2 0 0,1-1 0,-2 1 1,0-1-1,-1 1 0,0-1 0,-3-15 0,1 20 26,0 0-1,-1 1 1,0-1-1,0 1 1,-1 0-1,-1 0 1,0 0-1,0 1 1,0-1 0,-13-14-1,6 12 25,1-1-1,-1 2 1,-1-1 0,0 2-1,-27-16 1,33 21-46,1 1-1,-1 0 1,0 0 0,0 1-1,0 0 1,0 0-1,-12-1 1,15 2-14,-1 1 0,1 0 0,-1 1 0,1-1 0,0 1 0,-1 0 0,1 0 0,0 0 0,-1 0 0,1 1 0,0 0 0,0 0 0,0 0 0,-3 3 0,-18 16 16,14-11-27,4-5-4,1 1 1,0 0-1,0 1 0,0 0 0,0-1 0,1 2 0,1-1 0,-1 1 1,1-1-1,-6 16 0,4-2-108,1 0 1,0 1-1,2 0 0,0-1 0,2 1 1,0 0-1,5 44 0,-2-57-316,-1 0-1,2 0 0,-1 0 1,7 15-1,0-7-1322,11 18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9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35 10322,'-31'-25'4233,"17"19"-3769,-7 2-48,6 10-352,1 17-64,10 10-1080,6-4-1424,10 6-3314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09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3441,'15'-9'2880,"-3"-5"-655,-2 2-1073,-3 3-368,-3 1-352,0 8-192,-4 10-224,-10 7 8,7 14 0,3 12-8,9 19-56,9-4-936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0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2199 4689,'7'-32'527,"15"-35"1,31-55-277,0-38-67,-28 73 96,67-219 1423,-82 277-1531,47-149 783,27-147 587,-4 15 315,29-32 313,-65 211-1949,-25 63-175,-12 40-42,-7 27-8,0-1 1,1 1-1,-1 0 1,1 0-1,-1 0 1,1-1-1,0 1 1,0-1-1,-1 2 3,0 0 0,0 0 0,0 0 1,1 0-1,-1-1 0,0 1 0,0 0 0,0 0 0,0 0 0,0 0 0,0 0 0,0 0 0,0 0 1,0 0-1,0 0 0,0 0 0,0 0 0,1 0 0,-1 0 0,0 0 0,0 0 0,0 0 0,0 0 1,0 0-1,0 0 0,0 0 0,0 0 0,0 0 0,0 0 0,1 0 0,-1 0 0,0 0 1,0 0-1,0 0 0,0 0 0,0 0 0,0 0 0,0 0 0,2 7-54,-2 4 18,0 1 0,-3 19 1,0-2 49,-6 301 257,8-177-199,-11 143-54,5-139-20,3-82-16,-1 71-8,5-142 27,-1 9 0,2 1 0,2 14 0,-3-25 0,1-1 0,-1 1 0,1 0 0,0 0 0,0 0 1,0 0-1,1 0 0,-1-1 0,1 1 0,-1-1 0,1 1 0,0-1 0,0 0 0,3 3 1,-5-5-1,0 0 1,0 1 0,0-1 0,0 0-1,0 0 1,0 0 0,0 0 0,0 0-1,1 0 1,-1 0 0,0 0 0,0 0-1,0 1 1,0-1 0,0 0 0,0 0-1,0 0 1,0 0 0,1 0-1,-1 0 1,0 0 0,0 0 0,0 0-1,0 0 1,0 0 0,0 0 0,1 0-1,-1 0 1,0 0 0,0 0 0,0 0-1,0 0 1,0 0 0,0 0 0,1 0-1,-1 0 1,0 0 0,0 0 0,-3-4 26,-7-1-8,0 0 0,-1 1 1,0 0-1,-21-4 1,11 3-9,19 5-11,-1-1 0,1 1 0,0 0 0,0-1 0,-1 1 1,1 0-1,0 0 0,0 1 0,-1-1 0,1 0 0,0 1 1,0-1-1,-1 1 0,1 0 0,0 0 0,0 0 0,0 0 1,0 0-1,0 0 0,0 0 0,1 1 0,-3 1 0,1 0 2,0 1-1,0-1 0,0 1 1,1 0-1,-1 0 1,1 0-1,0 0 0,0 0 1,-2 9-1,3-10-1,0 0 0,1 0 1,0 1-1,-1-1 0,1 0 0,0 1 1,1-1-1,-1 0 0,1 1 0,-1-1 1,1 0-1,0 0 0,0 0 1,0 0-1,1 1 0,1 2 0,2 1 1,-1 0-1,1 0 1,1 0-1,11 11 1,-13-14-3,1 0 0,0-1 0,0 1 0,0-1 1,0 0-1,1 0 0,-1-1 0,1 0 0,0 0 1,-1 0-1,1 0 0,0-1 0,0 0 0,0 0 1,0-1-1,0 0 0,11-1 0,4-1-5,-1-2-1,0 0 1,38-15-1,-39 13 10,0-2 0,0 0 0,-1-1-1,0-1 1,-1-1 0,0-1 0,0 0 0,-1-1 0,18-19 0,26-32 32,56-80 1,-98 120-24,-2-2 1,0 0-1,12-31 1,-21 40 0,-1 0 0,0 0 1,-1 0-1,-1 0 0,-1-1 1,1-25-1,-3 37-3,-1 1-2,0 0-1,0 1 0,0-1 1,-2-7-1,2 11-2,0 0-1,-1 0 1,1 0 0,-1 0 0,1 0-1,-1 0 1,1 0 0,-1 0 0,0 0-1,1 0 1,-1 0 0,0 0-1,0 0 1,0 1 0,0-1 0,0 0-1,1 1 1,-1-1 0,0 0 0,-1 1-1,1-1 1,-1 0 0,0 1 20,0-1 0,-1 1 0,1 0 0,0-1 0,0 1 0,0 0 0,-1 0 0,1 1 0,0-1 0,0 0 0,-1 1 0,1-1 0,0 1 0,0 0 0,0-1 0,0 1 0,-3 2 0,-2 1 109,0 1 1,1 0-1,-11 10 0,6-4 2,1 0 0,0 1 0,1 1 0,0 0 0,-8 15 0,-31 74 197,41-85-299,-4 7-3,-40 104 21,47-116-49,1 1 0,0 0 0,-2 22 0,4-27-2,1 1 0,1-1-1,-1 0 1,1 1 0,0-1-1,5 13 1,-3-10-6,2-2 1,7 16-1,-8-19 3,-2-1-1,1 0-1,1 1 1,-1-1 0,1-1 0,6 8-1,-7-10 3,0 0 0,0 1 0,0-1 0,0 0 0,1-1 0,-1 1 0,1-1 0,-1 1 0,5 0 0,3 1 9,-1-1-1,1-1 0,-1 1 0,1-1 1,0-1-1,-1 0 0,1-1 0,11-2 0,-8 1-207,0-2-1,0 0 1,0 0-1,-1-1 0,22-12 1,20-14-1809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 10858,'-2'-1'469,"0"0"-208,0 1-1,1-1 1,0 1-1,-1-1 1,1 0-1,-1 1 1,1-1-1,0 0 1,-2-1-1,16 34 190,11 63-336,19 32-80,-17-20-11,-15-61-10,-9-39-10,6 27 28,4 36 0,-11-64-10,-1 1-1,0-1 0,-1 0 1,1 1-1,-1-1 0,-2 7 1,3-13 2,0 0 0,0 1 0,0-1 1,0 0-1,0 0 0,0 1 0,0-1 1,0 0-1,0 1 0,0-1 0,0 0 0,0 0 1,0 0-1,-1 1 0,1-1 0,0 0 0,0 0 1,0 0-1,0 1 0,-1-1 0,1 0 1,0 0-1,0 0 0,-1 0 0,1 1 0,0-1 1,0 0-1,0 0 0,-1 0 0,-3-3 353,1-3-261,0-1 0,1 1 0,0-1 0,0 0-1,1 1 1,-1-8 0,0-2-98,1-1 0,0 1-1,1 0 1,1-1 0,1 1 0,0 0-1,1 0 1,6-18 0,1 4-27,1 1 1,1 0-1,20-33 0,-24 48-3,1 0 0,0 1-1,1 0 1,1 1 0,-1 0-1,2 0 1,19-15 0,33-20-404,-3-3-427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1:54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35 3617,'1'-5'1052,"-1"5"-935,0-1 0,0 1 0,0-1 0,0 1 0,0 0 1,0-1-1,0 1 0,0-1 0,0 1 0,0-1 0,0 1 0,0-1 0,0 1 0,-1-1 0,1 1 0,0 0 0,0-1 0,0 1 0,-1-1 0,1 1 0,0 0 1,-1-1-1,-1-1 125,1-1 76,-1 1 0,1 0 0,-1 1 0,1-1 0,-1 0 0,0 0 0,-2-1 0,3 3-301,1 1 0,-1-1 0,1 0 1,0 1-1,-1-1 0,1 1 0,-1-1 1,1 1-1,-1-1 0,1 1 0,0-1 1,0 1-1,-1-1 0,1 2 1,-1-1-12,1-1 0,0 1-1,-1 0 1,1-1 0,0 1 0,-1 0 0,1-1 0,-1 1 0,1 0 0,-1-1 0,0 1 0,-2 1 6,1 1-1,0-1 0,0 0 1,0 1-1,0-1 0,0 1 1,-3 5-1,3-4-3,-9 21 9,-14 32-7,7-26-3,-24 63 0,36-79-7,-14 23-1,18-32-1,-1-1 0,1 1 1,1-1-1,-1 1 0,1 0 0,0 0 1,-1 12-1,-1 5 1,3-22 0,-3 16 115,-2 18 0,5-30-86,0 0 1,0 0 0,1 0 0,-1 0 0,1 0 0,0 0 0,3 8 0,2-1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32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43 142 4817,'-9'1'556,"7"-1"-343,-1 0-1,0 1 1,1-1-1,-1 0 1,0 1-1,1 0 1,-1-1-1,1 1 1,-1 0-1,-3 3 1,5-4-205,1 0 0,0 0 0,0 0-1,0 0 1,0 0 0,0 0 0,0 0 0,0 0 0,0 0-1,0 0 1,0 0 0,0 0 0,0 0 0,0 0 0,0 0 0,0 1-1,0-1 1,0 0 0,0 0 0,0 0 0,0 0 0,0 0-1,0 0 1,0 0 0,0 0 0,0 0 0,0 0 0,0 0 0,0 0-1,0 0 1,0 0 0,0 0 0,0 0 0,0 0 0,0 1-1,0-1 1,0 0 0,0 0 0,0 0 0,0 0 0,0 0 0,0 0-1,0 0 1,0 0 0,1 0 0,-1 0 0,0 0 0,0 0 0,0 0-1,0 0 1,0 0 0,0 0 0,5 1 80,5 0-101,-4-1 19,42-2 63,-42 2-50,0-2 0,0 1 0,1 0 0,-1-1 0,9-4 0,1-2 47,23-15-1,-32 19 2,-1-1-1,1 0 0,-1-1 1,0 1-1,8-12 1,-13 16-33,-1 1 0,1-1 0,0 0 1,-1 0-1,1 0 0,-1 1 1,1-1-1,-1 0 0,0 0 0,1 0 1,-1 0-1,0 0 0,0 0 1,0 0-1,1 0 0,-1 0 0,0 0 1,0 0-1,0 0 0,-1 0 1,1 0-1,0 0 0,0 0 0,-1-1 1,0 0 55,0 0-1,-1 0 1,1 1 0,-1-1 0,1 0 0,-1 1 0,0 0 0,0-1 0,0 1-1,-2-2 1,-4-1 37,0 0 1,-1 1-1,1-1 0,-1 2 0,0-1 0,1 1 1,-1 1-1,0-1 0,0 2 0,0-1 0,0 1 1,-1 0-1,1 1 0,0 0 0,-9 3 0,15-3-106,1 0-1,-1 0 1,0 1-1,1-1 1,0 1 0,-1-1-1,1 1 1,0 0-1,0 0 1,0 0-1,0 0 1,0 0-1,0 0 1,1 1-1,-1-1 1,1 1-1,0-1 1,-1 1-1,1-1 1,0 1-1,1 0 1,-2 3-1,2-4-13,-1 0 0,1 1 0,-1-1 0,1 0-1,0 1 1,0-1 0,0 0 0,0 1 0,1-1 0,-1 0-1,1 1 1,-1-1 0,1 0 0,0 0 0,0 1 0,-1-1-1,2 0 1,-1 0 0,0 0 0,0 0 0,1-1-1,-1 1 1,1 0 0,0 0 0,-1-1 0,4 3 0,-3-3-55,1 1 1,-1-1-1,1 0 1,0 0-1,-1 0 1,5 1-1,24 1-1555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1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6 12339,'-5'-1'438,"-1"-1"-100,0 1-1,0 1 0,0-1 1,-1 1-1,1 0 1,0 0-1,0 1 1,0-1-1,-11 4 0,6 1-150,0 0-1,-12 7 0,20-10-156,1-1-16,-10 6 62,1 0-1,0 0 1,-14 12 0,15-8-76,1-1 0,0 1 0,0 1 0,1-1 0,0 2 1,1-1-1,1 1 0,0 0 0,-5 16 0,-4 17-42,-10 65 0,24-104 41,-48 344-110,33 3 78,18-139-70,6-32-413,3-42-32,4-50 428,-14-87 121,2 9 12,7 19-1,-9-28 2,1 0 0,0 0 0,0 0 0,1 0 0,-1-1 0,1 1 0,-1-1 0,5 4 0,-6-6-4,0 0 0,0 0-1,-1 0 1,1-1 0,0 1 0,0 0-1,0-1 1,0 1 0,0 0 0,0-1 0,1 1-1,-1-1 1,0 0 0,0 1 0,0-1-1,0 0 1,0 0 0,1 0 0,-1 0-1,2 0 1,-3 0-3,1 0 0,-1 0-1,0 0 1,1-1 0,-1 1-1,1 0 1,-1 0 0,0-1 0,1 1-1,-1 0 1,0-1 0,1 1-1,-1-1 1,0 1 0,0 0 0,1-1-1,-1 1 1,0-1 0,0 1-1,1-1 1,-1-1 9,0 0 0,0 1 0,1-1 0,-1 0 0,0 1 1,0-1-1,-1 0 0,1-2 0,-2-6 103,-1-1 1,0 1-1,-6-12 0,-16-33 408,16 37-360,5 9-88,-25-56 401,25 57-427,1-1-1,1 0 1,-1 0-1,2-1 1,-2-9 0,3 16-53,0 0 0,0 0 1,0-1-1,0 1 0,1 0 1,-1 0-1,1 0 0,0 0 1,0 0-1,0 1 0,0-1 1,1 0-1,-1 0 1,1 1-1,-1-1 0,1 1 1,0-1-1,0 1 0,3-3 1,-2 2-9,1 1 0,0-1 0,-1 1 0,1 0 0,0 0 0,0 1 0,0-1 0,1 1 0,-1-1 0,0 1 0,1 1 1,6-2-1,19 1-246,1 1 1,0 1 0,36 6 0,48 14-1490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2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1133 10338,'8'-99'3147,"-1"23"-1363,-7 63-1654,1 1 0,-2-1 0,1 1 0,-2-1 0,-3-17 0,4 27-121,0 1 0,0-1 1,0 1-1,0 0 1,0-1-1,0 1 0,-1 0 1,1 0-1,-1 0 0,1 0 1,-1 0-1,0 0 0,0 0 1,0 0-1,0 1 0,0-1 1,0 1-1,-1 0 0,1-1 1,0 1-1,-1 0 1,1 0-1,-1 1 0,1-1 1,-4 0-1,1 0 20,0 1 0,0 0 0,0 0-1,0 1 1,0-1 0,0 1 0,0 0 0,0 1 0,1-1 0,-1 1 0,0 0 0,-8 4 0,3 1 77,-1 0 1,1 1 0,0 0-1,0 1 1,1 0 0,1 0-1,-1 1 1,-9 15 0,4-3-47,0 2 0,2 0 0,-10 27 0,14-29-107,2 0 0,0 0 0,1 0 0,2 0 0,0 1 0,1 0 0,2-1 0,2 31 0,-1-38-142,0-1-1,1 1 0,1-1 1,0 0-1,1 0 1,1 0-1,10 23 1,-13-34 127,0 0 1,0 0-1,0 0 1,0 0-1,0 0 1,0 0-1,1-1 1,-1 1-1,1-1 1,0 0-1,0 0 1,5 3-1,-4-4 28,-1 0 1,0 0-1,1 0 1,-1 0-1,1-1 1,-1 1-1,1-1 0,0 0 1,-1 0-1,1-1 1,-1 1-1,7-2 0,-1 0 12,-1-1 0,1 0 0,-1 0 0,0-1 0,0 0 0,12-7 0,78-64-24,27-28 24,-44 33 34,134-151 0,126-229 901,-338 446-900,80-115 293,-54 74-172,26-55 1,-46 81-106,-1 0-1,-1-1 1,-1 0 0,-1 0 0,5-35-1,-9 48-14,0-1-1,-1 1 0,1-1 0,-2 1 0,1-1 0,-4-13 0,4 20-4,-1 0 0,1-1-1,-1 1 1,1 0 0,-1 0-1,1 0 1,-1 0-1,0 1 1,1-1 0,-1 0-1,0 0 1,0 0 0,0 0-1,0 1 1,0-1-1,0 0 1,0 1 0,0-1-1,0 1 1,0-1 0,0 1-1,0 0 1,0-1-1,0 1 1,0 0 0,0 0-1,-1 0 1,1 0 0,-2 0-1,0 0 24,0 0-1,-1 1 1,1 0 0,0 0-1,0 0 1,0 0 0,0 0-1,0 0 1,0 1-1,0-1 1,0 1 0,0 0-1,-2 2 1,-15 13 152,-30 33 0,-34 50-28,-6 33-136,-6 25-37,-1 43-15,30 0 16,14 8 11,41-163 4,5-14 1,-29 130-52,33-139 3,1 0-1,1 0 0,1 0 0,4 32 0,-2-37-16,1-1 1,1 1-1,8 22 0,-8-31 44,-1-1-1,1 0 1,0-1-1,1 1 1,0-1-1,0 0 1,0 0-1,11 10 1,-13-14 18,0 0 1,1-1 0,-1 1 0,1-1 0,-1 0 0,1 0-1,0 0 1,0 0 0,0 0 0,0-1 0,0 0 0,6 1-1,-4-1 6,0-1 0,1 0-1,-1 0 1,0-1 0,0 1-1,0-2 1,7-1 0,-4 1 4,0-1 1,-1-1-1,1 1 1,-1-2-1,0 1 1,0-1-1,0 0 1,-1 0-1,14-14 1,-6 3 18,0-1 0,25-37 0,-16 17 11,-1-1 1,25-60-1,-39 77-19,-1-1 1,-1 0 0,-1 0-1,-2 0 1,0 0-1,2-39 1,-9-16 36,2 67-49,0-1 0,-1 1 0,0 0 0,-8-19 1,9 27-8,1 1 1,-1-1-1,0 1 1,0 0-1,0-1 1,0 1-1,0 0 1,0 0-1,-1-1 1,1 1-1,-2-1 1,2 2 1,1-1 1,-1 1-1,0 0 1,1-1-1,-1 1 1,0 0-1,1-1 0,-1 1 1,0 0-1,1 0 1,-1 0-1,0 0 1,0 0-1,1 0 1,-1 0-1,0 0 1,0 0-1,1 0 1,-1 0-1,-1 1 1,0 0 9,1 0 0,-1 1 1,1-1-1,-1 1 0,1-1 1,0 1-1,0 0 1,0 0-1,0-1 0,0 1 1,0 0-1,-1 2 0,-12 28 33,2 0-1,1 1 1,1 1-1,2-1 1,1 1-1,-2 44 1,8-58-50,1 0-1,6 39 1,-4-47-6,1 0 1,0 0-1,1 0 1,0-1-1,10 19 0,-13-26 1,1-1 0,0 0 0,0 0 0,0 0 0,1-1-1,-1 1 1,1 0 0,-1-1 0,1 0 0,0 1-1,0-1 1,0 0 0,0 0 0,0-1 0,0 1 0,1-1-1,-1 0 1,1 1 0,-1-2 0,1 1 0,-1 0 0,1-1-1,-1 1 1,1-1 0,0 0 0,-1 0 0,1 0-1,-1-1 1,1 0 0,4 0 0,2-3 9,1 1 0,0-2 0,-1 1 0,0-1 0,0-1 0,17-12 1,49-48 34,-16 13-25,-6 8 2,45-34 7,-78 63-13,10-6-2,-31 22-2,1-1 1,-1 1-1,1 0 0,-1 0 0,0-1 1,1 1-1,-1 0 0,1 0 0,-1 0 1,0 0-1,1 0 0,-1-1 1,1 1-1,-1 0 0,1 0 0,-1 0 1,1 0-1,-1 0 0,1 0 0,-1 0 1,1 1-1,-1-1 0,0 0 1,1 0-1,-1 0 0,1 0 0,0 1 1,-1 0-2,1-1-1,0 1 1,0 0 0,-1 0 0,1 0 0,-1 0 0,1 0-1,-1 0 1,1 0 0,0 2 0,0-1 0,-1 0 0,1 1 0,-1-1 0,1 1 0,-1-1 0,0 0 0,0 1 0,0-1 0,0 1 0,-1 2 0,-7 25-2,3-17 3,0 7-34,0 0-1,1 0 1,1 0-1,1 1 1,1-1-1,1 0 1,0 1 0,2-1-1,4 25 1,-5-40-43,0 0 0,0 0 0,1-1 1,-1 1-1,1-1 0,0 1 0,0-1 1,1 0-1,-1 0 0,6 7 1,-6-9 32,1 0 0,-1 0 1,0 0-1,1 0 1,-1 0-1,1-1 1,0 0-1,0 1 1,-1-1-1,1 0 0,0 0 1,0 0-1,0-1 1,0 1-1,0-1 1,0 1-1,0-1 0,4 0 1,-1-1 27,1 0 1,-1 0 0,0 0-1,1-1 1,-1 0 0,0 0-1,0-1 1,0 1-1,7-6 1,5-3 15,26-22 0,-16 11 26,-2-1-1,0-2 1,31-39-1,0-15 736,-39 52 404,-18 48-896,0 4-185,1 0-1,5 30 0,9 17-302,3-1 0,48 119 0,-32-116-1722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2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2833,'-17'9'448,"-4"1"-328,19-2-80,6 0-24,-3 1-160,-1 1-208,-5-2-513,9 1-191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36 292 5121,'-4'3'345,"2"-2"-138,0 0 0,0 0 0,1-1 0,-1 1 0,0 0-1,-1 0 1,1-1 0,0 0 0,-4 1 0,2-1 233,0 0 75,7-4-359,0 1-129,0 1 0,0-1 1,1 1-1,-1 0 0,8-4 0,4-2 55,3-4 124,-1-2-1,27-25 0,-1 1 91,-6 9 105,1 1 0,1 2 0,48-24-1,-75 44-301,1 0-1,-1 1 0,1 0 1,1 1-1,24-4 0,-29 7-50,0 1 0,-1-1-1,1 2 1,0-1 0,-1 1 0,1 0-1,0 1 1,-1 0 0,1 1 0,11 4-1,-10-2 41,0 1 0,0 0 0,-1 0 0,0 0-1,-1 1 1,12 12 0,44 54 925,-24-25-466,-20-25-460,2-2-1,24 20 0,-37-34-76,1 0 0,0 0 0,0-1 0,1 0 0,0-1 0,0 0 0,22 6 0,-21-9-125,-1 0-1,1 0 1,0-2-1,-1 1 1,1-1-1,0-1 1,0 0 0,-1-1-1,1 0 1,-1-1-1,1 0 1,-1 0-1,11-6 1,40-19-3726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2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57 7282,'-7'-6'1395,"5"4"-950,0 0 0,0 0 0,0 0 0,1 0 0,-1 0 0,0 0 0,1 0 1,-2-4-1,2 5-240,0-1 1,1 0 0,-1 1 0,0-1-1,0 0 1,0 1 0,-1-1 0,1 1-1,0 0 1,-1-1 0,1 1 0,0 0-1,-1 0 1,-2-2 0,2 0 345,2 3-543,0 0-1,-1-1 0,1 1 0,0 0 1,0 0-1,0 0 0,0 0 1,0 0-1,0 0 0,0 0 1,0 0-1,0 0 0,0 0 0,0 0 1,0 0-1,0 0 0,0 0 1,0 0-1,0 0 0,0-1 1,0 1-1,0 0 0,0 0 1,0 0-1,1 0 0,-1 0 0,0 0 1,0 0-1,0 0 0,0 0 1,0 0-1,0 0 0,0 0 1,0 0-1,0 0 0,0 0 0,0 0 1,0 0-1,0 0 0,0 0 1,0 0-1,0 0 0,0 0 1,0 0-1,0 0 0,1 0 0,-1-1 1,0 1-1,0 0 0,0 0 1,0 0-1,0 1 0,0-1 1,0 0-1,0 0 0,0 0 0,0 0 1,0 0-1,0 0 0,0 0 1,0 0-1,0 0 0,1 0 1,20 9 305,0 1-256,18 5-31,0-1-1,72 14 0,46 8-1,-142-32-21,90 22 10,-86-23-26,6 2 20,34 9-1,-52-12-49,0 0-1,0 1 0,0 0 1,0 1-1,-1-1 1,0 1-1,0 0 0,0 1 1,8 7-1,-12-10 24,0 0-1,0 1 0,0-1 1,0 1-1,-1-1 0,1 1 0,-1 0 1,0-1-1,0 1 0,1 0 1,-2 0-1,1 0 0,0 0 1,0 3-1,-1-2 19,0-1 0,0 1 0,-1-1 0,1 1 0,-1-1 0,0 0 0,0 1 0,0-1 0,0 0 0,-1 1 0,1-1 0,-4 6 0,-2 0 6,0 1 0,-1-1-1,0-1 1,0 1 0,-13 8 0,-52 36 17,63-46-18,-139 96 28,127-89-38,-39 21 0,-15-6-191,66-25 123,-67 23-919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3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35 326 7842,'-1'-4'258,"-1"2"-55,1 0 1,0 0-1,0 0 1,0-1-1,0 1 1,0 0-1,1 0 1,-1-1-1,1 1 1,-1-1-1,1 1 1,0 0-1,0-1 1,0 1-1,0-4 1,4-1 1005,-3 7-739,-1 6-138,-11 34 69,6-21-361,1-1 1,-3 25 0,6-12-14,1 0 1,1 0-1,8 46 1,26 89 20,-27-130-38,-6-21-6,2-1 0,0 0-1,0 0 1,10 21-1,-13-33-2,0-1 0,0 1 0,0 0 0,1-1-1,-1 1 1,0-1 0,1 1 0,-1-1 0,1 0-1,-1 0 1,1 1 0,-1-1 0,4 1 0,-3-1 0,-1-1 0,1 0 1,-1 1-1,1-1 1,-1 0-1,1 0 1,-1 0-1,0 0 0,1 0 1,-1 0-1,1-1 1,-1 1-1,1 0 1,2-2-1,1 0 5,-1-1-1,1 0 1,0 0 0,-1 0 0,0-1-1,0 1 1,0-1 0,5-6-1,2-4 58,-1-1 0,0 0 0,-1 0 0,0-1 0,9-26 0,-6 10 285,11-46 0,2-33 406,-21 90-625,11-60 248,-5 22-248,22-66 0,-30 116-129,1 0 1,1 1 0,-1-1 0,1 1 0,1 0 0,0 0 0,0 0 0,11-13 0,-15 21 0,-1 0 1,0-1-1,0 1 1,0 0-1,0 0 1,0 0-1,0 0 1,0 0-1,1 0 1,-1-1-1,0 1 1,0 0-1,0 0 1,0 0-1,0 0 1,1 0-1,-1 0 1,0 0-1,0 0 1,0 0-1,0 0 1,1 0-1,-1 0 1,0 0-1,0 0 1,0 0-1,0 0 1,1 0-1,-1 0 1,0 0-1,0 0 1,0 0-1,0 0 1,1 0-1,-1 0 1,0 0-1,0 0 1,0 0-1,0 1 1,0-1-1,0 0 1,1 0-1,-1 0 1,0 0-1,0 0 1,0 0-1,0 1 1,0-1-1,0 0 1,0 0-1,0 0 1,0 0-1,1 0 1,-1 1-1,2 11 127,-1-10-89,4 28 264,1 0 0,17 47-1,-20-68-295,2 1 0,-1-1 0,1 0 0,0 0 0,1-1 0,0 1 0,1-1 0,-1 0 0,2-1 0,-1 0 0,16 12 0,-10-11-6,-1-1-1,1-1 1,1 0-1,-1-1 1,1 0-1,0-1 1,0 0-1,0-1 1,15 0-1,-9-1 3,0-1 1,0-1-1,-1-1 1,1 0-1,38-9 1,-43 6 0,-1-1 1,-1 0-1,22-11 1,32-25 11,-30 17-2,-1-2-1,-2-1 0,-1-2 1,-1-1-1,-1-2 0,37-49 1,-61 70-9,20-28 14,-25 35-13,0 0-1,0-1 1,0 1 0,0 0-1,-1-1 1,0 1-1,2-8 1,-3 11-4,0 0 1,0 0-1,0 0 1,0 0-1,0 0 1,0 0-1,0 0 1,0 0-1,0 0 1,0 0-1,-1 0 1,1 0-1,0 0 1,-1 0-1,1 0 1,-1 0-1,1 0 1,-1 1-1,1-1 1,-1 0-1,0 0 1,1 1-1,-1-1 1,0 0-1,-1 0 1,0-1 3,-1 1-1,1 0 1,-1 1 0,0-1 0,1 0 0,-1 1 0,-5-1 0,1 1-3,1-1 1,-1 1-1,1 1 0,-1 0 1,1 0-1,0 0 0,-1 0 1,1 1-1,0 0 1,0 0-1,0 1 0,-7 4 1,-3 3 1,1 0 0,0 2 1,-15 14-1,-23 24-5,2 3 0,-45 62 0,76-89-5,2 1 0,-29 54 1,41-69 1,1 0 1,0 0 0,1 1 0,1-1-1,0 1 1,0 0 0,1 0-1,1 0 1,0 26 0,2-34 0,-1-1 0,1 0 0,0 1 0,0-1 0,0 0 0,1 1 0,-1-1 0,1 0 1,0 0-1,0 0 0,1-1 0,-1 1 0,5 4 0,-4-4 0,1 0-1,0-1 1,1 0 0,-1 0 0,1 0 0,-1 0 0,1-1-1,0 0 1,0 0 0,0 0 0,6 1 0,-1-1 1,-1 0 1,0-1 0,1-1 0,13 1-1,38-7 9,-29-1-57,0 0 1,46-19-1,-25 8-580,6 0-1696,-3-8-4114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4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 10530,'0'0'145,"-1"-1"0,1 1 0,-1-1 0,0 1-1,1-1 1,-1 1 0,1 0 0,-1-1 0,0 1 0,1 0-1,-1 0 1,0 0 0,1-1 0,-2 1 0,1 0-91,1 1 1,0-1 0,-1 1-1,1-1 1,0 0 0,0 1-1,-1-1 1,1 1-1,0-1 1,0 1 0,0-1-1,-1 1 1,1-1 0,0 1-1,0-1 1,0 2-1,-1 2-1,0-2-13,0 3 6,-1 1-1,1-1 1,0 1-1,0-1 1,1 1-1,0-1 1,0 1-1,1 9 1,10 47 4,2 10-24,-3 8-12,8 9-10,-6-25 0,15 68 6,2-41-13,-11-27-14,-17-60 15,1 1 1,-1-1 0,1 0 0,0-1-1,3 6 1,-4-8 1,0 0 0,-1 0 1,1 0-1,0-1 0,0 1 0,0 0 0,-1-1 1,1 1-1,0-1 0,0 1 0,0-1 0,0 1 1,0-1-1,0 0 0,0 1 0,0-1 0,0 0 1,0 0-1,0 0 0,0 0 0,1 0 0,-1 0 0,0 0 1,0 0-1,1 0 0,0-1 1,0 1 0,0 0 1,0-1-1,0 0 0,0 1 0,0-1 0,0 0 0,0 0 0,-1 0 1,1 0-1,0-1 0,0 1 0,-1 0 0,1-1 0,-1 1 1,0-1-1,1 1 0,-1-1 0,0 0 0,0 0 0,0 1 1,1-4-1,1-2 41,-1 0-1,0-1 1,-1 1 0,0-1 0,0-7 0,0 4 80,3-12 463,8-30-1,-1 3 166,4-79 478,-8 43-887,-5 75-329,0 0 1,0 0 0,1 0 0,1 0 0,0 0-1,9-16 1,-10 20-11,2 0-1,-1 0 0,1 1 1,0 0-1,0 0 1,1 0-1,0 0 1,0 1-1,0 0 0,9-5 1,-12 8-2,1 0 1,0 1-1,0-1 1,0 1-1,0 0 1,0 0-1,0 0 0,1 0 1,-1 1-1,0 0 1,7 0-1,4 1-647,-1 2-1,15 3 1,-16-3-553,36 6-5529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4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44 204 8394,'4'-4'359,"1"1"229,-1-1 1,0 0-1,0 0 1,6-9-1,-10 12-453,1 0-1,0 0 1,-1 0-1,0 0 1,1-1-1,-1 1 1,0 0-1,1 0 0,-1 0 1,0 0-1,0 0 1,0 0-1,0-1 1,0 1-1,0 0 1,0 0-1,0 0 1,0 0-1,-1 0 1,1 0-1,-1-1 1,1 1-1,0 0 1,-1 0-1,0 0 1,1 0-1,-1 0 1,-1-1-1,2 2-114,0 0-1,0 0 1,0 0-1,0-1 1,0 1-1,0 0 1,0 0-1,-1 0 1,1 0-1,0 0 1,0 0-1,0 0 0,0 0 1,0 0-1,0 0 1,0 0-1,0 0 1,-1 0-1,1 0 1,0 0-1,0 0 1,0 0-1,0 0 1,0 0-1,0 0 1,0 0-1,0 0 1,-1 0-1,1 0 0,0 0 1,0 0-1,0 0 1,0 0-1,0 0 1,0 0-1,0 0 1,0 0-1,0 0 1,-1 0-1,1 0 1,0 0-1,0 0 1,0 1-1,0-1 1,0 0-1,0 0 0,0 0 20,-4 2 71,1 1 0,0-1 0,0 1 0,0 0 0,1 0 0,-5 6 0,4-4-75,0 1 0,0-1 0,1 1 0,-3 7 0,4-7-21,-5 13 12,0 0-1,-5 38 1,9-19-236,1 1 0,2 0 1,2 0-1,1 0 0,16 63 0,-17-91-141,1 0 0,-1 0 0,11 19 0,-13-27 308,0-1 1,1 0-1,-1 1 0,1-1 1,0 0-1,0 0 1,0 0-1,0 0 1,0-1-1,0 1 1,0-1-1,0 1 1,1-1-1,-1 0 1,1 1-1,-1-1 1,1 0-1,-1-1 1,6 2-1,-5-2 40,0 1-1,0-1 1,-1 0 0,1-1-1,0 1 1,0 0-1,-1-1 1,1 0 0,0 1-1,-1-1 1,1 0 0,0 0-1,3-3 1,0 0 5,0 0 1,0-1-1,10-9 1,9-13 10,31-43 1,-43 53-9,62-83 37,98-123 1043,-20 42 879,-124 142-1040,-35 46-808,1 0-1,0 0 1,0 0 0,1 1-1,-1-1 1,-4 16-1,-18 57-181,22-64 117,-2 11-47,1 1 1,1 0 0,-3 46-1,10 85 11,-1-135-15,1 0-1,2 0 1,11 43 0,-13-62-30,0 0 1,0-1 0,0 1 0,1-1-1,-1 0 1,1 0 0,0 0 0,0 0 0,6 5-1,-2-3-260,0 0 0,1-1 0,13 8 0,-16-10 30,0-1-1,-1 0 0,1 0 1,0-1-1,0 0 0,0 1 0,8-1 1,-5 0-480,-1-2 1,1 1-1,14-3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395 177 8970,'-25'-3'1130,"13"2"-293,0 0-1,0-1 1,-15-5 0,19 5-473,-1-1 1,1 0-1,0-1 1,0 1-1,0-2 1,0 1-1,1-1 1,-1 0-1,-8-9 1,-19-26 796,34 39-1131,1 0 0,-1 0 0,0 0 0,0 0 0,0 0 0,0 1-1,0-1 1,-1 0 0,1 0 0,0 1 0,0-1 0,0 1 0,-1-1 0,1 1 0,0-1 0,0 1-1,-1 0 1,1 0 0,0 0 0,-1 0 0,1 0 0,-3 0 0,1 1-7,-1 0 0,1 0 0,0 0 1,0 0-1,0 1 0,0-1 0,0 1 0,-5 3 0,0 2-14,0 0-1,0 1 0,1-1 0,0 2 1,0-1-1,1 1 0,0 0 0,0 0 1,1 1-1,-6 13 0,3-1-7,0 1-1,1 0 1,-6 40 0,10-38-4,1 1-1,1-1 1,1 0 0,6 40 0,-5-55 0,1 0 1,0-1-1,0 1 1,1-1-1,1 0 1,-1 0-1,6 9 1,-8-16-1,1 1 0,0-1 1,0 1-1,-1-1 0,2 0 0,-1 0 0,0 0 1,0 0-1,1 0 0,-1 0 0,1-1 1,-1 1-1,1-1 0,0 0 0,-1 0 0,1 0 1,0 0-1,0 0 0,0 0 0,0-1 1,0 1-1,0-1 0,0 0 0,0 0 1,4-1-1,1 0-11,0 0 1,-1-1 0,1 0 0,-1 0-1,1-1 1,-1 0 0,10-6-1,4-3-36,21-18-1,5-5 21,-2-2 0,-2-3 0,72-83 0,-97 100 40,21-39 1,-29 45-1,11-27 1,-18 37-5,-1-1 1,0 1-1,-1 0 1,1-1 0,-1 1-1,0-15 1,-1 19-2,0-1 0,0 1 1,-1-1-1,1 1 1,-1-1-1,0 1 0,0-1 1,0 1-1,0 0 0,0 0 1,-1-1-1,0 1 1,1 0-1,-1 0 0,0 1 1,-1-1-1,1 0 0,0 1 1,-1-1-1,0 1 1,1 0-1,-1 0 0,0 0 1,0 0-1,0 0 0,0 0 1,0 1-1,-1 0 1,1 0-1,0 0 0,-1 0 1,-3-1-1,-1 1 7,0 0-1,0 1 1,-1 0-1,1 0 1,0 1-1,0 0 1,-1 0 0,1 1-1,0 0 1,-14 5-1,14-3-7,0-1-1,0 1 0,0 1 0,1-1 0,0 1 1,0 1-1,0-1 0,0 1 0,1 1 1,-8 9-1,7-6-4,2-1 1,-1 1-1,1 0 1,1 0-1,0 0 1,-4 16-1,1-1-5,-3 42 0,8-44 4,0 1 0,2-1 0,1 0 0,6 35 0,-5-43-76,2 0-1,-1 0 0,2-1 0,0 1 0,1-1 0,1-1 0,14 25 1,-15-30-149,0-1 0,0 0 0,1 0 1,0-1-1,0 1 0,1-2 1,-1 1-1,1-1 0,12 6 0,-4-4-448,0 0-1,0-2 1,0 1-1,23 3 0,-23-7-221,0 0 0,31-1 0,34-7-2509,-79 6 3347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1049 2320,'1'-12'628,"-1"-1"0,0 0 0,-1 1 0,-5-26-1,4 33-190,1-1 0,-1 1 0,0 0 0,0 0 0,-1-1 0,0 2 0,1-1 0,-2 0 0,1 1 0,0-1 0,-1 1 0,0 0 0,-8-7 0,0 3 1167,-24-13 0,30 18-1271,-1 0 0,0 0 0,1 1 0,-1 0 0,-13-3 1,17 5-259,0 0-1,0 0 1,0 0 0,0 1 0,0-1 0,0 1 0,0 0 0,0 0 0,0 0 0,-3 1 0,-2 3 262,-15 10-1,19-12-238,-13 9 254,-22 20 0,31-25-306,1 1 1,1-1-1,-1 1 0,-9 18 1,8-12-5,2 1 0,0 0 1,-8 27-1,-3 51 5,15-77-46,1-1 0,0 0-1,2 1 1,0-1 0,0 1 0,1-1 0,6 17 0,-7-25-4,1 0 0,1 0 0,-1-1 0,1 1 0,0-1 0,1 0 0,-1 0 0,9 10 0,-10-14 0,0 0 0,1 0 0,-1 0 1,0 0-1,1 0 0,0 0 0,-1-1 0,1 0 0,0 1 0,0-1 1,0 0-1,0 0 0,0 0 0,0-1 0,0 1 0,0-1 1,0 0-1,0 0 0,1 0 0,-1 0 0,0 0 0,6-2 0,1-1-12,1-1-1,0 0 0,-1 0 1,17-10-1,1-3-36,38-29 1,51-56-34,-48 36 57,103-127 1,-47 22 35,-53 71 5,-61 84-11,66-94 10,-50 64 2,35-83-1,2-53 29,-60 169-37,5-15 12,-1 0 1,6-47-1,-14 74-15,0-1 0,1 1 0,-1 0-1,0-1 1,0 1 0,0-1-1,0 1 1,0 0 0,0-1-1,-1 1 1,1-1 0,0 1-1,-1 0 1,1-1 0,-1 1 0,0-2-1,0 3 0,1 0 0,0-1-1,-1 1 1,1 0 0,0 0-1,-1 0 1,1 0-1,0-1 1,-1 1 0,1 0-1,-1 0 1,1 0 0,0 0-1,-1 0 1,1 0 0,-1 0-1,1 0 1,0 0 0,-1 0-1,0 1 1,-13 5 12,9-2-9,-1-1 0,1 1 0,0 1 0,0-1 0,0 1 0,-6 7 0,-22 36-2,26-36-2,-31 50-7,3 3 0,3 0 0,3 2 0,3 1 0,-22 89 0,-18 118-347,58-236 80,-2 54 1,10-71 80,0 1 1,7 36-1,-4-41 87,1 0 0,6 20 0,-9-36 102,0 0 1,-1 1 0,1-1-1,0 0 1,1 0 0,-1 0 0,0 0-1,1 0 1,-1 0 0,1 0-1,-1 0 1,1-1 0,0 1-1,0-1 1,0 1 0,0-1-1,0 1 1,0-1 0,0 0-1,0 0 1,0 0 0,1-1-1,-1 1 1,0 0 0,4 0 0,-2-1 2,1 0 1,0-1 0,0 1 0,0-1 0,0 0 0,0 0 0,0 0 0,-1-1 0,10-4 0,-7 3 2,0-1 0,0 0 1,0-1-1,0 0 0,10-10 0,26-34 21,0-4-2,-10 11 26,1 1 1,47-42-1,-77 79-36,55-45 191,-51 43-155,0 1-1,1-1 0,-1 2 1,1-1-1,12-4 1,-20 9-42,1-1 1,-1 1-1,0-1 1,0 1-1,1 0 1,-1 0 0,0-1-1,1 1 1,-1 0-1,0 0 1,1 0-1,-1 0 1,0 1-1,1-1 1,-1 0-1,0 0 1,1 1-1,-1-1 1,0 1-1,0-1 1,0 1-1,1 0 1,-1-1-1,0 1 1,0 0-1,0 0 1,0 0-1,0 0 1,0 0 0,1 2-1,0 0 3,-1 0 0,1 1 0,-1-1-1,0 1 1,0 0 0,0-1 0,0 1 0,0 0-1,-1 4 1,1 23 32,-5 59-1,2-60-32,0-1-1,5 46 1,3-34-3,18 54 0,-22-87-3,0 0-1,1 0 1,1-1-1,-1 1 1,1-1 0,7 11-1,-7-14 0,-1 0 1,1 0-1,0 0 0,0 0 0,1-1 1,-1 1-1,1-1 0,-1 0 0,1 0 0,6 2 1,-6-3-4,-1-1 1,1 0 0,0 0 0,0 0 0,0 0 0,0-1-1,0 0 1,6 0 0,3 0-33,-9 0-88,1 0 0,-1 0 0,0 0 0,1-1 0,-1 0 1,1 0-1,-1 0 0,0-1 0,0 1 0,1-1 0,-1 0 0,7-5 0,31-23-2888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33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77 3009,'0'-4'616,"1"0"1,-1 0 0,0 0 0,0 0 0,0-6 0,-1-10 1079,3-7 964,-8 32-682,4-4-1917,0 1 0,0-1 1,0 1-1,1-1 0,-1 1 0,0 0 0,1 0 1,-4 4-1,3 5-4,-1 0 0,1 0 0,1 0 0,0 0 0,1 0 0,1 12 0,-1-4 20,2 461 534,-3-442-598,3 0 0,11 68-1,-10-91-57,7 19 0,-9-30-77,1 0 0,-1 0 0,1-1 0,0 1 0,1-1 0,-1 1 0,0-1 0,1 0 0,4 4 0,-4-5-258,-1 0 0,1 0 0,0 0 0,0 0 0,6 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6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66 7962,'-1'-6'120,"1"1"114,0-1 0,-1 1-1,0-1 1,0 1-1,-4-8 1,5 11-166,-1 1 1,1 0-1,-1 0 0,0 0 1,0 0-1,1 0 1,-1 0-1,0 0 0,0 0 1,0 0-1,0 0 1,0 0-1,0 1 1,0-1-1,0 0 0,-1 1 1,1-1-1,0 1 1,0-1-1,-1 1 0,1 0 1,0-1-1,0 1 1,-1 0-1,1 0 1,0 0-1,-1 0 0,-1 0 1,1 0 17,0 1 0,0-1 0,0 0 1,0 1-1,0 0 0,0-1 0,0 1 0,0 0 0,0 0 1,1 0-1,-1 0 0,0 0 0,-2 3 0,-1 1 186,0 0 0,-7 11 0,4-5-6,2-3-81,-5 7 198,-11 18 0,-18 53 99,-3 26-281,-4 35-125,13-10-33,-10 35 9,-32 154 1,36-2-164,40-264 99,0-54 12,1 0 0,0 0 0,1 1 0,-1-1-1,1 0 1,4 8 0,-5-12-2,0 1 0,0-1-1,0 0 1,1 1 0,-1-1 0,1 0 0,0 0-1,-1 0 1,1 0 0,0 0 0,0-1 0,0 1-1,1 0 1,-1-1 0,3 2 0,-2-2-89,0 0 1,1 0-1,-1-1 1,0 1-1,1-1 1,-1 0-1,0 0 1,1 0-1,-1 0 0,0 0 1,5-2-1,33-5-1826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6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11 10106,'0'0'69,"0"0"1,0-1-1,0 1 0,0 0 1,0-1-1,0 1 0,0 0 1,0-1-1,0 1 0,0 0 0,0-1 1,0 1-1,0 0 0,0-1 1,0 1-1,0 0 0,0 0 0,-1-1 1,1 1-1,0 0 0,0-1 1,0 1-1,-1 0 0,1 0 1,0 0-1,0-1 0,0 1 0,-1 0 1,1 0-1,0 0 0,-1-1 1,1 1-1,0 0 0,0 0 1,-1 0-1,1 0 0,0 0 0,-1 0 1,1 0-1,0 0 0,-1 0 1,-19-2 517,15 2-377,-5 0-111,1 1 1,0 0-1,-1 0 1,1 1-1,0 0 1,0 1-1,-13 5 1,2 1 256,0 1 1,-20 13-1,28-14-100,0 0 0,0 1 1,1 0-1,-12 14 0,16-17-202,1 1 0,0 0 1,0 0-1,1 0 1,0 0-1,0 1 1,1 0-1,0-1 1,1 2-1,-3 9 0,-2 18 66,-5 58 0,12-88-118,0-1 0,1 1 0,0 0 0,0-1-1,1 1 1,0-1 0,0 1 0,0-1-1,1 1 1,0-1 0,0 0 0,1 0 0,0 0-1,3 6 1,-4-9-3,0 0-1,-1 0 0,1 0 1,0-1-1,1 1 1,-1-1-1,0 1 0,1-1 1,0 0-1,-1 0 1,6 3-1,-5-4 0,-1 0 0,1 0 0,0 0 0,0-1 0,0 0-1,0 1 1,-1-1 0,1 0 0,0 0 0,0 0 0,0-1 0,0 1 0,0-1 0,4-1-1,2-1-2,0 0-1,0-1 0,13-7 1,28-20-15,-32 19 13,5-3 3,-2 0-1,0-1 1,34-35 0,34-56 28,-85 101-21,3-3 7,7-12-1,-13 18-5,1 0 0,-1 0 0,0-1 1,1 1-1,-2 0 0,1 0 0,0-1 1,0-4-1,-1 6 0,0 0-1,0 1 1,-1-1 0,1 1 0,0-1-1,-1 0 1,1 1 0,-1-1 0,1 1 0,-1-1-1,0 1 1,1 0 0,-1-1 0,0 1-1,0 0 1,0-1 0,0 1 0,0 0 0,-1 0-1,1 0 1,0 0 0,0 0 0,-3-1 0,-3-2 10,0 1 0,-1 0 1,-13-4-1,-7-3 9,25 8-24,0 1 1,0-1 0,-1 1 0,1 0 0,0 0 0,0 1 0,-1-1-1,1 1 1,-6-1 0,8 2-1,-1-1 0,1 0 0,-1 0-1,1 1 1,-1-1 0,1 1 0,0-1 0,-1 1 0,1 0-1,0 0 1,0-1 0,-1 1 0,1 0 0,0 0 0,0 0-1,0 0 1,0 0 0,0 1 0,0-1 0,0 0 0,1 0-1,-1 1 1,0-1 0,0 3 0,-1 0 0,1 0-1,0 1 1,0-1 0,0 1-1,0-1 1,1 1 0,0-1 0,0 1-1,1 5 1,1 8-1,5 19 1,-5-28 1,9 36-2,1 1-1,27 64 1,-34-99 2,1 0 0,0 0 0,1-1 0,0 0 0,12 14 0,-13-17-92,1 0 0,0-1 1,0 0-1,1-1 0,0 0 0,0 0 0,12 6 0,-3-4-609,19 4-1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6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17 11258,'-1'-13'2032,"1"13"-2008,0 0 0,0 0 0,0 0 0,0-1 0,0 1 1,0 0-1,0 0 0,0 0 0,0 0 0,0 0 1,0 0-1,0 0 0,0-1 0,0 1 0,0 0 1,0 0-1,0 0 0,0 0 0,0 0 0,0 0 0,-1 0 1,1 0-1,0 0 0,0-1 0,0 1 0,0 0 1,0 0-1,0 0 0,0 0 0,0 0 0,0 0 1,-1 0-1,1 0 0,0 0 0,0 0 0,0 0 1,0 0-1,0 0 0,0 0 0,0 0 0,-1 0 0,1 0 1,0 0-1,0 0 0,0 0 0,0 0 0,0 0 1,0 0-1,-1 0 0,1 0 0,0 0 0,0 0 1,0 0-1,0 0 0,0 0 0,0 1 0,-6 5 577,-4 7-360,-16 27 0,24-35-247,0-1-1,0 1 0,0 0 1,0 0-1,0-1 0,1 1 1,0 0-1,0 0 0,1 0 1,-1 7-1,1-10-65,1 0 1,-1 0-1,1 1 0,0-1 1,-1 0-1,1 0 0,0-1 0,0 1 1,0 0-1,0 0 0,0 0 1,1-1-1,-1 1 0,1 0 1,-1-1-1,1 0 0,-1 1 1,4 1-1,-2-1-118,-1 0 1,1-1 0,0 1-1,0-1 1,0 0-1,1 0 1,-1 0-1,0 0 1,0 0-1,6 0 1,-5-2 50,0 1 0,-1 0 0,1-1 0,0 0 0,0 0 0,0 0 0,-1 0 0,7-3 0,2-3-19,13-8 0,-21 12 149,14-9-12,68-49 134,-59 42 963,-30 21-944,0 0 0,0 0 0,0 1 0,0-1 0,1 1 0,-3 3 0,-1 2-89,0 0 1,-9 16-1,13-20-44,1 0 0,-1 0 1,1 0-1,0 0 0,0 0 0,0 0 0,1 0 1,-1 0-1,1 0 0,0 5 0,2 1-135,0 0 0,1 1 1,0-2-1,0 1 0,9 18 0,-11-27 107,18 42-1290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520 163 6553,'-9'-5'783,"2"0"-1,-14-12 1,12 10-15,-13-9 0,9 7-223,-62-37 2071,58 37-1963,0 1 0,-30-10 0,28 12-142,0 1 0,-38-5 0,46 9-389,-1 1-1,1 0 0,0 1 1,0 0-1,-1 0 0,-17 6 1,23-6-105,0 2 1,0-1-1,0 0 0,0 1 1,-6 4-1,9-5-15,0 1-1,-1-1 1,1 1-1,0 0 0,1 0 1,-1 0-1,0 1 1,-3 6-1,3-4-4,0 0 0,1 0 0,-1 0 0,1 0 0,1 0 0,-1 1-1,1-1 1,1 1 0,-1-1 0,1 1 0,0-1 0,0 1 0,1-1 0,0 1 0,2 8 0,2 3-5,1-1 1,0 0 0,2 0 0,11 20 0,-3-9 2,2-1-1,22 26 1,45 43 4,-1-16-13,-66-65 14,0-1-1,37 20 1,-34-24 4,-17-9-1,0 1 0,-1-1 0,1 1 0,0 0 0,-1 0-1,1 1 1,-1-1 0,0 1 0,4 4 0,-6-7-1,0 1-1,-1 0 1,1 0 0,-1-1-1,1 1 1,-1 0 0,1 0-1,-1 0 1,0 0 0,1-1-1,-1 1 1,0 0 0,0 0-1,0 0 1,0 0-1,0 0 1,0 0 0,0 0-1,0 1 1,0 0 1,-1-1-1,1 0 1,-1 0-1,1 1 1,-1-1-1,0 0 1,0 0 0,1 0-1,-1 1 1,0-1-1,-2 1 1,-3 3 8,0 0 0,-1-1 0,1 0 0,-9 3 0,0 0 3,0-2 1,0 1-1,-1-2 1,1 0-1,-22 2 1,-1-2 1,-44-1 0,-14-5-52,85 3-15,8-1-24,0 0 0,-1 1 0,1-1 0,0-1 1,-1 1-1,1 0 0,0-1 0,-1 1 1,1-1-1,-5-2 0,8 3 38,-1 0 0,1-1 0,0 1 0,-1 0 0,1-1 0,-1 1 0,1 0 0,0-1 0,-1 1 1,1-1-1,0 1 0,0 0 0,-1-1 0,1 1 0,0-1 0,0 1 0,0-1 0,-1 1 0,1-1 0,0 1 0,0-1 0,0 1 0,0-1 0,0 1 0,0-1 0,0 0-12,0 1 0,1-1 0,-1 1 0,0-1 0,0 1-1,1-1 1,-1 1 0,1-1 0,-1 1 0,0 0 0,1-1 0,-1 1 0,1 0-1,-1-1 1,1 1 0,-1 0 0,1-1 0,-1 1 0,1 0 0,-1 0-1,1 0 1,-1 0 0,1-1 0,-1 1 0,1 0 0,-1 0 0,2 0 0,29 0-1843,8-3-691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7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395 214 11546,'4'-27'926,"-1"11"-409,-1-1-1,-1 1 1,0 0 0,-2-28 0,1 40-456,-1 0 0,0 1 0,1-1 0,-1 1 0,-1-1 1,1 1-1,0 0 0,-1 0 0,0-1 0,1 1 1,-1 0-1,-1 0 0,1 1 0,0-1 0,-1 0 1,1 1-1,-1-1 0,0 1 0,0 0 0,0 0 0,0 0 1,0 0-1,0 1 0,0-1 0,-1 1 0,-6-2 1,4 1 9,-1 1 0,1 1-1,-1-1 1,0 1 0,1 0 0,-1 1 0,1-1 0,-1 1 0,1 1 0,-1-1 0,1 1 0,-8 3 0,4-1 24,0 1 0,0 0 0,1 0 1,0 1-1,0 1 0,-14 11 0,16-11-86,0 1-1,0-1 1,1 1-1,0 0 1,0 1 0,1 0-1,0 0 1,0 0 0,1 0-1,0 1 1,1-1-1,0 1 1,1 0 0,0 0-1,0 0 1,1 11 0,0-10-11,2-1 0,-1 1 0,1 0 0,1-1 0,0 0 0,1 1 0,4 12 0,-2-10-1,2 1 0,-1-1 0,2 0 0,12 18 0,-10-19 1,0-1 1,0 0-1,1 0 1,13 9-1,51 33 14,-65-46-8,11 5 4,-15-8-5,0-1 1,0 1-1,0 0 1,9 9-1,-14-12-1,0 0 0,0 0-1,-1 0 1,1 0-1,0 0 1,-1 0 0,1 0-1,-1 0 1,1 0-1,-1 0 1,0 0 0,1 0-1,-1 1 1,0-1-1,0 0 1,0 0 0,0 0-1,0 0 1,0 2 0,0 0 2,-1-1 0,1 0 0,-1 0 1,0 0-1,0-1 0,0 1 0,0 0 1,0 0-1,0 0 0,-2 1 1,-2 2 7,0 0 0,0 0 0,-1-1 0,1 1 0,-12 5 0,6-4 2,0-1 0,0-1 0,0 0-1,-1 0 1,-20 3 0,-62 1 40,58-6-41,20-1-11,0 0 1,-25-3 0,17-1-17,21 4-4,5 1-6,1-1 18,0-1 1,0 1-1,0-1 1,0 1 0,1-1-1,-1 0 1,0 0-1,0 0 1,0-1 0,0 1-1,1-1 1,-1 0-1,4-1 1,0 0-1,-1 0 0,13-1 0,-8 4 2,-1-1-1,1 2 0,18 4 1,12 1-2,-24-6 6,-1 0-1,0-1 1,29-4-1,51-16-14,-61 10 4,0-1 1,-1-2-1,50-27 0,-41 17 0,-2-3-1,44-35 1,83-95 24,-151 139-11,27-30 9,-39 41-7,-1 1 0,-1-1 1,1 0-1,-1 0 1,0 0-1,0-1 1,2-8-1,-3 10 2,-1 0 0,0-1 1,-1 1-1,1-1 0,-1 1 1,0-1-1,0 1 0,-1-1 0,0 1 1,0 0-1,0-1 0,-2-5 0,2 9-3,0 1-1,1-1 1,-1 1-1,0-1 1,0 1-1,0 0 1,0-1-1,0 1 1,0 0-1,0 0 1,0 0-1,-1 0 1,1 0-1,0 0 1,-1 0-1,1 0 1,0 1-1,-1-1 1,1 0-1,-1 1 1,1-1-1,-1 1 0,-2-1 1,1 1 0,0 0-1,1 0 1,-1 0 0,0 0-1,1 0 1,-1 1 0,1-1 0,-1 1-1,1 0 1,-1 0 0,1 0-1,-1 0 1,-3 2 0,2 0-5,1 0 0,0 0 1,0 0-1,-4 5 1,1-1-3,-7 8-12,-20 29 0,27-34 12,1 1-1,-1-1 1,2 1 0,-7 22-1,7-18 2,1 1 1,1 0-1,1 0 0,0 1 0,1-1 0,0 0 0,5 21 1,9 43-1,-10-49 3,-2-14-3,1 1 1,1 0 0,10 30 0,-12-42-28,0-1-1,1 1 1,0-1 0,6 9 0,-7-12-67,-1 0 0,1 0 0,0-1 0,0 1 0,-1-1 0,1 0 0,0 1 0,0-1 0,1 0 0,-1 0 0,0 0 0,0-1 0,0 1 0,0 0 0,5 0 0,32 0-2296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8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74 10434,'2'-37'2561,"-2"14"-1225,-4 13-96,-6 7-648,-3 10-536,-1 13-32,14 1-472,4 6-1040,12 16-2609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8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680 613 9946,'-10'-12'1047,"0"1"0,-1 1 0,-22-16 0,29 23-979,1 1 0,-1-1 0,-1 1 1,1 0-1,0 1 0,0-1 0,-1 1 1,1-1-1,-1 1 0,1 1 0,-1-1 1,0 1-1,1 0 0,-10 0 0,7 1-59,-1 1-1,1-1 1,0 1-1,-1 0 1,1 1-1,0 0 1,0 0-1,-9 6 1,0 1 121,1 1 1,0 0 0,0 1-1,-21 23 1,30-28-30,0 0 0,1 0 0,0 1 0,0 0 0,0 0 0,1 0 0,0 0 0,1 1 0,0-1 1,0 1-1,-2 14 0,4-19-63,1 1 1,-1 0-1,1-1 1,0 1-1,1 0 1,-1 0-1,1-1 1,0 1-1,0 0 1,0-1-1,1 1 1,0-1-1,0 0 1,4 8-1,-5-10-32,1 0 0,0 0 0,-1-1 0,1 1 0,0 0 0,0-1 0,0 1 0,0-1-1,0 0 1,0 1 0,1-1 0,-1 0 0,4 1 0,-2-2-5,-1 1 0,1 0 0,0-1 0,0 0 0,0 0 0,-1 0 0,1-1 0,0 1 0,0-1 0,-1 0 0,5-1 0,9-4-1,0-2 1,-1 1-1,0-2 1,16-11-1,5-6-108,43-39 0,26-38-442,-51 44 407,-3-2 1,-2-2 0,56-96-1,-93 136 168,17-44 0,-26 58-9,-1 0 0,0 0 1,-1 0-1,0 0 0,1-13 1,-3 18 7,0 0 0,-1 1 1,1-1-1,-1 0 1,1 0-1,-1 0 0,0 0 1,0 1-1,-1-1 1,1 0-1,-1 1 0,0-1 1,0 1-1,-4-5 1,3 4 11,1 1 0,-1 0 0,0 0 0,-1 0 0,1 0 0,-1 1 0,1-1 0,-1 1 0,0 0 0,1 0 0,-1 0 1,-9-2-1,7 2-12,0 1 1,0 0-1,0 1 1,0-1 0,0 1-1,0 1 1,0-1 0,-9 2-1,2 1-11,0 1-1,0 0 1,1 1-1,-1 1 1,1 0-1,0 0 1,-19 14-1,-3 7-17,1 2 0,-42 46-1,49-44 13,1 1 0,1 0 0,1 2 0,2 1 0,2 1 0,1 0 0,-16 48 0,21-44-4,2 0 0,1 1 0,-7 72 0,12-40-16,6 92 0,11-5-282,-6-115-104,2-1 1,2 0-1,1 0 0,3-1 0,19 41 1,-30-78 394,8 24 8,-10-27 2,-1-1 0,1 1-1,-1-1 1,0 1 0,0-1-1,0 1 1,0 0 0,0-1-1,-1 5 1,1-6-3,-1-1 0,1 1 1,0 0-1,0-1 0,-1 1 0,1 0 1,0-1-1,0 1 0,-1 0 0,1-1 1,-1 1-1,1-1 0,-1 1 0,1-1 0,-1 1 1,1-1-1,-1 1 0,1-1 0,-1 0 1,0 1-1,1-1 0,-1 0 0,1 1 1,-1-1-1,0 0 0,1 0 0,-3 1 1,-5 0 23,0 0 1,-1-1-1,1 0 1,-1-1-1,1 1 1,-1-2-1,-11-2 1,-67-22 148,-117-54 1653,195 76-1746,-10-3 167,-35-21 0,50 25-238,-1 0 1,1 0-1,0 0 0,0-1 1,0 1-1,1-1 0,-1 0 1,1 0-1,0 0 0,0-1 1,0 1-1,-2-8 0,3 9-14,1 0 0,0 0 0,1 0-1,-1 0 1,1 0 0,-1-1 0,1 1 0,0 0 0,0 0-1,0 0 1,0-1 0,2-4 0,-1 3-4,1 1 0,0 0 0,-1 0 0,1 0 0,1 0 0,-1 0 0,0 1 0,5-6 0,0 2-7,1-1 1,0 1 0,0 1 0,0-1 0,1 1-1,17-8 1,-7 5 4,1 1 0,-1 1 0,1 1 1,0 1-1,27-4 0,105-4-13,-126 11 8,48-3-132,39-2-940,-40 9-166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24 5553,'-13'-18'4257,"-3"13"-1992,-3 10 343,-12 28-1208,-6 22-615,-3 26-593,-1 12-80,-11 44-80,1 30-16,1 25 0,5 3 8,5-9-72,-9-19-728,28-40-1801,13-34 465,18-68 1823,5-25-471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3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8 13699,'-48'-7'1984,"15"9"-1304,19 7 97,-5-5-249,25 8-480,23 3-56,31-11-8,10-4 0,13-2 80,20-5 32,13 5-32,8 5-32,31 13-16,-12 5-360,-29 20-1673,-17 2-1199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3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171 411 7378,'-3'4'417,"-23"31"2296,23-30-2319,1-1-1,-1 1 0,1 0 0,0 0 1,-3 10-1,5-14-340,0 1 0,0-1 0,-1 0 0,1 1 0,0-1 0,0 1 0,0-1 0,0 0 0,1 1 0,-1-1 0,0 1 0,1-1 0,-1 0 0,1 1 0,-1-1-1,1 0 1,-1 0 0,1 1 0,1 0 0,-1 0-11,1 0 0,0-1 0,-1 0 0,1 1 0,0-1 0,0 0-1,0 0 1,0 0 0,0 0 0,0 0 0,3 1 0,1-1-1,0 0 0,-1 0 0,1-1 1,0 1-1,0-1 0,0 0 0,0-1 0,-1 0 1,8-1-1,-7 0-9,0 0-1,-1 0 1,1-1 0,-1 1 0,1-1-1,5-5 1,4-3 57,14-14 0,-5 1-29,0-1 1,37-52-1,-55 69-53,15-23 37,30-57-1,-46 79-36,-1-1 1,0 0-1,-1 0 0,0-1 1,0 1-1,-1-1 1,-1 0-1,0 1 0,0-1 1,-1-15-1,-1 21-1,1 1 0,-1-1 0,0 0 0,0 1 0,0-1 0,-1 1 0,1 0 0,-1-1 0,0 1 0,0 0 0,-1 0 0,-4-6 0,4 7-2,0 0 1,0 1-1,0-1 0,-1 1 1,1 0-1,-1 0 1,1 0-1,-1 0 1,1 1-1,-1-1 1,0 1-1,0 0 1,-7-1-1,4 1 12,0 1-1,0 0 1,0 0-1,0 0 1,0 0-1,0 1 1,-13 4-1,9-2 22,0 1 0,1 0-1,-1 1 1,-12 7 0,0 4 21,1 0 0,0 2 0,-21 21 0,20-15-33,1 1-1,1 1 1,-34 55 0,41-59-20,-19 44-1,26-48-2,1 0-1,-6 34 1,10-40 2,0-1 1,1 1-1,1 0 0,0-1 1,2 19-1,-1-25 0,1 0 0,-1 1 0,1-1-1,0 0 1,0 0 0,0 0 0,1 0 0,0 0 0,-1 0 0,2-1 0,-1 0 0,1 1 0,-1-1 0,1 0-1,0-1 1,1 1 0,7 4 0,-4-3-3,1 0 0,0-1 0,0 0-1,1-1 1,-1 0 0,0-1 0,1 0-1,17 2 1,-13-3-69,-1-1 0,1 0-1,0 0 1,0-2 0,-1 0 0,1 0-1,-1-1 1,1-1 0,-1 0 0,15-7-1,44-27-1333,-69 37 1336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33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3025,'15'-19'1760,"6"0"272,6-3-367,2 11-281,4 3 32,2-4-263,6 12-193,7 8-456,-3-2-176,13 3-216,12-9-56,11-9-104,8-7-736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6985,'2'0'320,"1"0"0,-1 0 0,0 0 0,1 0 0,2 1 0,-3-1 54,-1 1 0,1-1-1,0 0 1,0 0 0,0 0 0,0 0 0,3-1 0,-5 1-325,1 0 1,-1 0-1,0 0 0,1 0 1,-1 0-1,0 0 1,1 0-1,-1 0 0,0 0 1,1 0-1,-1 0 1,0 0-1,0 0 0,1 0 1,-1 0-1,0 1 1,1-1-1,-1 0 0,0 0 1,1 0-1,-1 0 0,0 1 1,0-1-1,1 0 1,-1 0-1,0 1 0,0-1 1,1 1-1,1 3 149,1 0 0,0 0 0,-1 0 0,0 1 0,0-1 0,-1 1 0,1-1 0,-1 1 0,0 0 1,0 0-1,0 8 0,1 10 221,-4 28 1,2-40-332,-12 126 518,-1 18-343,12-135-243,4 38 0,-2-52-39,0-1 0,0 1 0,0-1 0,1 0 0,0 0 0,0 1 0,0-1 0,1 0 0,-1-1 0,1 1 0,6 7 0,-7-11-12,-1 1 0,1 0 0,0-1 0,-1 1 0,1-1 0,0 0 0,0 0 0,0 1 0,0-1 0,1 0 0,-1-1 0,0 1 0,0 0 0,0-1 0,1 1 0,-1-1 0,0 0 0,1 0 0,-1 1 0,0-2 0,1 1 0,-1 0 0,0 0 0,1-1 0,2 0 0,3-2-42,1-1 0,-1 0 0,0 0 1,0 0-1,11-10 0,15-12 59,-1-2-1,-2-1 1,40-48 0,4-5 29,35-42-6,-99 110-9,42-51 13,-40 50-9,2 1 1,16-13-1,-30 26-1,0 0-1,0 0 0,0 0 0,0 1 1,0-1-1,1 0 0,-1 1 1,3-2-1,-4 2 3,0 0 1,0 0 0,0 0-1,1 0 1,-1 0-1,0 0 1,0 0-1,0 0 1,0 0-1,0 1 1,0-1 0,1 0-1,-1 0 1,0 0-1,0 0 1,0 0-1,0 0 1,0 0 0,0 0-1,0 0 1,0 1-1,1-1 1,-1 0-1,0 0 1,0 0-1,0 0 1,0 0 0,0 0-1,0 1 1,0-1-1,0 0 1,0 0-1,0 0 1,0 0 0,0 0-1,0 1 1,0-1-1,0 0 1,0 0-1,0 0 1,0 0-1,0 0 1,0 0 0,0 1-1,0-1 1,-2 5 160,1 0 0,-1 0 1,-3 7-1,3-9-117,-29 82 437,2-7-401,-25 42-41,51-112-26,0 0 0,1 0 1,0 0-1,0 0 0,1 0 0,0 0 0,0 15 0,2-20-131,-1 1 1,0 0-1,1 0 0,0-1 0,0 1 1,0 0-1,0-1 0,0 1 0,1-1 0,-1 1 1,1-1-1,0 0 0,0 1 0,1-1 0,-1 0 1,1-1-1,-1 1 0,6 4 0,6 2-2427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5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0 627 4545,'1'-3'379,"-1"1"0,1 0 1,0 0-1,0-1 0,-1 1 0,1 0 1,1 0-1,-1 0 0,0 0 0,0 0 1,1 0-1,2-2 0,0-2 161,21-27 792,33-36 0,27-26-624,-65 74-425,15-15 296,39-50 1,-8-14-463,-64 96-118,1 0 0,-1 0-1,1 0 1,-1 0 0,1 1 0,0-1 0,1 1 0,-1-1-1,0 1 1,1 0 0,0 1 0,0-1 0,0 1 0,7-4 0,-10 6-1,0-1 0,0 1 0,0 0 0,0 0 1,0 0-1,0 0 0,0 0 0,0 0 1,0 0-1,0 0 0,-1 0 0,1 1 1,0-1-1,0 0 0,0 1 0,0-1 1,0 0-1,-1 1 0,1-1 0,0 1 1,0-1-1,0 1 0,-1 0 0,2 0 0,-1 0 14,0 0 0,0 0 0,-1 0 0,1 0 0,0 1 0,0-1 0,0 0 0,-1 0 0,1 1 0,-1-1-1,1 0 1,0 3 0,-3 9 286,3-8-218,-1-1 0,1 0 1,0 0-1,1 0 0,2 6 1,1 4 110,-3-4-45,-2-9-131,1 0-1,-1 0 1,0 0 0,0 0-1,1 0 1,-1 0-1,0 0 1,1 0-1,-1 0 1,1 0-1,-1 0 1,1 0-1,-1 0 1,1 0-1,0-1 1,0 1-1,-1 0 1,1 0-1,0-1 1,0 1-1,0 0 1,0-1-1,-1 1 1,1-1-1,0 0 1,0 1-1,0-1 1,0 0-1,0 1 1,2-1-1,3 2 14,0-1-1,1 0 1,-1 0-1,1 0 1,-1-1-1,1 0 0,-1 0 1,13-2-1,-6-1 21,-1 0-1,0-1 0,22-9 0,-28 10-33,0-1-1,1 0 1,-1 0-1,-1 0 1,1-1-1,0 0 1,6-8-1,1-2-25,17-28 0,-23 33-190,1 0 0,0 0-1,1 1 1,0 0 0,1 1-1,15-11 1,-22 17-15,-1 0 0,1 0 0,0 0-1,0 0 1,0 1 0,0-1 0,0 1 0,0 0 0,1 0 0,5-1 0,9 4-2031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15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11650,'46'-61'940,"-5"7"-174,-36 46-661,-3 5-53,-1 0-1,1 1 1,-1-1-1,1 1 1,3-3-1,-5 4-35,0 1 0,1 0-1,-1 0 1,0 0 0,0 0-1,0-1 1,1 1 0,-1 0-1,0 0 1,0 0 0,1 0-1,-1 0 1,0 0 0,0 0-1,1 0 1,-1 0 0,0 0-1,1 0 1,-1 0 0,0 0-1,0 0 1,1 0 0,-1 0 0,1 0-1,-1 1 32,1-1-1,-1 0 0,1 1 0,-1-1 1,1 1-1,-1-1 0,0 1 1,1-1-1,-1 1 0,0 0 0,1-1 1,-1 1-1,0-1 0,1 2 1,0 3 142,0 0 0,0 0 0,0 0 0,-1 0 0,0 0 0,0 0 0,0 0 0,0 0 0,-1 0 0,-2 8 0,2-4-32,-7 41 416,-7 44-293,7-35-231,-9 69 5,0 10-217,14-96-312,2 49 1,2-81 327,0-1 0,0 1 0,1-1 0,3 11 0,-5-18 119,1 0-1,-1 0 1,1 0 0,0 0-1,0 0 1,0 0 0,0-1-1,0 1 1,1 0-1,-1 0 1,0-1 0,4 3-1,-5-3 23,1-1 0,0 0 0,-1 1 1,1-1-1,0 0 0,0 0 0,-1 1 0,1-1 0,0 0 0,0 0 0,-1 0 0,1 0 0,0 0 0,1 0 0,0-1 2,0 1 0,-1-1-1,1 1 1,0-1 0,0 0 0,-1 0-1,4-1 1,10-9 1,-1-1-1,0 0 1,0-1 0,16-20 0,-24 25 4,171-215 163,-163 204-117,1-1 28,50-72 394,-54 73-288,-1 0-1,-1 0 1,10-28 0,-3 3 146,-16 43-311,1-1 0,-1 1 0,1 0 0,-1 0 0,1 0 0,0 0 0,-1 0 0,1 0 0,0 0 0,0 0 0,0 0 0,1-1 0,0 3 74,-4 4-10,-29 37 97,-9 13-83,37-50-91,0 1 0,1 0 0,-1 0 0,1 1 0,0-1 0,1 0 0,0 1 0,0-1 0,0 14 0,-2 10-6,-6 8-29,6-31-21,1 1-1,1 0 0,-1-1 0,1 1 1,0 0-1,1 0 0,0 10 0,2-10-106,0 0 0,1 0 0,0 0 0,0 0 0,0 0 0,9 12-1,-4-6-321,-8-13 393,1 1 0,0-1 0,-1 1 0,1-1 0,0 0 0,0 1 0,0-1 0,0 0 0,0 0 0,0 0 0,0 0 0,1 0-1,-1 0 1,3 2 0,-2-3 22,0 0-1,1 0 1,-1 1 0,0-2-1,0 1 1,1 0-1,-1 0 1,0-1 0,0 1-1,4-2 1,6-2-23,-1 0 1,1-1-1,-1 0 1,0 0-1,12-9 1,-4 1 24,-1 0 1,19-20-1,-30 27 42,39-37-42,52-63-1,-75 77 269,-1-2-1,29-54 0,-49 80-58,1 0-1,-1 0 0,0 0 1,0-1-1,-1 1 0,1 0 1,-1-1-1,-1 1 1,1-9-1,-1 13-100,0 0 0,0 0-1,0 0 1,0 0 0,0 0 0,0 0 0,-1 0-1,1 0 1,0 0 0,-2-1 0,2 2-34,0 0-1,0 0 1,0-1 0,-1 1-1,1 0 1,0 0 0,0 0-1,-1 0 1,1 0 0,0 0-1,-1-1 1,1 1 0,0 0-1,0 0 1,-1 0 0,1 0-1,0 0 1,-1 0 0,1 0-1,0 0 1,0 0-1,-1 0 1,1 1 0,0-1-1,-1 0 1,1 0 0,0 0-1,0 0 1,-1 0 0,1 0-1,0 1 1,0-1 0,-1 0-1,1 0 1,0 0 0,0 0-1,0 1 1,-1-1 0,1 1-1,-2 1 2,-1 0-1,1 1 1,0-1 0,1 1-1,-1-1 1,0 1-1,1 0 1,-1 0-1,1 0 1,-1 4-1,-2 6 5,-2 16 1,6-26-13,-4 19 16,2 0 0,1 1 0,1-1 0,0 0 0,2 0 0,7 34 0,-4-32-250,1 0-1,2-1 1,0 1 0,2-2-1,19 35 1,-4-19-5729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2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731 186 6657,'3'-36'3387,"1"-33"975,-4 65-4186,1-1 1,-2 1-1,1 0 1,0 0-1,-1-1 0,1 1 1,-1 0-1,0 0 1,-1 0-1,1 0 1,-1 0-1,0 0 1,0 0-1,0 0 1,-3-3-1,4 6-147,0 0-1,0 0 1,1 0 0,-1 0-1,0 0 1,0 0 0,0 1-1,-1-1 1,1 0 0,0 1-1,0-1 1,0 1 0,0-1-1,-1 1 1,1 0 0,0 0-1,0-1 1,-1 1 0,1 0-1,0 0 1,0 0 0,-1 0-1,1 0 1,0 0 0,-2 1-1,-2 1 0,1 0-1,-1 0 1,1 0-1,-1 0 1,-4 5-1,6-5-10,-13 9 15,1 0 1,-19 19-1,-24 31-8,-21 38 11,-9 42 16,-8 36-6,43-63-36,6 2 1,4 2-1,-36 165 0,41-81-45,34-163-45,2-1 0,4 59 1,0-76-20,6 26 1,-6-41 66,-1 1 0,1-1-1,1 0 1,-1 1 0,6 8 0,-6-12 20,-1-1 1,1 0-1,0 0 0,0 0 1,-1 0-1,1 0 0,1-1 1,-1 1-1,0 0 0,0-1 1,5 2-1,-2-1-6,0 0 0,0-1-1,0 1 1,10 0 0,-3-1 15,0 0-1,-1-1 1,1 0-1,0-1 1,0-1-1,-1 0 1,1 0-1,-1-1 1,0 0-1,11-6 1,-7 3 10,-1-1 1,-1-1-1,1-1 1,-1 0-1,-1 0 1,0-1-1,15-16 1,-12 10 5,-1 0 1,0-1 0,-2 0-1,0-2 1,-1 1-1,0-1 1,-2-1 0,0 1-1,-1-2 1,-1 1 0,-1-1-1,4-31 1,-8 40 22,-1 1 0,0-1 0,-1 0 0,-1 1 0,0-1 0,0 0 0,-1 1 0,-1-1 0,0 1 0,-8-20 0,8 24-5,0 0 0,0 0 1,-1 0-1,0 1 0,0 0 0,-1-1 0,1 1 0,-1 1 0,-1-1 1,1 1-1,-1 0 0,0 0 0,0 1 0,-9-6 0,2 2-7,-1 1-1,0 0 1,0 1-1,-1 1 1,-20-5-1,24 7-18,0 1 0,0 1 1,0 0-1,1 0 0,-1 1 0,0 1 0,0-1 0,-18 5 0,27-4-5,0-1-1,0 1 1,0-1-1,0 1 1,0 0-1,0 0 1,0 0-1,0 0 1,0 0-1,1 0 1,-1 1-1,0-1 1,1 1-1,-3 2 1,3-3-2,0 1 0,1-1 1,-1 1-1,1-1 0,-1 1 0,1-1 1,-1 1-1,1 0 0,0-1 0,0 1 1,0-1-1,0 1 0,0 0 1,0-1-1,0 1 0,1-1 0,-1 1 1,1 0-1,-1-1 0,1 1 0,1 2 1,0 0-1,0 1 1,1 0-1,0-1 0,0 1 1,1-1-1,-1 0 1,1 0-1,0-1 1,0 1-1,0-1 0,0 0 1,6 3-1,2 2-1,2-2 0,-1 0-1,16 6 1,2-3 5,54 11 0,32-3 3,-86-13-3,5 0 1,0-1 1,0-2 0,1-2-1,-1-1 1,65-12 0,-43-1 2,58-24 0,58-38 11,-157 69-13,27-16 8,-39 20-8,1 0 0,-1 0 0,0 0 0,0-1 0,6-7 0,-7 7 2,-1 0 0,1 0 1,-1-1-1,3-5 0,-6 10-3,1 0 0,-1 0 0,0 0 0,1 0 1,-1 0-1,0 0 0,0 0 0,1 0 0,-1 0 0,0 0 1,0 0-1,0 0 0,0 0 0,-1 0 0,1-1 0,0 1 0,-1 1 0,1-1 0,-1 1-1,1-1 1,-1 1 0,1-1 0,-1 1-1,1 0 1,-1-1 0,1 1 0,-1 0-1,1-1 1,-1 1 0,0 0 0,1 0-1,-1-1 1,0 1 0,1 0 0,-1 0-1,1 0 1,-2 0 0,-3-1 0,-1 1 0,1 0-1,0 0 1,0 1 0,-1 0 0,1 0 0,0 0 0,0 0-1,0 1 1,-7 3 0,-2 1-5,0 2 0,-15 10 0,4 0-3,1 1 0,1 1 0,-21 23 0,28-26 4,1 1 0,0 0 0,2 1 0,0 1-1,1 0 1,1 1 0,-9 23 0,15-30-1,0 1 0,1-1 0,0 1 0,1 0 0,1 0 0,0 0 0,1 0 0,1 0 0,0 1-1,1-1 1,6 27 0,-5-34 1,0 0-1,1 0 1,0 0-1,0-1 1,1 1-1,4 6 1,-6-11 0,1 0 1,-1 0 0,0 0-1,1 0 1,-1-1 0,1 1-1,0-1 1,0 0 0,0 1 0,0-1-1,0-1 1,1 1 0,-1 0-1,1-1 1,4 2 0,-2-2-1,1-1 1,0 0 0,-1 0 0,1 0 0,-1-1 0,1 0-1,-1 0 1,13-5 0,-1 1 0,-1-2-1,-1 0 1,25-14 0,-13 3 4,27-21 0,-21 11 2,0-2-1,-2-1 0,-1-1 0,-2-2 0,28-40 1,-13 4 15,-41 63-18,1 2 0,24-47 25,-25 45-22,0 0 1,-1 0-1,0-1 1,0 1-1,1-14 1,-3 18-1,1-2-2,-1 1 0,0-1 1,0 1-1,-1-8 1,1 11 10,-1-1 0,1 1 0,0 0 0,-1-1 0,1 1 0,-1 0 0,0 0 1,1 0-1,-1 0 0,0 0 0,0-1 0,0 1 0,0 1 0,0-1 1,0 0-1,0 0 0,0 0 0,0 0 0,0 1 0,-2-2 0,0 1 14,1 0 0,-1 0 0,0 0 0,0 1 0,0-1 0,0 1 0,0 0 0,0-1 0,0 1 0,0 0 0,0 1 0,0-1 0,0 1 0,1-1 0,-1 1 0,0 0 0,0 0 0,0 0 0,1 0 0,-1 0 0,0 1 0,1 0 0,-4 2 0,-2 2-18,1 0-1,0 1 0,1-1 1,0 1-1,0 1 1,-7 10-1,1 1-11,1 1 1,0 1-1,2-1 1,0 2-1,-7 29 0,12-37-1,2 0-1,-1 0 0,2 0 1,0 1-1,0-1 0,1 0 0,1 0 1,1 1-1,5 23 0,-3-25-13,0 0 0,2 0 0,-1 0-1,1-1 1,1 0 0,0 0 0,1-1-1,0 0 1,1 0 0,0-1 0,21 17 0,-26-23-66,0-1 0,0 0 1,1-1-1,-1 1 1,1-1-1,0 0 0,0 0 1,0 0-1,0-1 1,0 1-1,0-1 1,10 0-1,-8-1-190,0 0 1,0-1-1,0 1 1,-1-2-1,1 1 0,0-1 1,-1 0-1,1-1 1,8-3-1,-1-2-1609,25-17 1,14-15-3721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30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99 6753,'-18'-21'1382,"6"6"141,0 0-1,-21-18 1,16 19-307,24 23-872,0 1-1,-1 0 1,8 15-1,-13-22-290,16 30-31,24 65-1,-34-74-16,0-1-1,-2 1 1,-1 0 0,2 27 0,-4 8 16,-3 0 0,-2-1 1,-18 92-1,15-116 358,-18 50 1,15-57 480,8-21-283,3-5-256,5-9 117,-2 0-182,-1-1 1,6-15-1,7-14 97,22-36 82,148-240 65,-160 275-490,3 1 1,67-67 0,-87 96-4,-1 1-1,2 0 1,-1 1 0,1 0 0,-1 1-1,15-7 1,-16 10-187,-1 1 1,0-1-1,1 2 0,0-1 1,-1 1-1,1 0 0,0 1 0,0 0 1,11 1-1,27 5-2753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5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1007 5185,'-3'1'415,"1"1"1,-1 0-1,1 0 0,-1 0 0,1 0 0,0 0 1,-3 4-1,3-4 350,0 1-1,-1 0 1,0-1 0,-3 4 0,5-6-649,1 0 0,-1 0 0,1 0 0,0 0 0,-1 1 0,1-1 0,0 0 0,0 0 0,-1 1 0,1-1 0,0 0 0,-1 0 0,1 1 0,0-1 0,0 0 0,-1 1 0,1-1 0,0 0 0,0 1 0,0-1 0,0 0 0,0 1 0,-1-1 0,1 1 0,1-1-60,-1 0 0,1 0-1,0 0 1,-1 0 0,1 0-1,-1 0 1,1 0 0,-1 0 0,1 0-1,0 0 1,-1-1 0,1 1 0,-1 0-1,1 0 1,-1 0 0,1-1-1,0 0 1,18-8 292,27-14 28,-35 18-330,0 0-1,0-1 0,17-13 1,27-27 6,-44 35-43,54-48 20,90-109 1,-58 37-15,-43 56-13,95-143 14,-84 111-1,-12 24-1,-35 55-7,-9 15 47,14-27-1,-27 49-8,-47 105 255,15-14-266,5 2 0,-28 158-1,25-73-46,25-131-36,9-48-12,-1 0 0,1 0 1,0 0-1,2 9 0,-1-14-43,-1 0 0,1 0 0,0 0 0,0 0 0,0 0 1,1 0-1,-1 0 0,3 3 0,-3-5-229,0 0 0,0 0 0,0 1 0,0-1 0,0 0 0,0 0 0,0-1 0,0 1 1,1 0-1,-1 0 0,0 0 0,1-1 0,-1 1 0,1-1 0,-1 1 0,3 0 0,12 1-6363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5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69 6417,'9'-29'1369,"-3"5"-193,-6 9 392,-2 19-31,-9 7-265,-7 24-504,-1 16 8,-8 26-224,0 16-256,-2 8-248,-1-3-24,7-16-16,10-16-464,17-45-3305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56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279 207 5153,'-36'4'1699,"16"-2"-140,0 1 1,0 1-1,-20 7 0,33-9-1328,0 0-1,1 1 0,-1-1 0,1 2 1,-1-1-1,1 1 0,0 0 0,1 0 1,-1 1-1,1 0 0,0 0 0,0 0 1,-6 8-1,4-2-60,1 0 0,1 1 1,-1 0-1,2 0 0,-6 22 0,5-10-101,1 1-1,-2 25 1,6-35-57,-1 1 1,2 0-1,3 20 1,-3-26-12,1-1-1,1 1 1,0-1 0,0 0 0,1 0 0,8 15 0,-10-21-3,0 1 1,1 0 0,0 0 0,0-1-1,0 0 1,0 1 0,0-1-1,6 3 1,-7-4-1,1 0 0,0-1 0,0 0 0,0 0 0,0 0-1,0 0 1,1 0 0,-1 0 0,0-1 0,0 0 0,0 1 0,1-1 0,2-1-1,1 1-2,0-1 1,0-1-1,0 1 0,0-1 0,-1 0 0,1-1 0,9-4 0,-1-1-4,-1-1 1,15-11-1,12-14-28,72-76 1,-81 75 32,-2-2 1,40-63-1,-60 83 9,0 0-1,8-24 1,-14 33-2,-2 0 1,1-1-1,-1 0 1,-1 0-1,1 0 1,-2 1-1,1-12 0,-1 14 2,-1 1-1,1-1 0,-1 1 0,0-1 1,0 1-1,-1-1 0,0 1 0,0 0 0,-3-7 1,1 6 1,0 1 0,0-1 1,-1 1-1,1 0 1,-1 0-1,0 0 0,-6-4 1,2 3 4,0-1 1,0 1 0,-1 0-1,0 1 1,0 0 0,0 1-1,-1 0 1,1 0-1,-1 1 1,0 1 0,0-1-1,0 2 1,0 0 0,-1 0-1,1 1 1,0 0-1,-14 3 1,12-1 11,0 1 1,0 0-1,1 0 0,-1 2 0,1-1 1,0 2-1,0 0 0,-19 13 1,13-5 19,0 2 1,2 0-1,0 0 1,1 2-1,-16 24 1,22-28-36,1 2 0,1-1-1,0 1 1,1 0 0,1 0 0,0 1 0,-4 29 0,8-34-8,-1 1 1,2-1 0,-1 0 0,4 24-1,-3-32-31,1-1 0,0 1-1,0-1 1,0 1 0,0-1-1,0 1 1,1-1-1,-1 0 1,1 0 0,0 0-1,0 0 1,0 0 0,1 0-1,-1 0 1,1-1 0,-1 1-1,1-1 1,0 0-1,0 1 1,4 1 0,3 0-392,0 0 1,13 3 0,-22-7 376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56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137 268 8258,'-1'-7'475,"0"0"0,1-1 1,0 1-1,0 0 0,2-9 1,8-36 1561,0 9-1002,-8 33-824,-1 3-73,0 1-1,1-11 1,-2 16-77,0-1 1,0 1 0,0-1 0,-1 1 0,1 0 0,0-1 0,-1 1 0,1-1 0,-1 1 0,1 0 0,-1-1-1,1 1 1,-1 0 0,0-1 0,0 1 0,-1-2 0,2 3-36,0 0-1,-1 0 1,1-1 0,0 1 0,-1 0-1,1 0 1,0 0 0,-1-1-1,1 1 1,0 0 0,-1 0 0,1 0-1,0 0 1,-1 0 0,1 0-1,0 0 1,-1-1 0,1 1 0,-1 0-1,1 0 1,0 0 0,-1 1-1,1-1 1,0 0 0,-1 0-1,1 0 1,-1 0 0,1 0 0,0 0-1,-1 0 1,1 1 0,0-1-1,-1 0 1,1 0 0,0 1 0,0-1-1,-1 0 1,-10 15 375,10-13-317,-7 11 187,2 1 1,-1-1-1,-7 29 1,10-29-163,-13 39 222,-19 107 0,33-135-330,0 1 0,2-1-1,1 1 1,1 0 0,0-1 0,10 42 0,-5-46-17,13 34 0,-17-48 7,0-1-1,1 0 1,-1 0 0,1 0 0,0 0 0,6 7 0,-7-11 1,-1 1 0,1-1-1,0 0 1,-1 0 0,1 0 0,0 0 0,0 0 0,0 0 0,0 0-1,0-1 1,0 1 0,0-1 0,0 0 0,1 1 0,-1-1 0,0 0-1,0 0 1,0 0 0,3-1 0,1 0-10,1 0-1,-1 0 1,0-1-1,0 0 1,0 0 0,0 0-1,0-1 1,-1 0-1,1 0 1,-1-1 0,0 1-1,8-8 1,2-3-13,-1-1 1,20-26-1,-14 15 23,-2 0-1,0-1 1,-2-1-1,-1-1 0,-1 0 1,10-32-1,-16 35 15,-1 1 0,-1-1 0,3-48 0,-8 61 1,-1 0 0,0 0 0,-1-1 0,-1 1 1,0 0-1,-1 0 0,0 0 0,-1 1 0,-8-20 0,9 26 1,-1 0 0,0 0 1,0 0-1,0 0 0,-1 1 1,1 0-1,-1 0 0,-11-9 0,11 10 4,0 1 0,0 0 0,0 0-1,0 1 1,-1-1 0,1 1 0,-1 0 0,0 1-1,1-1 1,-11 0 0,8 2 21,1 0-1,-1 1 0,1 0 1,-1 1-1,1-1 1,0 2-1,0-1 1,0 1-1,0 0 1,0 0-1,0 1 1,1-1-1,-8 7 1,1 1 56,-19 21 1,24-23-66,-47 53 74,44-49-92,2 0 0,0 1-1,-8 16 1,12-19-100,0 0 1,1 0 0,0 0-1,1 0 1,0 0 0,1 1-1,0-1 1,0 21 0,3 10-1362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1:57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75 147 8474,'-11'0'1586,"-1"1"0,0 1 0,-14 2 0,26-4-1527,-1 0 0,1 0-1,-1 0 1,1 0 0,-1 0 0,1 0 0,-1 0 0,1 0 0,0 0 0,-1 0-1,1 0 1,-1 0 0,1 0 0,-1-1 0,1 1 0,0 0 0,-1 0-1,1 0 1,-1-1 0,1 1 0,0 0 0,-1-1 0,1 1 0,0 0 0,-1-1-1,1 1 1,0 0 0,0-1 0,-1 1 0,1-1 0,0 1 0,0-1 0,-1 0-40,1 0 1,0 1 0,0-1 0,0 0 0,0 0-1,-1 0 1,1 1 0,0-1 0,0 0 0,1 0-1,-1 1 1,0-1 0,0 0 0,0 0 0,0 0 0,1 1-1,-1-1 1,1-1 0,1 0-6,1-1-1,-1 1 1,1-1-1,0 1 1,0 0-1,6-4 1,13-8 10,-13 6-9,0 0 8,-1 1 0,1 0-1,0 1 1,14-8 0,-4 6 41,0 0 0,0 0 0,1 2 0,0 1 1,29-5-1,-39 9-32,0 0 0,0 1 0,-1 0 0,1 1 1,17 3-1,-21-2-24,1 0 0,-1 0 0,0 0 0,0 1 0,0 0 0,0 0 1,0 1-1,0-1 0,6 7 0,-8-7-1,0 1 0,-1 0-1,1 0 1,-1 1 0,1-1 0,-1 1 0,-1 0 0,1-1 0,-1 1-1,4 10 1,-4-8-18,0 1-1,-1 0 0,0 0 1,0-1-1,-1 1 1,0 15-1,-3-6-110,0 1 1,-1-1 0,0 1-1,-2-1 1,-13 30-1,-111 197-415,114-217 545,1 1 0,2 1 0,-15 45 0,25-65-12,1 0 1,1 0 0,-1 0 0,2 0 0,-1 0 0,1 1 0,1-1 0,-1 0-1,2 0 1,2 14 0,-2-18 2,-1 0 0,1 0 0,0 0 0,0-1 0,0 1 0,1-1 0,0 1 0,0-1 0,0 0 0,0 0 0,0 0 0,1 0 0,0-1 0,0 0 0,0 1 0,0-1 0,0-1 0,1 1 0,7 3 0,5-1 66,0 0-1,0-1 1,24 2 0,-28-5 16,1 0-1,0-1 1,-1-1 0,16-2 0,54-14 100,5 0-193,-30 13-221,-10 3-23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3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 6329,'-12'-4'1785,"16"2"-521,-8 2 48,-2 0-392,18 18-479,5 1-97,11 2-232,10-3-64,20-5-40,18-5-8,30-21 0,20-3-80,2-3-2553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2:00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25 1016,'0'0'1581,"-1"0"-1312,1 0 1,-1 0-1,0 0 1,0 0-1,1 0 1,-1 0-1,0 0 1,0 0-1,1 0 1,-2 1-1,1 0-209,1-1 1,-1 1-1,0-1 0,1 1 0,-1-1 0,0 1 1,1-1-1,-1 1 0,0-1 0,0 0 0,1 1 0,-1-1 1,0 0-1,-1 1 0,-5 3 704,3-2 417,-4-8 500,6 5-1541,-9-11 507,11 12-625,-1-1 1,1 1-1,0-1 1,-1 1-1,1-1 1,-1 1-1,1-1 0,0 1 1,0-1-1,-1 0 1,1 1-1,0-1 1,0 1-1,0-1 1,0 0-1,0 1 0,-1-1 1,1 1-1,0-1 1,0 0-1,1 1 1,-1-2-1,1 1 23,-1 1-43,0 0 0,0 0 0,0 0 1,1 0-1,-1 0 0,0 0 0,0-1 0,0 1 0,0 0 0,0 0 1,0 0-1,0 0 0,0 0 0,1 0 0,-1 0 0,0 0 0,0 0 0,0 0 1,0 0-1,0 0 0,0-1 0,0 1 0,0 0 0,0 0 0,0 0 1,0 0-1,0 0 0,0 0 0,0 0 0,0 0 0,0-1 0,0 1 1,0 0-1,0 0 0,0 0 0,0 0 0,0 0 0,0 0 0,0 0 0,0 0 1,0-1-1,0 1 0,0 0 0,0 0 0,0 0 0,0 0 0,0 0 1,0 0-1,0 0 0,0 0 0,0 0 0,0-1 0,-1 1 0,1 0 1,0 0-1,0 0 0,-3 0 21,4 2 30,-1-1-35,0-1 0,0 0-1,0 1 1,1-1-1,-1 0 1,0 1-1,0-1 1,0 0 0,0 1-1,0-1 1,0 0-1,0 1 1,0-1-1,0 1 1,0-1 0,0 0-1,0 1 1,0-1-1,0 1 1,-6 8 542,5-8-519,1-1 0,-1 1 0,0 0 0,1 0 0,-1 0 0,0 0 0,1 0 0,-1 0 0,1 0 0,0 0 0,-1 0 0,1 0 0,0 0 0,0 0 0,-1 0 0,1 2 0,1 5 164,0-7-179,-1 0 0,0 1 0,0-1 0,0 0 0,0 0 0,1 1 0,-2-1 0,1 0 0,0 1 0,0-1 0,0 0 0,-1 0 0,1 2 0,-3 1 18,2-3-35,0 0 1,0 0 0,1 0-1,-1 0 1,1 1 0,-1-1-1,1 0 1,-1 0 0,1 1-1,-1-1 1,1 3 0,-1 2 70,0 0 1,0 0-1,0 0 1,-1 0 0,0-1-1,-4 9 1,-13 40 242,12-41-272,-1 5 9,-7 18 1,13-28-49,-1-1 1,0 1 0,-4 7-1,-6 3 18,10-14-7,0 0 0,0 0 0,0 0 0,1 1 0,-2 4 0,0-2 284,4-7-305,-1 0 0,1 0 0,0 0 1,0 0-1,0 0 0,0 0 0,0-1 0,-1 1 0,1 0 0,0 0 0,0 0 1,0 0-1,0 0 0,0 0 0,0 0 0,0-1 0,-1 1 0,1 0 0,0 0 1,0 0-1,0 0 0,0 0 0,0-1 0,0 1 0,0 0 0,0 0 0,0 0 1,0 0-1,0-1 0,0 1 0,0 0 0,0-1 0,0 0 0,0 0 0,0 0 1,0 0-1,0 0 0,0 0 0,0 0 0,0 0 0,0 0 1,1 0-1,-1 0 0,0 0 0,1 0 0,-1 1 0,1-1 0,-1 0 1,1 0-1,0-1 0,17-14 20,-15 14-18,0-1-1,0 1 0,-1-1 1,5-5-1,-3 1 4,0 0 0,4-12-1,-6 13 1,1 1 0,-1-1 1,1 1-1,0 0 0,5-7 0,-8 11 7,1 1 1,-1 0 0,0-1 0,1 1 0,-1 0-1,0-1 1,0 1 0,1 0 0,-1-1-1,0 1 1,0-1 0,0 1 0,1-1-1,-1 1 1,0-1 0,0 1 0,0 0 0,0-1-1,0 0 1,5 4 147,-3-2-156,0-1 1,0 1-1,0-1 0,0 0 0,0 1 1,0-1-1,0 0 0,0 0 0,0 0 1,0 0-1,0-1 0,0 1 0,3-1 1,3-2 6,16-7 0,-18 7-10,1 0 1,10-2-1,0 0 10,-8 3-10,0-1-1,0 1 1,9 0 0,-16 1-2,0 1 0,0 0 0,-1 0 0,1 0 0,0 0 0,-1 1-1,1-1 1,0 0 0,-1 1 0,1-1 0,0 1 0,-1-1 0,1 1-1,-1 0 1,1 0 0,-1 0 0,1 0 0,-1 0 0,0 0 0,0 0-1,1 0 1,0 2 0,2 3 112,0 1-1,-1 0 1,0 0-1,-1 0 1,4 13 0,-4-11 11,1-1 1,7 16 0,-9-22-118,0 0 0,1 0-1,-1-1 1,1 1 0,-1 0 0,1-1 0,0 0 0,-1 1 0,1-1 0,0 0 0,0 0 0,0 0 0,0 0-1,0 0 1,0 0 0,0-1 0,3 1 0,1 0-1,-1 1 0,1-2 0,0 1 0,0-1 0,7 0 0,-2-2 4,0 0-1,15-4 1,-16 3-4,20-3 0,-4 5 15,42 3 0,-45-1-15,-19-1-1,0 0 1,1 0-1,5-1 0,-9 1-1,0 0-1,0-1 1,1 1-1,-1 0 1,0-1-1,0 1 1,0-1-1,0 0 1,1 1-1,-1-1 1,0 0-1,0 1 1,0-1-1,0 0 1,1-2-1,0 1 3,-1 0 0,1 0 0,0 0 0,5-3 0,-6 4-4,1 0 0,0 0 0,-1-1 0,1 1 0,-1-1 0,1 1 0,-1-1-1,0 0 1,0 1 0,2-4 0,7-35 25,-5 28-24,10-17 1,-13 25-76,1-1 0,0 0-1,1 1 1,-1 0 0,1 0-1,4-4 1,5-2-1338,-6 0-2006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41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1 698 14811,'314'-238'24,"-134"112"-8,-31 8 16,-64 29-32,-19 25-368,-39 29-1648,-14 8-1785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42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2159 4105,'0'-1'205,"0"0"0,0 1 0,0-1 0,-1 0 0,1 1 0,0-1 0,0 0 0,-1 1 0,1-1 0,-1 0 0,1 1 0,0-1 0,-1 0 0,0 0 0,1 1-169,-1 0 1,1 0-1,0 0 0,-1 0 0,1 0 1,0 0-1,0 0 0,-1 0 0,1 0 1,0 0-1,-1 0 0,1 0 0,0 0 1,-1 0-1,1 0 0,0 1 1,-1-1-1,1 0 0,0 0 0,0 0 1,-1 0-1,1 0 0,0 1 0,0-1 1,-1 0-1,1 0 0,0 1 0,0-1 1,0 0-1,0 0 0,-1 1 0,1-1 1,0 0-1,0 0 0,0 1 0,0-1 1,0 1-1,-5 5 0,0 0 1,0 0-1,-1-1 0,1 1 1,-1-1-1,0-1 1,-10 7-1,5-4-24,-13 13 0,0 4 2,14-13-1,-20 15 0,-19 6-35,-4 4 872,49-33-682,-10 6 518,14-8-657,-1-1 0,0 0 0,1 0 0,-1 1 0,1-1 0,-1 0-1,0 0 1,1 0 0,-1 0 0,0 0 0,1 0 0,-1 0 0,0 0 0,1 0 0,-1 0 0,0 0 0,1-1 0,-1 1 0,0 0 0,1 0 0,-1-1 0,0 1 0,2 0 1,0-1 1,0 1-1,1 0 0,-1 0 0,0 0 0,0-1 1,1 1-1,1-1 0,0-1-16,0 0 1,0 0-1,0-1 0,-1 1 1,1 0-1,-1-1 1,4-3-1,10-11 82,16-9 136,23-20 163,11-17 41,49-30 177,-40 33-231,38-35 240,17-20 13,17-17-147,32-17-121,-126 106-272,99-81 158,52-54-1,-14 12-106,7 11-77,-56 56-40,126-97 9,-104 48-14,-32 19 0,-13 27 1,-19 28 5,-98 73-29,83-58 31,-16 18 7,-31 20-105,-30 14-483,-7 7 538,0 0 1,0 0 0,0 0 0,0 0 0,0-1 0,0 1 0,0 0 0,0 0-1,0 0 1,0 0 0,0 0 0,0 0 0,0-1 0,0 1 0,0 0-1,0 0 1,0 0 0,0 0 0,0 0 0,0-1 0,0 1 0,0 0-1,0 0 1,0 0 0,0 0 0,0 0 0,-1 0 0,1 0 0,0 0 0,0-1-1,0 1 1,-8-2-716,6 2 383,-1 0 1,0 1 0,0-1-1,-4 3 1,4-2 55,-25 6-2433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42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61 622 7586,'-20'8'868,"13"-6"-202,1 0-1,-1 1 0,-12 7 1,19-10-644,0 0 0,0 0 0,0 0 0,0 0 0,0 0 0,0 1 0,0-1 0,-1 0 0,1 0 0,0 0 0,0 0 0,0 0 0,0 0 0,0 0 0,0 0 0,0 1 0,0-1 0,0 0 1,0 0-1,0 0 0,0 0 0,0 0 0,0 0 0,0 1 0,0-1 0,0 0 0,0 0 0,0 0 0,0 0 0,0 0 0,0 0 0,0 1 0,0-1 0,0 0 0,6 3 562,-3-3-497,0 1 1,0-1 0,1 0 0,-1 0 0,0 0-1,0-1 1,4 0 0,32-9 266,-2-2-199,-1-1-1,42-22 1,52-40 270,-49 27-145,131-66 275,8-5 43,-94 42-220,-82 49-269,58-35 84,-79 51-159,0 1 1,43-13 0,-59 21-30,0 1-1,0 0 0,0 0 1,9 0-1,-14 1-3,-1 1 0,1 0-1,0 0 1,0 0 0,-1 1 0,1-1 0,0 0 0,-1 1 0,1-1-1,0 1 1,-1-1 0,1 1 0,0 0 0,-1 0 0,1 0 0,-1 0-1,3 2 1,-3-2 0,0 0 1,0 0-1,0 1 0,0-1 0,0 0 0,0 1 1,-1-1-1,1 1 0,0-1 0,-1 1 0,1-1 0,-1 1 1,0-1-1,1 1 0,-1 0 0,0-1 0,0 1 1,0-1-1,0 1 0,0 0 0,-1 1 0,0 4 5,-1 0-1,0 0 0,-6 11 0,4-7 2,-30 78 28,-39 95 15,2-39-37,63-130-119,-1-2 0,-20 25 0,18-25-229,9-10 27,0 0 1,0 0-1,0 0 1,-2 6-1,1 2-1808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43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25 492 3249,'-2'0'223,"1"1"0,-1-1 1,0-1-1,1 1 0,-1 0 1,1 0-1,-1-1 1,1 1-1,-3-1 0,4 0-118,-1 1 1,1-1-1,-1 1 0,1-1 0,-1 1 0,1-1 0,0 1 0,-1-1 0,1 1 0,0-1 0,-1 1 1,1-1-1,0 0 0,0 1 0,-1-1 0,1 0 0,0 1 0,0-1 0,0 0 0,0 1 1,0-1-1,0 0 0,0 1 0,0-1 0,0-1 0,1-3 182,0 0 1,0 0-1,0 0 0,0 0 0,1 0 1,4-8-1,17-28 388,-14 27-356,8-19-1,-12 23-175,-3 3-37,1 1 0,0-1 0,0 1 0,1-1 0,0 1 0,0 0 0,1 0 0,5-5 0,23-15 338,-20 15-189,16-13 1,-8 2-43,-7 7-58,27-22 1,-7 12-67,24-18 7,-45 32-74,-5 3 5,0 1-1,1 1 1,-1-1-1,1 1 0,1 1 1,-1 0-1,12-5 0,-21 10-18,1 0-1,-1-1 0,0 1 0,1 0 1,-1 0-1,1 0 0,-1 0 0,1-1 1,-1 1-1,1 0 0,-1 0 0,1 0 1,-1 0-1,1 0 0,-1 0 0,1 0 1,-1 0-1,1 0 0,-1 1 0,0-1 1,1 0-1,-1 0 0,1 0 0,-1 0 1,1 1-1,-1-1 0,0 0 0,1 0 1,-1 1-1,1-1 0,-1 0 0,0 1 1,1-1-1,-1 1 0,0-1 0,0 0 1,1 1-1,-1 0 0,1 2 19,-1-1-1,1 1 1,-1 0 0,0 0-1,0-1 1,0 5-1,0 3 12,-1 132 197,1-136-230,0 1 0,0 0 1,1 0-1,0-1 0,0 1 1,1-1-1,0 1 0,0-1 1,1 0-1,-1 1 0,7 9 1,-7-14-3,-1 1 1,1-1-1,-1 0 1,1 1-1,0-1 1,0 0 0,0 0-1,0 0 1,1-1-1,-1 1 1,0-1-1,1 1 1,-1-1-1,1 0 1,-1 1 0,1-2-1,0 1 1,0 0-1,-1 0 1,1-1-1,0 1 1,0-1-1,0 0 1,2 0 0,6 0 9,0 0 0,0-1 0,0-1 0,0 1 0,0-2 0,-1 1 0,1-2 0,-1 1 1,0-1-1,0-1 0,0 0 0,10-7 0,36-30 37,-9 7-75,-19 16-308,38-34 1,3-2-1585,-42 35 431,-2 3-725,-7 4-1920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43.6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44 235 6593,'-20'1'1247,"18"-1"-1065,1 0 1,0 0-1,-1 0 0,1 0 0,0 0 0,-1 0 0,1 0 0,0 0 0,-1-1 1,-1 0-1,2 1-153,1 0 0,-1-1 0,1 1 0,0 0 0,-1-1 0,1 1 0,0 0 0,-1-1 0,1 1 0,0 0 0,-1-1 0,1 1 0,0 0 0,0-1 0,-1 1 0,1-1 0,0 1 0,0-1 0,0 1 0,0-1 0,-1 1 0,1-1 0,0 1 0,0-1 0,0 1 0,0 0 0,0-1 0,0 1 0,0-1 0,1 1 0,-1-1 0,2-3 21,0 0 1,0 0 0,0 0 0,0 0 0,1 1-1,0 0 1,0-1 0,4-3 0,-2 2-2,47-45 574,-13 14-173,-25 22-157,30-23 0,-34 30-23,1 1 0,-1 0 0,1 0 0,15-5 0,-23 10-250,0 0 0,0 0-1,0 1 1,0-1 0,0 1 0,0-1 0,0 1-1,0 0 1,0 0 0,0 0 0,0 1-1,0-1 1,0 1 0,0-1 0,0 1 0,0 0-1,0 1 1,0-1 0,0 0 0,-1 1-1,1-1 1,0 1 0,3 3 0,2 2-7,-1 1-1,1 0 1,-2 0 0,1 1 0,10 18 0,-11-16 0,2 0-1,-1-1 1,13 14 0,-13-17-7,0 0 0,1-1 0,0 1 1,9 5-1,-12-10-3,-1 0 1,1 0-1,0 0 0,0 0 1,0-1-1,0 0 0,0 0 1,0 0-1,0 0 0,6-1 1,-1 0 7,-1-1 0,1 0 0,-1-1 0,11-3 0,36-14 35,-31 10-31,7-2-9,22-8-44,54-27 1,-48 12-825,-5-2-798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44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163 290 5449,'3'-1'411,"-1"-1"0,0 0 1,0 0-1,0 0 0,0-1 0,2-2 0,-3 4-241,-1 0-1,1 0 1,0 0-1,-1 0 1,1 0-1,-1-1 1,0 1-1,1 0 1,-1 0-1,0 0 1,0 0-1,1-1 1,-1 1-1,0 0 1,0 0-1,-1-1 1,1-1-1,0 3-139,0-1-1,-1 1 1,1-1-1,0 1 1,0-1-1,0 1 1,-1 0-1,1-1 1,0 1-1,-1-1 0,1 1 1,-1 0-1,1-1 1,0 1-1,-1 0 1,1-1-1,-1 1 1,1 0-1,-1 0 1,1-1-1,-1 1 0,0 0 1,0 0 14,-1-1 1,1 1-1,-1 0 1,1 0-1,-1 0 0,1 0 1,-1 0-1,-1 1 1,-2 0 1,0 1 1,0-1-1,1 1 1,-6 3-1,3-1 26,1 0 0,0 0 0,0 1 0,0 0 0,0 0 1,1 0-1,0 1 0,0 0 0,-5 8 0,1 0 127,1 1 1,1 0 0,-7 19-1,7-14-107,1 1 0,0 0-1,2 0 1,-3 37 0,6-22-63,1 0 0,5 37 1,-4-60-24,1-1 0,1 1 0,5 15 0,-6-21-2,1 0-1,0-1 0,0 1 1,1-1-1,0 0 0,9 12 1,-10-15-2,1 1 0,-1-1 1,1 0-1,0 0 0,0 0 0,0 0 1,0-1-1,1 1 0,-1-1 0,8 2 1,-3-1 4,1-1-1,0 0 1,0-1 0,10 0 0,-7 0 2,-1-1 0,1-1 0,-1 0 0,19-3 0,-15-1 1,-1-1 1,0 0-1,17-9 0,-8 3 3,-1-1-1,0-1 1,-1-1-1,0-1 0,-1-1 1,-1-1-1,-1-1 1,26-32-1,-19 15 14,36-65 0,9-46 28,-67 138-41,10-23 5,-1 0-1,11-43 1,-22 63 17,0 0 1,-1 0 0,0 1-1,0-15 1,-2 19 26,0-1-1,0 0 1,0 1 0,-1-1-1,0 1 1,-1-1-1,-3-8 1,4 12-12,0 0-1,0 1 1,0-1-1,-1 1 0,1-1 1,-1 1-1,0 0 1,0 0-1,0 0 1,-4-3-1,4 4-10,-1 0-1,1 1 0,0-1 1,-1 1-1,1 0 0,-1-1 1,0 2-1,0-1 1,1 0-1,-1 1 0,0 0 1,-4 0-1,0 0 4,-1 0 1,1 1-1,0 1 1,-1 0-1,1 0 1,-11 4-1,1 2-7,-29 17 0,20-9-29,1 2 1,-47 42-1,-37 57 189,35-25 1003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03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143 519 3889,'-5'0'362,"-1"0"1,1-1-1,0 0 1,-1 0-1,1 0 1,0-1-1,0 1 1,0-1 0,0-1-1,0 1 1,-6-4-1,8 3-86,-1 1 0,0-1-1,1 0 1,-1 0 0,1 0 0,0-1-1,0 1 1,0-1 0,0 1 0,1-1-1,0 0 1,-4-7 0,4 7 8,-1-3 42,0 0-1,1 0 0,-1 0 1,1-1-1,-2-11 0,4 15-270,-1 0 0,0 0 1,0-1-1,0 1 0,-3-5 0,1 1-7,2 7-45,1 0 0,0 0 0,0 0-1,0 0 1,0 0 0,0 0 0,0 0 0,0 0-1,0 0 1,0 0 0,0 0 0,0 0 0,0 0-1,1 0 1,-1 0 0,0 0 0,1 0 0,-1 0-1,1 0 1,-1 1 0,1-1 0,0 0 0,-1 0 0,2 0-1,2-5 4,49-70 25,-47 68-32,0 1-1,0-1 1,1 1 0,0 1 0,1-1 0,-1 1-1,13-7 1,7-6 96,144-97 339,-159 109-431,-1 0 0,1 0 0,1 1 0,-1 1 0,1 0 0,17-4 0,-28 8 8,1 0 1,0 1 0,-1-1-1,1 1 1,0 0-1,0 0 1,0 0 0,-1 0-1,1 1 1,0-1-1,-1 1 1,1-1 0,0 1-1,-1 0 1,1 0-1,0 0 1,-1 1-1,0-1 1,1 0 0,-1 1-1,0 0 1,0-1-1,0 1 1,0 0 0,0 0-1,0 0 1,0 0-1,1 3 1,3 3 98,-1 0 0,0 0 1,-1 1-1,6 13 0,9 38 188,8 63-73,-3-15-173,-17-83-36,0-2 1,16 34-1,-19-51-11,-1 1 0,1 0 1,0-1-1,0 0 0,7 8 0,-7-10-3,0-1-1,0 0 1,1 1-1,-1-2 1,1 1 0,-1 0-1,1-1 1,7 3-1,-5-3 4,0 1 1,1-1-1,-1-1 0,1 1 0,-1-1 1,1-1-1,0 1 0,0-1 0,-1-1 1,1 1-1,0-1 0,-1-1 0,1 1 1,11-5-1,33-16-172,-32 13-1,-7 4-34,13-6-974,-1-1-1,38-24 1,-8-3-4894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0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25 109 7978,'-2'-3'246,"-1"-1"0,0 1-1,1-1 1,0 1 0,-1-1 0,2 0 0,-1 0 0,0 0 0,-1-6 0,2 7-160,1 1 1,0 0-1,-1-1 1,1 1-1,0-1 1,0 1-1,1-1 1,-1 1-1,0 0 1,1-1-1,-1 1 1,1 0-1,0-1 1,0 1-1,0 0 0,0 0 1,0 0-1,2-3 1,-2 4-40,0 0 0,0-1 0,0 1 0,0 0 0,0 0 0,0-1 0,1 1 0,-1 0 0,0 0 0,1 0 1,-1 1-1,0-1 0,1 0 0,-1 0 0,1 1 0,-1-1 0,1 1 0,0-1 0,-1 1 0,4 0 0,2 0 109,0 2 1,0-1-1,0 1 0,0 0 0,0 0 1,7 4-1,40 23 453,-31-15-540,-1 2-1,0 0 0,-1 2 1,21 22-1,68 88 37,-99-115-90,-1 1 1,0 1-1,11 21 1,-18-30-10,-1-1-1,1 1 1,-1 0-1,-1 0 1,1 0-1,-1-1 1,0 2 0,-1-1-1,1 0 1,-1 0-1,-1 0 1,1 0-1,-2 8 1,0-6 5,-1 0 0,0 0 0,0-1 0,0 1-1,-1-1 1,0 1 0,-1-1 0,0-1 0,0 1 0,0 0 0,-8 6 0,-1 0 10,-1 0 0,-1-1 0,-29 17 0,18-11-3,21-13-34,-1-1 0,0 0 0,0 1 1,0-2-1,-1 1 0,-10 2 1,4-1-1088,10-2-936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04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14 3977,'5'-10'1720,"1"6"2241,-12 16-1985,-3 19-663,1 13-241,-11 32-352,-5 11-136,5 10-272,3 1-112,1 1-120,-4-8-24,1 6-16,7 6-16,7-22-560,4-17-912,11-27-1209,3-16-607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37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4705,'2'-14'359,"-2"11"-84,1-1-1,0 1 1,-1-1 0,2-3-1,21-49 6386,-25 63-5738,2 16-600,0 28 97,1-18-361,0 0 0,12 61 0,-6-46-31,-6-38-151,1 6 244,5 15 0,-7-28-353,2 1 0,-1-1-1,0 1 1,1-1 0,-1 1 0,1-1 0,0 0 0,0 0 0,4 5-1,1-3-3530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04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62 6377,'-13'-3'1982,"-1"0"1,1 1-1,-21-2 0,28 4-1373,5-1-202,11-2-123,16-6 54,-4 3 104,42-9 1,3 8-43,72 1 0,69 10-331,-127-2 1,75 1-324,-53-8-2676,-34-2-1148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05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3 296 8146,'-2'-23'1576,"14"-14"24,13-3-239,4-9-513,6-1-136,9 9-232,-1 12-152,3 12-264,10 7-24,-7 22-8,-9 13-8,11 18-976,13-1-1568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0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496 452 2120,'-1'-21'1971,"4"-35"-1,-2 42-883,0 0-1,-1-1 0,-2-20 1,1 29-671,0 0 0,-1 0 0,1 0 0,-5-8 0,5 11-179,0 1 1,-1-1-1,1 1 1,-1-1-1,0 1 1,1 0-1,-1-1 1,0 1-1,-1 0 1,-1-2-1,3 4-191,1 0 0,0 0 0,-1 0 0,1 0 0,0-1 0,-1 1 0,1 0 0,0 0 0,0 0 0,-1 0 0,1 0 0,-1 0 0,1 0 0,0 0 0,-1 0 0,1 0 0,0 0 0,-1 0 0,1 0 0,0 0 0,0 1 0,-1-1 0,1 0 0,0 0 0,-1 0 0,1 0 0,0 1 0,-1-1 0,1 0 0,0 0 0,0 0 0,0 1 0,-1-1 0,1 0 0,0 1 0,-1 0 1,0 0 0,0 1 0,0-1 0,1 0 0,-1 1 0,1-1 0,-1 0 0,0 2 0,-5 46 232,3-16-216,-3 84 6,0-3-30,-12 10 40,1 2-1006,17-126 832,-1 1 1,1 0-1,0 0 1,0 0 0,0-1-1,0 1 1,0 0-1,1 0 1,-1 0 0,0-1-1,0 2 1,0-2 73,0 0 0,1 0 1,-1 0-1,0 0 0,0 0 0,0 0 1,0 1-1,0-1 0,0 0 0,0 0 1,0 0-1,0 0 0,0 0 0,0 0 0,0 0 1,0 0-1,0 0 0,0 0 0,1 0 1,-1 0-1,0 0 0,0 0 0,0 0 1,0 0-1,0 0 0,0 0 0,0 0 1,0 0-1,0 0 0,0 0 0,0 0 1,0 0-1,0-1 0,0 1 0,0 0 0,0 0 1,1 0-1,-1 0 0,0 0 0,0 0 1,0 0-1,0 0 0,0 0 0,0 0 1,0 0-1,0 0 0,0 0 0,0 0 1,0 0-1,0 0 0,0 0 0,0-1 1,0 1-1,2-6-517,0-1 1,-1 1 0,0-1 0,1-13-1,0-2-153,1-6 54,-3-53 1,-9-27 875,2 27 295,0 1 352,3 47-522,0 4-76,1 1 0,1-37 1,9-5-141,-7 63-113,2-9 22,0-1 0,1 2-1,5-20 1,-6 31 1,-1-1-1,1 1 0,1 0 1,-1 0-1,0 0 0,5-6 1,-5 8 18,0 0-1,0 0 1,0 0 0,0 0 0,1 1 0,-1-1-1,1 0 1,-1 1 0,1 0 0,-1 0 0,5-2-1,-6 3-39,0-1 0,0 1 0,1 0 0,-1 0-1,0-1 1,0 1 0,1 0 0,-1 0 0,0 0-1,0 0 1,0 0 0,1 1 0,-1-1 0,0 0 0,0 1-1,0-1 1,0 1 0,1-1 0,-1 1 0,1 0-1,1 1-4,-1 1 0,0-1-1,1 0 1,-1 1 0,0 0 0,0 0-1,1 3 1,3 5 14,0 1 1,-1 0-1,5 15 1,8 41 20,-16-63-62,28 137 74,14 158 0,-43-291-75,3 22 13,-1 0 1,-3 48-1,0-72-8,-1-1-1,0 1 1,0-1 0,-1 0 0,0 1-1,0-1 1,-4 9 0,4-11-3,-1-1 1,1 0-1,0 1 0,-1-1 1,0 0-1,0 0 1,0 0-1,0-1 0,0 1 1,0-1-1,-1 0 1,-6 4-1,0-2 5,1 0 0,0-1 0,-1-1 0,0 1 0,0-2 1,0 1-1,-12-1 0,-72-5 80,81 3-80,-21-3 3,0-3-1,1 0 1,-37-15-1,37 12 2,14 4-88,1 0-1,-29-15 0,41 18-108,0-1 1,0 0 0,0 0 0,1 0-1,-1 0 1,1-1 0,0 0-1,1 0 1,-1 0 0,-5-10 0,8 12-34,1 0 1,-1 0-1,1 0 0,0 0 1,0 0-1,1 0 1,-1 0-1,0-1 1,1 1-1,0-5 1,0 2-547,1 0 0,0 1 0,0-1 1,3-5-1,-4 11 750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06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26 138 6089,'-18'-27'3289,"11"4"-1713,9 4 81,1-3-649,17 1-792,11 7-128,6 9 184,7-1 88,12 6-200,6 6-72,22 3-40,5-1-8,2 2 8,-10-4 360,-9-10-1960,1 0-2713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06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9794,'0'-11'1768,"6"-1"377,7-3-1025,7 3-368,16 6-184,9 4-215,13-8-281,18-5-16,24 5-24,3 3 0,-4 5-889,-8 7 1458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0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43 1952,'-3'3'215,"-1"0"36,1 0-1,-1 0 1,0-1-1,0 1 0,0-1 1,0 0-1,0 0 1,-8 2-1,-16 2 1908,28-6-2115,0 0 1,0 0-1,-1-1 1,1 1-1,0 0 1,0 0-1,0 0 1,0 0-1,0 0 1,0-1-1,0 1 1,0 0-1,0 0 1,0 0-1,0 0 1,0 0-1,0-1 1,0 1-1,0 0 1,0 0-1,0 0 1,0 0-1,0-1 1,0 1-1,0 0 1,0 0-1,0 0 1,0 0-1,0 0 1,0-1-1,0 1 1,0 0-1,0 0 1,0 0-1,0 0 1,1 0-1,-1-1 1,3-7 387,-1 5-302,-1 1-1,1-1 1,0 0-1,0 1 1,0 0-1,0-1 1,0 1-1,1 0 1,-1 0-1,1 0 1,-1 1-1,1-1 1,-1 0-1,1 1 1,0 0-1,0 0 0,0 0 1,0 0-1,0 0 1,0 0-1,0 1 1,0-1-1,0 1 1,0 0-1,6 1 1,0-1-19,-1 2-1,1-1 1,-1 1 0,1 0 0,-1 1 0,0 0 0,0 0-1,10 7 1,-8-5-94,0 0 0,0-1-1,0 0 1,0-1 0,1 0-1,0 0 1,-1-1 0,1 0-1,17-1 1,-11-1-2,0-1 1,0-1-1,0-1 0,0 0 1,26-10-1,56-19-797,-57 16-2074,-1 5-2633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02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43 3633,'-16'-2'1352,"3"0"-208,7 0 113,6 0-41,4 0-320,2-1-88,7-3 24,5 2-79,7-2-321,8-2-104,4 2-160,-1 8-80,9 6-56,3-4 8,5 6 8,3-4-216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03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46 589 2248,'-18'8'1726,"16"-7"-1463,0-1 0,0 1 0,0 0 0,0 0 0,0 0 0,0 0 0,0 0 0,1 1 0,-1-1-1,0 1 1,1-1 0,-3 3 0,4-3-220,0-1 0,-1 0 1,1 0-1,0 0 0,0 0 0,0 0 0,0 0 0,0 0 0,0 0 0,0 1 0,0-1 1,0 0-1,0 0 0,0 0 0,0 0 0,0 0 0,0 0 0,0 1 0,0-1 0,0 0 0,0 0 1,0 0-1,0 0 0,0 0 0,0 0 0,0 1 0,0-1 0,0 0 0,0 0 0,0 0 1,0 0-1,0 0 0,0 0 0,0 1 0,0-1 0,0 0 0,5-1 544,-3 0-483,0-1 0,0 1-1,-1-1 1,1 1 0,0-1 0,-1 0-1,1 0 1,-1 1 0,3-5 0,7-8 252,15-10 117,19-19-137,60-81-138,-56 67-157,150-184 299,-187 226-232,-5 8 4,8-14 0,-13 17-50,-1 1-1,1-1 0,-1 1 1,1-1-1,-1 0 0,0 1 1,1-7-1,0-7 383,-2 17-436,0 0 1,0 0-1,0 1 0,0-1 1,0 0-1,0 0 0,0 0 1,0 0-1,0 0 0,0 0 1,0 0-1,0 0 1,0 0-1,0 0 0,0 0 1,0 1-1,0-1 0,0 0 1,0 0-1,0 0 0,0 0 1,0 0-1,0 0 0,0 0 1,0 0-1,1 0 0,-1 0 1,0 0-1,0 0 1,0 0-1,0 0 0,0 0 1,0 0-1,0 0 0,0 0 1,0 0-1,0 0 0,0 0 1,0 0-1,0 0 0,1 0 1,-1 0-1,0 0 0,0 0 1,0 0-1,0 0 1,0 0-1,0 0 0,0 0 1,0 0-1,0 0 0,0 0 1,-13 17 336,6-6-274,0 0-1,0 0 1,-6 16-1,6-11-38,-1-1 1,-10 15-1,6-14-20,4-5-2,-9 14 0,15-20-7,0-1-1,0 0 1,0 1-1,0 0 0,1-1 1,0 1-1,-1 6 1,1 0 2,1 0 1,1 0-1,2 17 1,1 3 4,-4-23-71,1 1 0,0-1-1,0 1 1,1-1 0,1 0 0,-1 0 0,1 0 0,1 0 0,-1 0 0,1 0-1,7 9 1,16 18-2429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03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90 6881,'-14'-12'4737,"12"2"-3120,4-3-1025,6 11-304,13-2-192,1-2-16,12 0-24,13 2 0,15-1-8,4-9-8,-8 2 16,-10 11 32,-3 6-1480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03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181 223 6585,'-18'4'1196,"0"-2"-1,-28 2 1,41-4-990,0 0-1,0 0 1,0-1-1,0 0 1,0 0 0,0 0-1,0 0 1,0-1-1,0 0 1,0 0 0,1 0-1,-1-1 1,1 1 0,-5-4-1,7 4-155,0 0-1,0 0 0,1 0 1,-1 0-1,0 0 1,1 0-1,0-1 0,-1 1 1,1 0-1,0-1 0,0 1 1,0-1-1,1 1 1,-1-1-1,1 0 0,-1 1 1,1-1-1,0 1 1,0-1-1,0 0 0,0 1 1,0-1-1,1 0 1,-1 1-1,1-1 0,1-3 1,0 0-4,1 0 1,0 0-1,0 0 0,0 0 1,1 1-1,-1-1 1,2 1-1,-1 0 0,8-7 1,-2 2-21,1 2 1,1-1 0,0 2-1,23-13 1,-26 16-21,0 1 0,1-1 0,-1 1 0,1 1 0,0 0 0,-1 0 0,18-1 0,-21 4-1,-1-1-1,0 0 1,0 1-1,0 0 1,0 0-1,0 1 1,0-1-1,0 1 1,-1 0 0,1 1-1,0-1 1,-1 1-1,0 0 1,0 0-1,0 0 1,0 0-1,0 1 1,5 5-1,-6-4 3,1 0-1,-1 0 1,0 0-1,0 1 1,0-1 0,-1 1-1,0-1 1,0 1-1,0 0 1,-1 0-1,0 0 1,0 0-1,-1 0 1,1 0-1,-2 9 1,-1 4-85,-2 1 0,-1-1 0,-10 28 0,11-33-23,-8 17-142,0 0 1,-27 46 0,-42 53 145,79-129 96,1 1 1,-17 27 3,-2-1-1,-38 41 0,51-62-2,6-6-1,0-1 1,0 1-1,0 1 0,-1-1 1,1 0-1,0 0 1,0 0-1,0 1 0,0-1 1,1 0-1,-1 1 0,0-1 1,1 1-1,-1-1 1,1 1-1,-1 1 0,2 2-10,1-5 1,3-6-7,-3 4 11,-1 2 5,-1-1 0,1 1 0,0-1 0,-1 1 0,1 0 0,0-1-1,0 1 1,-1 0 0,1-1 0,0 1 0,0 0 0,0 0 0,-1 0-1,1 0 1,0 0 0,0 0 0,1 0 0,6-1-5,-2 0 1,-5 1 3,1-1 1,-1 1 0,0 0-1,0-1 1,1 1 0,-1 0-1,0 0 1,0 0-1,1 0 1,-1 0 0,0 1-1,1-1 1,-1 0 0,0 0-1,0 1 1,1-1 0,-1 1-1,2 0 1,3 3-5,1 0 3,-1-1 0,0 0-1,1 0 1,-1-1 0,1 1 0,0-2-1,9 3 1,-14-4 2,12 1-4,-1 0 0,24 7 0,-5 0-122,43 6 1,-15-8-845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37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46 7258,'-1'-2'62,"1"0"1,0 0 0,0 0 0,0 0 0,1 1-1,-1-1 1,0 0 0,1 0 0,-1 1 0,1-1-1,-1 0 1,1 0 0,0 1 0,0-1 0,0 1-1,0-1 1,0 1 0,0-1 0,0 1 0,0 0-1,3-3 1,-3 4-5,0-1 1,1 0-1,-1 0 0,0 1 1,1-1-1,-1 0 0,1 1 1,-1-1-1,0 1 0,1 0 1,-1-1-1,1 1 0,-1 0 0,1 0 1,-1 0-1,1 0 0,-1 0 1,1 1-1,-1-1 0,1 0 1,1 1-1,4 1 117,1 1-1,11 5 1,-18-7-140,5 2 17,-1 0 1,0 0-1,0 1 1,0 0-1,-1 0 1,1 0-1,4 7 1,1-1 14,14 13 69,22 25 60,53 79-53,-38-45-104,-39-54-17,-2 1 0,25 45 0,-42-68-18,-1 0 1,1 1 0,-1-1 0,0 0-1,2 12 1,-4-15-1,1 1 0,-1 0 0,0-1 0,0 1 0,-1 0 0,1-1 0,-1 1 0,1 0 0,-1-1 0,0 1 0,-3 6 0,2-7 4,-1 1 0,1-1 0,0 0 0,-1 0 0,0 0 1,-5 5-1,-22 15 42,20-17-36,-11 11 25,-2-2 0,0-1-1,-38 17 1,41-23-15,0-1-1,0-1 1,-1-1 0,0-1 0,-30 3 0,47-7-33,-4 1 4,-1-1-1,0 0 1,0 0-1,-13-3 1,19 2-60,0 0 0,0 0 0,1 0 1,-1-1-1,0 1 0,1-1 0,-1 1 0,1-1 0,-1 0 1,1 0-1,0 0 0,0 0 0,0-1 0,0 1 1,0 0-1,-2-4 0,-9-15-1357,-3 0-451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0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2022 2328,'0'1'87,"0"-1"0,0 0 0,0 1 0,0-1 0,1 1 0,-1-1-1,0 0 1,0 1 0,1-1 0,-1 0 0,0 0 0,1 1-1,-1-1 1,0 0 0,1 0 0,-1 1 0,0-1 0,1 0-1,-1 0 1,0 0 0,1 0 0,-1 1 0,1-1 0,-1 0-1,0 0 1,1 0 0,-1 0 0,1 0 0,-1 0 0,1 0-1,-1 0 1,0 0 0,1 0 0,-1-1 0,1 1 0,0 0-29,-1 0 0,1 0 0,0 0 0,-1 0 0,1-1 0,-1 1 1,1 0-1,-1 0 0,1-1 0,-1 1 0,1 0 0,-1-1 0,1 1 0,-1 0 1,1-1-1,-1 1 0,0-1 0,1 1 0,-1 0 0,1-1 0,-1 1 1,0-1-1,0 1 0,1-1 0,-1 0 0,0 1 0,0-1 0,0 1 0,1-1 1,-1 1-1,0-2 0,0-1 148,0 0 0,0 1-1,1-1 1,-1 0 0,1 0 0,-1 0 0,1 1-1,2-5 1,-2 6-160,0-1 39,0 0-1,-1 1 1,1-1-1,0 0 0,0 1 1,-1-1-1,1 0 0,-1 0 1,0 0-1,0 1 1,1-1-1,-1 0 0,0 0 1,0 0-1,-1-2 1,1 0 113,-1-1 1,1 0-1,0 0 1,1-6-1,0 6-37,-1 0 0,0-1 0,0-6 0,-1 9-113,1-1 1,1 1-1,-1-1 0,0 1 1,1-1-1,0 1 0,-1-1 1,1 1-1,1 0 1,-1 0-1,3-6 0,-1 4 1,-1 0 0,0 0 0,-1 0-1,3-8 1,-1-16 161,-1 16-68,3-19 0,13-23 158,-3 9-80,55-167 277,-36 105-427,16-55-17,-31 83-39,-5 19-1,30-83 0,45-130-5,-71 203-6,29-101 12,43-55-20,-85 215 4,1 0 0,1 0 0,0 1 0,0-1 0,16-15 0,-19 22-1,1 0 0,0 1-1,0 0 1,0 0 0,0 0-1,7-2 1,-9 4-1,1 0 0,0 1 0,-1 0 0,1 0 0,0 0 0,0 0 0,0 0 0,0 1 0,0 0 0,7 0-1,-8 0 2,1 1 0,-1 0-1,0 0 1,1 0 0,-1 0-1,0 1 1,1-1 0,-1 1-1,0 0 1,4 3-1,-1 0 0,0 0-1,-1 0 1,1 0-1,4 7 0,-4-4 13,0 1 0,-1-1 0,0 1 0,0 0-1,-1 1 1,0-1 0,-1 1 0,0 0-1,-1-1 1,0 1 0,0 1 0,0 12-1,-2-10 5,0 0 0,-1 0 0,0-1 0,-1 1 0,-1 0 0,0 0 0,-1-1 0,0 1 0,-8 15-1,-6 4 25,-1 0 0,-42 51 0,15-22-9,44-58-26,-2 3 0,-1 1 0,1-1-1,0 1 1,-4 10 0,7-15-4,1 0 1,-1 0 0,1 0 0,-1 0 0,1 0 0,0 0-1,0 0 1,0 0 0,0 0 0,0 0 0,0 0 0,0 0-1,1 0 1,-1 0 0,1-1 0,-1 1 0,1 0 0,0 0-1,0 0 1,0 0 0,0-1 0,2 3 0,11 12-5,0-1 1,1-1-1,25 18 1,-13-10 5,26 26 5,6 6-1,-47-44-5,-1 0 1,0 1-1,-1 0 0,18 24 1,-14-13-3,23 48 1,-21-41 8,-10-17-17,8 17 1,2 30-388,-14-53 329,0 0 1,-1-1-1,0 1 1,0 0-1,0 0 1,-1 0-1,1 0 1,-2 0-1,0 7 1,1-12 67,0 1 1,-1-1-1,1 0 1,-1 1-1,1-1 1,-1 0-1,0 0 1,1 0-1,-1 1 1,0-1-1,0 0 0,0 0 1,0 0-1,0 0 1,0 0-1,0-1 1,0 1-1,-1 1 1,-4 1 8,0 0 1,-9 4-1,4-3 0,1 0 9,0 0 0,0 0 1,-1-2-1,-18 4 0,21-4 6,-61 9 589,-95 4 1,158-15-605,-6 1 31,-24-2-1,33 0-42,0 1-1,0-1 1,0 1 0,0-1-1,1 0 1,-1 0-1,0 0 1,1 0-1,-1-1 1,0 1 0,1-1-1,0 1 1,-5-5-1,7 6-38,-1-1 0,0 0-1,1 0 1,-1 0 0,0 0-1,1 0 1,-1 0-1,1 0 1,0 0 0,-1 0-1,1-2 1,0-7-1020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3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70 6289,'0'-5'319,"0"1"0,0-1 0,0 1-1,0 0 1,1-1 0,0 1-1,0-1 1,0 1 0,1 0 0,0 0-1,2-5 1,0 0 1516,-3 9-1786,-1 0 0,0 0-1,0-1 1,0 1 0,0 0-1,0 0 1,0 0 0,0 0-1,0 0 1,0 0 0,0 0-1,0 0 1,0 0 0,0-1-1,0 1 1,0 0 0,0 0-1,0 0 1,0 0 0,0 0-1,0 0 1,0 0 0,0 0-1,0 0 1,0-1 0,0 1-1,0 0 1,0 0 0,0 0-1,0 0 1,0 0 0,-1 0-1,1 0 1,0 0 0,0 0-1,0 0 1,0-1 0,-1 2 96,0-1 1,0 1 0,0 0-1,0-1 1,0 1-1,0 0 1,0-1 0,0 1-1,0 0 1,0 0-1,-1 2 1,-4 5 31,0 0 0,0 1 0,1-1 0,0 1 0,0 1 1,-4 11-1,-6 13-3,-22 38 71,-27 61-2,35-44-160,19-57-64,-42 122 27,-27 100-510,79-252 451,-9 41-368,9-39 338,-1-1 1,1 0-1,0 0 0,0 0 0,0 1 0,0-1 1,1 0-1,-1 0 0,2 3 0,-2-5 34,1-1 1,-1 0-1,0 1 0,0-1 1,1 0-1,-1 1 0,0-1 1,1 0-1,-1 1 0,0-1 0,1 0 1,-1 0-1,0 0 0,1 1 1,-1-1-1,1 0 0,-1 0 1,0 0-1,1 0 0,-1 0 0,1 0 1,-1 0-1,1 0 0,-1 0 1,1 0-1,-1 0 0,0 0 1,1 0-1,-1 0 0,1 0 0,-1 0 1,0 0-1,2-1 0,12-6-320,-10 4 83,0 0 0,0 0 1,0-1-1,-1 0 0,1 1 0,-1-1 1,0 0-1,-1-1 0,4-5 0,-1 2-494,23-32-4073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3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33 12803,'-31'-6'1104,"-4"3"96,51 1 97,5 6-537,14-1-552,25 3-96,12 2-64,1-4-24,3-4-8,5 0 0,-4-4-16,1-2 8,3-2-48,-3-1-296,-11-1-849,-20 0-439,-34 20-2953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12827,'-15'0'1096,"21"6"528,3-4-808,-7-2-567,18 4-225,3 0-8,2-2 0,8-2 0,21-2-32,14 2 352,-4 0-2433,-2 4-6009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4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540 15 6329,'-1'-1'440,"0"0"-1,0 0 0,1 0 0,-1 0 0,0 0 0,0 1 0,0-1 1,0 0-1,0 0 0,0 0 0,0 1 0,0-1 0,-3 0 0,2 0-227,0 0-1,0 1 0,0 0 0,0-1 0,0 1 1,0 0-1,0 0 0,-3 0 0,0 1-66,0 0-1,0 0 0,0 1 1,1-1-1,-1 1 0,-8 4 1,5-1-40,1 0 0,0 0 0,0 1 0,-9 8 0,-27 33 40,41-45-141,-37 43 61,3 3-1,1 0 0,-33 63 1,-35 89 231,101-197-292,-43 87 57,36-64-56,0 0 0,2 1 0,-8 53 0,14-73-8,0-1-1,1 0 1,0 1-1,0-1 1,1 1-1,-1-1 1,1 0-1,1 1 1,-1-1-1,4 6 1,-4-8-1,1 0 1,0-1-1,0 0 1,1 1 0,-1-1-1,1 0 1,-1 0 0,1 0-1,0-1 1,0 1-1,0-1 1,1 1 0,-1-1-1,1 0 1,-1 0 0,7 2-1,0-1 2,0 0-1,0 0 1,0-1 0,0-1-1,0 0 1,1 0 0,-1-1-1,0 0 1,14-2 0,11-4 15,48-13 1,-65 14-6,207-62 58,-65 19-164,-51 16-2738,-84 24-2632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4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14 734 14019,'-10'-8'1328,"6"-1"-151,12-7-457,5-3-304,15-2-304,10 9-40,9 2 0,7-5 8,4 13-40,0 6-24,14-2-16,-1-4 8,1-2-144,-6-8-400,-14-5-1921,0 11-4248</inkml:trace>
  <inkml:trace contextRef="#ctx0" brushRef="#br0" timeOffset="1">172 51 9234,'14'-14'1760,"11"1"129,6-5 375,21 12-1048,12 8-367,10 6-441,-10 0-80,6 3-200,19 9-56,-20-5-32,-5-5-192,21-4-2009,-1 0-3920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30 10258,'-1'-3'291,"0"1"1,-1-1-1,1 0 0,-1 1 1,0-1-1,0 1 0,0 0 1,-4-4-1,6 6-202,-1 0 1,0-1 0,1 1-1,-1-1 1,0 1-1,1 0 1,-1 0-1,0-1 1,0 1-1,1 0 1,-1 0-1,0 0 1,0 0-1,1 0 1,-1 0 0,0 0-1,-1 0 1,1 1-30,0-1-1,0 1 1,0-1 0,0 1 0,-1-1 0,1 1 0,0 0 0,0 0 0,0 0-1,1-1 1,-1 1 0,0 0 0,-1 2 0,-2 3 9,0-1 1,1 1-1,0 0 1,-3 8 0,-10 32 50,-27 122 65,9 4-127,-1 6-25,-33 115-77,48-208-312,19-79 52,2-7 43,3-9-920,3-18-3049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5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25 11634,'-27'-17'1753,"8"9"2096,34 20-3193,1-3-104,34 9 24,18 5-88,17-9-200,16-11-120,17-6-120,12-7-16,5 0 80,1 0-504,-18 3-1608,-15 9-6474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443 325 5457,'-2'-3'539,"0"-1"0,-1 1 0,1 0 0,-1 0 0,1 0 0,-1 1 0,0-1 0,-5-3-1,6 5-377,0 0 0,0 0-1,0 0 1,0 0-1,0 0 1,-1 0-1,1 1 1,0-1-1,-1 1 1,1 0-1,0 0 1,-1-1-1,1 1 1,0 1 0,-4-1-1,-11 4 398,1 0-1,-1 1 1,1 0-1,-1 2 1,-19 10-1,16-5-316,0 0-1,0 1 1,-25 23 0,36-27-162,1 0 0,0 0 1,0 1-1,1 0 1,-12 20-1,8-9 42,2 1 0,-9 26 0,13-34-75,2 0 0,-4 23 0,6-30-35,0 0 0,1 0 0,0 0 1,1-1-1,-1 1 0,1 0 0,3 10 1,-2-11-14,0-1 0,1 0 1,0 0-1,0 0 0,0 0 0,0 0 1,1-1-1,0 1 0,0-1 1,0 0-1,0 0 0,1 0 1,-1-1-1,1 0 0,0 0 1,0 0-1,0 0 0,9 2 1,-7-3-5,0-1 0,0 0 0,1 0 0,-1-1 0,0 1 0,0-2 0,14-1 0,-5-1-8,0-1 1,26-9 0,4-7-20,-1-3 1,54-34-1,-3-9 11,-80 53 24,0-1 1,-1 0 0,21-27-1,-23 22 7,0 0 0,-2 0-1,-1-1 1,0 0 0,-1-1 0,11-41 0,-9 0 40,-8 44-32,3-13 17,-3 19-9,-1 1 0,0 0 1,0-1-1,-2 1 0,1-1 1,-2-14-1,0 20-6,-1 1 1,1-1 0,-1 1-1,0 0 1,0 0-1,-5-8 1,-20-26 134,26 38-152,-4-6 31,2 3 8,0-1-1,-1 1 1,0-1-1,0 1 0,-4-3 1,6 6-24,1 0 1,-1 0-1,1 0 0,-1 0 1,1 1-1,-1-1 0,1 1 1,-1-1-1,0 1 0,1-1 1,-1 1-1,0 0 1,1 0-1,-1 0 0,0 0 1,0 0-1,1 0 0,-1 0 1,0 1-1,1-1 0,-3 2 1,-4 1 39,1 1 1,0 0 0,0 1-1,1 0 1,-1 0 0,1 0-1,0 1 1,-8 9 0,1-1-25,1 0 1,1 1 0,1 1-1,0 0 1,0 0 0,2 1-1,0 0 1,1 0 0,1 0 0,-8 34-1,10-23-30,1 0-1,2 0 0,2 39 0,15 80 8,26 104-26,-39-229 13,-1 0-1,-1 1 1,-1-1-1,0 0 1,-2 1 0,-1-1-1,0 0 1,-14 43-1,-35 82 13,35-107 3,-36 63-1,-17 1 11,57-88-17,0-1 0,-1 0 0,0-1 0,-18 13 0,27-24-4,1 0 1,-1 0-1,0 0 0,0-1 0,0 1 1,0-1-1,0-1 0,-1 1 1,1-1-1,-1 1 0,1-2 0,-1 1 1,1-1-1,-8 0 0,8 0 0,1-1-1,-1 0 1,1 0-1,0 0 1,0 0-1,-1-1 1,1 0-1,0 0 1,0 0 0,1 0-1,-1-1 1,0 1-1,1-1 1,-1 0-1,1 0 1,0 0-1,0-1 1,-4-5-1,0-3-5,0 0 0,0 0-1,2-1 1,-1 0 0,2 0-1,-1 0 1,2-1-1,0 1 1,-2-20 0,2-11-85,3-77 0,8 16-157,-5 84 177,1 0 0,13-41 0,-6 35 55,2 1 1,0 0 0,2 1 0,22-29 0,-22 35 12,0 0 1,1 1-1,37-32 1,-41 40-3,1 1 1,0 0-1,1 1 0,0 0 1,0 1-1,1 1 1,19-6-1,-13 7-2,2 0 0,-1 2 0,0 1 0,1 0 0,27 3 0,114 17-18,-132-14-63,62 1 0,-73-6-92,0 0 0,0-2 0,39-10 1,-20 0 3,-1-1 0,42-24 1,-38 17 173,-2-3 0,0-1 0,-2-2 0,-1-2 0,60-58 0,-88 77 10,0 0 0,-1 0 1,-1-1-1,15-23 0,-22 31-6,1 0 0,-1 0 0,0-1-1,0 1 1,0 0 0,0-1 0,-1 1 0,1-1 0,-1 1 0,0-7 0,0 7 0,-1 1-1,0-1 1,1 0 0,-1 1-1,0-1 1,0 1-1,0-1 1,-1 1 0,1-1-1,-1 1 1,1 0 0,-1 0-1,0 0 1,0 0 0,-3-3-1,2 3 2,0-1 0,0 1 0,0 0 1,0 0-1,-1 0 0,1 1 0,-1-1 0,1 1 0,-1 0 0,-6-1 0,2 1 4,0 0 0,0 0-1,-15 2 1,11 0-2,0 1 0,0 1-1,1 0 1,-1 0 0,1 1 0,0 1-1,0-1 1,0 2 0,0 0 0,1 0-1,0 1 1,-18 15 0,13-7 30,0 0 0,1 1-1,0 1 1,1 0 0,1 0 0,-14 29 0,15-23 13,1 0 0,1 0 1,1 2-1,-6 30 0,10-36-44,1 1 0,1 0-1,1 1 1,0-1 0,5 33-1,-3-44-7,1-1-1,0 1 1,6 16-1,-7-22 2,0-1-1,1 1 1,-1 0 0,1-1-1,-1 1 1,1 0-1,0-1 1,0 0-1,0 0 1,1 1-1,-1-1 1,0 0 0,1-1-1,2 3 1,-1-3-1,0 1 1,-1-1 0,1 0 0,0-1-1,0 1 1,0-1 0,0 1 0,-1-1-1,1 0 1,0-1 0,4 0 0,1 0-2,-1-1 0,1 0 1,-1-1-1,12-4 0,40-28-23,-46 27 20,39-24-26,81-53-137,-108 66 127,-2 0 1,0-2 0,25-28 0,3-15 23,43-71 1,-83 118 19,45-72 10,14-21 20,-54 87-11,1 1 0,31-31 0,-48 52-18,0 1 0,-1-1 1,1 0-1,0 1 0,-1-1 0,1 1 0,0-1 0,0 1 0,0-1 0,0 1 0,1-1 0,-1 1 1,-1 0 0,0 0 0,0 0-1,1 0 1,-1 0 0,0 0-1,0 0 1,1 1 0,-1-1-1,0 0 1,0 0 0,0 0 0,1 0-1,-1 0 1,0 0 0,0 0-1,1 1 1,-1-1 0,0 0-1,0 0 1,0 0 0,0 1 0,1-1-1,-1 0 1,0 0 0,0 0-1,0 1 1,1 2 23,0 0-1,-1-1 1,1 1-1,-1 0 1,0 0 0,0 5-1,0 10 43,0 5-38,0 1 1,2 0-1,6 34 1,-3-38-57,1-1 0,1 1 0,1-1 0,0-1 0,1 0 0,15 21 1,-15-25-126,1 0 0,0-2 1,2 1-1,-1-1 1,1-1-1,1 0 1,27 18-1,-27-22 114,0-1 1,0 0-1,1-1 1,14 3-1,-16-4 35,9 1 8,-14-3 4,0 0 1,11 4 0,-17-6-9,-1 0-1,0 0 0,1 0 0,-1 1 0,0-1 0,1 0 0,-1 0 1,0 0-1,0 0 0,1 0 0,-1 1 0,0-1 0,1 0 1,-1 0-1,0 1 0,0-1 0,1 0 0,-1 0 0,0 1 0,0-1 1,0 0-1,1 1 0,-1-1 0,0 0 0,0 0 0,0 1 0,0-1 1,0 0-1,0 1 0,0-1 0,0 1 0,0-1 0,0 1 1,0-1 0,-1 1 1,0 0 0,1 0-1,-1-1 1,0 1 0,0-1 0,1 1-1,-1-1 1,0 1 0,0-1-1,0 1 1,0-1 0,0 0 0,-1 1-1,-190 67 133,166-58 151,0 2 0,1 0-1,-35 24 1,56-33-272,-1 0-1,0-1 1,0 1-1,0-1 1,0 0 0,0 0-1,0-1 1,0 1-1,-7 0 1,13-3-21,1 1 1,0-1-1,0 1 1,-1-1-1,1 0 1,0 1-1,-1-1 0,4-2 1,7-4-18,-4 5 17,1-1-1,-1 1 1,1 0-1,12-1 0,1 0 1,20-5-4,40-6 6,-55 12 3,0 2 1,0 1-1,43 6 0,-65-6 2,102 13-1,-91-13 1,0-1-1,0 0 0,0-2 1,24-4-1,66-26-18,-84 25 17,-9 2 0,0 0 1,20-11-1,-27 12 3,1 0 0,-1 0 0,0-1 0,0 0-1,-1 0 1,9-10 0,-5 2 6,0 0-1,0 0 1,-2-1-1,1 0 1,7-21-1,-12 25 7,0 0-1,0 1 1,-1-1 0,0-1-1,-1 1 1,0 0 0,0 0-1,-1 0 1,-2-16 0,-2 10 63,0-1 0,-1 1 0,-1 1 1,-1-1-1,0 1 0,-11-18 0,17 31-67,-1 0 0,1 0 0,0 0 0,-1 0-1,0 0 1,0 0 0,1 0 0,-1 1 0,0-1 0,0 0 0,0 1-1,-1 0 1,1 0 0,0-1 0,-3 0 0,3 2-7,0 0 0,0 0 1,0-1-1,0 1 0,0 0 1,0 1-1,0-1 0,0 0 1,0 1-1,0-1 0,0 1 0,0-1 1,0 1-1,0 0 0,0 0 1,1 0-1,-1 0 0,-2 2 0,-1 1-3,0 0 0,0 1 0,0-1-1,0 1 1,1 1 0,0-1-1,0 0 1,1 1 0,-1 0-1,1 0 1,0 0 0,1 0 0,-3 10-1,-2 8-4,2 0-1,-3 32 1,8-48 6,-10 115-7,10-104 6,0 1 0,2-1 1,0 1-1,6 21 0,-6-33-2,0 0 0,1-1-1,0 1 1,0-1 0,1 1-1,0-1 1,0 0 0,8 9-1,-10-13 2,1 0-1,-1-1 0,1 0 0,0 1 0,0-1 0,0 0 0,0 0 0,0-1 0,0 1 0,0-1 0,1 1 0,-1-1 0,0 0 0,1 0 0,-1 0 0,1-1 0,-1 1 0,1-1 0,-1 0 0,6 0 0,-4-1-6,1 0-1,0 0 1,-1 0-1,1-1 1,-1 0-1,0 0 1,10-5 0,-3 0-40,-1-1 0,12-10 0,-6 4 19,0-2 1,-1 0 0,-1-1 0,-1 0-1,16-25 1,-20 27 35,-1-1-1,-1 0 1,-1 0-1,-1-1 1,0 0 0,-1 0-1,4-21 1,-6 8 12,0-1 0,-2 0 0,-5-42 0,3 58 0,0 1 0,-2 0-1,-5-22 1,5 28-1,0 1 1,0-1-1,-1 1 0,0-1 1,0 1-1,-1 0 0,-5-6 0,8 11-5,1 0-1,0 1 1,-1-1-1,0 1 1,1 0-1,-1-1 0,0 1 1,1 0-1,-1 0 1,0 0-1,0 0 1,-3-1-1,4 2-1,0 0 0,0 0 0,-1 0 0,1 0 0,0 0 0,-1 0-1,1 0 1,0 0 0,-1 0 0,1 0 0,0 1 0,0-1 0,0 1 0,-1-1 0,-1 2 0,0 0 15,0 1 0,0-1 0,0 1 0,0 0 0,1 0 0,-1 0 0,1 0 0,0 0 0,0 0 0,0 1 0,0-1 0,-1 5 0,-4 10 15,2 1 0,0-1 1,1 1-1,0 0 1,2 0-1,0 0 1,2 21-1,1-4-173,2 0 1,14 65-1,-1-41-1610,-12-48-1309,10 17 0,-14-29 3051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7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 13123,'-1'0'74,"0"-1"-1,1 1 1,-1 0 0,0 0 0,0 0-1,0 0 1,0 0 0,0 0 0,0 0 0,0 0-1,0 0 1,1 0 0,-1 0 0,0 1-1,0-1 1,0 0 0,0 1 0,0-1-1,1 0 1,-1 1 0,-1 0 0,1 1-39,1-1 0,-1 0 0,1 0 0,-1 0 0,1 1 1,-1-1-1,1 0 0,0 0 0,0 1 0,0-1 0,0 0 0,0 1 0,0-1 0,0 2 1,1 6-16,0 0 0,1 1 0,0-1 0,1 0 0,0 0 0,0 0 0,7 11 0,-9-18-24,1 1 1,-1-1-1,1 0 1,0 0 0,0 1-1,0-1 1,0-1-1,1 1 1,-1 0 0,0 0-1,1-1 1,-1 1 0,1-1-1,0 0 1,-1 0-1,4 1 1,-2-1-28,-1 0 0,0-1 1,1 1-1,-1-1 0,1 0 0,-1 0 1,1 0-1,-1 0 0,1 0 0,-1-1 1,1 0-1,3-1 0,-3 0-163,1 0 0,-1 0 0,0-1 0,0 0 0,0 0 0,0 0 0,0 0-1,-1-1 1,1 1 0,4-8 0,-1 2-882,-1-1 0,-1 1-1,7-16 1,-8 10 424,-4 15 660,0 0 0,0 0 0,0 0-1,0 0 1,0 0 0,0 0 0,0 0 0,0 0 0,0 0-1,0 0 1,-1 0 0,1 0 0,0 0 0,0 0 0,0 0-1,0 0 1,0 0 0,0 0 0,0 0 0,0 0 0,0 0 0,0 0-1,0 0 1,0 0 0,0 0 0,-1 0 0,1 0 0,0 0-1,0 0 1,0 0 0,0 0 0,0 0 0,0 0 0,0 0 0,0 0-1,0 0 1,0 0 0,0-1 0,0 1 0,0 0 0,0 0-1,0 0 1,0 0 0,0 0 0,0 0 0,0 0 0,0 0-1,0 0 1,0 0 0,0 0 0,0 0 0,0 0 0,0-1 0,0 1-1,0 0 1,0 0 0,0 0 0,0 0 0,0 0 0,0 0-1,0 0 1,0 0 0,0 0 0,0 0 0,0 0 0,0 0-1,-1 1 154,-1 0-1,0 0 0,1 0 0,-1 1 1,1-1-1,-1 1 0,1-1 0,0 1 1,-1 0-1,1 0 0,0-1 0,0 1 1,0 0-1,1 0 0,-2 3 0,-1 5 659,-4 18-1,6-23-703,0 1 0,0 0-1,1-1 1,0 1 0,0 0 0,0 0-1,1-1 1,0 1 0,0 0-1,0-1 1,1 1 0,0-1-1,4 10 1,-2-9-123,-1 0-1,1 0 1,1-1-1,-1 1 1,1-1-1,0 0 1,0 0-1,0 0 1,1-1-1,12 7 1,24 12-967,0 3-986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38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56 1656,'-52'17'1716,"14"-5"190,23-7-313,13-4-859,0 0 1,0 0-1,-1-1 0,1 1 0,0-1 0,0 1 0,-3-1 0,18-3 294,73-3-612,-30 3-374,-20 0-32,0-3 0,60-16 0,-40 7-538,1 3-1,93-9 1,-95 17-2281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8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553 23 6121,'-16'-19'3626,"16"18"-3522,-1 1-1,1 0 1,0-1-1,-1 1 0,1 0 1,-1 0-1,1-1 0,-1 1 1,1 0-1,-1 0 1,1 0-1,-1 0 0,1 0 1,-1-1-1,0 1 1,1 0-1,-1 0 0,1 0 1,-1 0-1,1 1 0,-1-1 1,1 0-1,-1 0 1,0 0-1,-4 2 275,0-1 0,-1 1-1,1 0 1,0 1 0,0-1 0,1 1 0,-1 0 0,-7 6-1,3-1-123,0 1-1,1 0 0,-11 14 0,0 5-79,1 1 0,1 0 1,-12 32-1,-33 100 68,-88 340 206,37 0-4181,96-399 1083,16-96 2525,1 0-1,0-1 1,0 1-1,0 0 1,1-1-1,-1 1 0,3 6 1,-3-11 116,1 0-1,-1 0 1,0 0-1,1 0 1,-1 0-1,1 0 1,-1 0 0,1 0-1,-1 0 1,1 0-1,0 0 1,-1 0 0,1 0-1,0-1 1,0 1-1,0 0 1,1 0 0,-1-1 7,-1 1 0,1-1 0,0 0 0,-1 0 0,1 0 0,0 0 0,0 0 0,-1 0 0,1 0 0,0 0 0,-1 0 0,1 0 1,0-1-1,0 1 0,-1 0 0,1 0 0,-1-1 0,1 1 0,0 0 0,0-1 0,4-4 8,1 1 1,-2-1-1,1 0 0,7-10 1,-9 11-12,32-40-290,44-76-1,-39 47-1745,2 0-2096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8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856 1 10234,'-3'0'288,"0"0"0,1 0 0,-1 0 0,0 1 0,0-1 0,1 1 0,-1 0 0,0 0 0,1 0 0,-1 0 0,1 0 0,-1 1 0,-1 1 0,-1 0 58,1 1 1,0 0 0,0 0 0,1 1-1,-1-1 1,-4 10 0,0-1-2,1 1 1,-10 27-1,-13 67 263,-56 187-229,-93 187-264,120-321-321,8-36-501,-17 9-474,66-129 1166,0-2-4,1 0 0,-1 0 0,0 0 0,1-1 0,-1 1 0,-1 0 0,1-1 0,-3 3 0,4-4 12,0-1 0,1 1 1,-1-1-1,0 0 0,0 1 1,0-1-1,0 0 1,0 0-1,0 1 0,0-1 1,1 0-1,-1 0 1,0 0-1,-1 0 0,0-1-2,0 1 0,0 0 0,0-1 0,0 0 0,1 1 0,-1-1 0,0 0 0,-3-2 0,-9-7 25,1 0 1,-1-1-1,2-1 0,-22-24 0,15 11 131,-31-49 0,39 56-73,2-1 0,0 0 0,2 0 0,0 0 0,0-1 0,2 0 0,1-1 1,0 1-1,2-1 0,-1-30 0,3 46-49,0 0 1,1 1-1,-1-1 0,1 0 1,0 0-1,0 0 1,3-6-1,-4 10-8,1-1 1,0 1-1,0 0 1,0-1-1,0 1 0,1-1 1,-1 1-1,0 0 0,0 0 1,1 0-1,-1 0 0,1 0 1,-1 0-1,1 0 1,-1 0-1,1 1 0,-1-1 1,1 1-1,0-1 0,-1 1 1,1-1-1,0 1 1,0 0-1,2 0 0,9 1 10,0 0 0,0 0 0,0 2-1,-1-1 1,15 6 0,-26-8-26,188 72 20,-102-36-21,-61-26 2,1-1 1,0-1-1,0-1 0,0-2 0,1-1 1,35 2-1,-47-7 1,-1 0 0,1-1 0,-1 0 0,1-1 0,-1-1 0,0-1 0,0 0 0,22-11 0,-28 11 2,0 0 1,-1 0 0,0-1-1,0 0 1,0-1 0,-1 0-1,0 0 1,0 0 0,-1-1 0,7-9-1,-12 15-1,1 0 0,0-1 0,-1 1 0,0-1-1,1 0 1,-1 1 0,0-1 0,-1 0 0,1 0 0,0 1-1,-1-1 1,1 0 0,-1 0 0,0-4 0,0 6-2,0 0 0,0 0 1,0 0-1,0-1 0,0 1 1,-1 0-1,1 0 0,0 0 1,-1 0-1,1 0 0,0 1 1,-1-1-1,1 0 0,-1 0 1,0 0-1,1 0 0,-1 0 1,0 1-1,1-1 1,-1 0-1,0 0 0,0 1 1,0-1-1,1 1 0,-1-1 1,0 1-1,0-1 0,0 1 1,0-1-1,0 1 0,0 0 1,-1 0-1,1-1-1,0 1 1,0 0-1,0 0 1,0-1-1,0 1 0,0 0 1,0 0-1,1 0 1,-1 0-1,0 0 0,0 0 1,0 1-1,0-1 1,0 0-1,0 0 0,0 1 1,1-1-1,-1 1 1,0-1-1,0 0 0,0 1 1,1-1-1,-1 1 1,0 0-1,1-1 0,-1 1 1,0 0-1,1-1 1,-1 1-1,0 1 0,-2 3 16,0 0 0,1 0-1,0 0 1,-2 7-1,2-6 14,-19 68 474,11-37-297,10-37-206,-17 72 217,12-4-122,1-9-70,2-46-22,1-7-3,0 1 1,0-1 0,1 1 0,0 7-1,1-9 0,1 0 0,-1 1-1,1-1 1,0 0 0,0 0 0,4 5-1,16 26-83,-21-34 31,1 0 0,-1 0 0,1 0 0,-1 0 0,1 0 0,0-1 0,-1 1 0,4 1 0,-4-2-17,0-1-1,1 1 0,-1-1 1,0 1-1,1-1 1,-1 0-1,0 0 1,1 0-1,-1 1 1,0-1-1,1 0 1,-1-1-1,0 1 0,1 0 1,-1 0-1,2-1 1,4-1-625,-1-1 0,1 1-1,9-7 1,26-18-4079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9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34 16436,'-19'-16'1032,"-1"1"280,12 13-1048,7 7-224,-3 7-704,9 11-1088,9 16-1921,-10 0-3961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9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819 228 11498,'0'0'79,"0"0"-1,-1 0 1,1-1-1,0 1 1,-1 0-1,1 0 1,-1 0-1,1 0 0,0-1 1,-1 1-1,1 0 1,0 0-1,0-1 1,-1 1-1,1 0 1,0-1-1,-1 1 0,0-2 1117,-4 4-219,5-2-967,-18 15 794,17-14-800,1 0 1,-1-1-1,0 1 1,1 0 0,-1 0-1,1 0 1,-1 0 0,1 0-1,-1 0 1,1-1 0,0 1-1,-1 0 1,1 0 0,0 0-1,0 0 1,-1 0 0,1 0-1,0 2 1,4 10 21,-4-13-23,1 1 0,-1 0 0,0-1 0,0 1 0,1-1 0,-1 1 0,0 0 0,1-1 0,-1 1 0,0-1 0,1 1 0,-1-1 0,1 1 0,-1-1 0,1 1 0,0 0 0,2-1 5,1 0 40,-1 1 0,1-1-1,-1 0 1,1 0 0,0 0 0,-1 0-1,1-1 1,-1 0 0,1 1-1,-1-1 1,4-2 0,12-4 300,-13 5-277,0-1 0,0 1 0,9-6 0,-3-3-6,-8 9-62,-2 1-2,0-1-1,0 1 1,0 0 0,0-1 0,0 1 0,-1-1 0,1 1 0,0-1-1,-1 0 1,1 0 0,-1 0 0,2-3 0,-1 0-11,0-1 1,1-9-1,-2 9-9,0-1-1,4-8 0,20-38-65,-16 37 79,10-28 0,-15 34 11,-2 6 2,-1 0 0,1-1 0,-1 1 0,0 0 0,1-9 0,-2 13-4,0-1 0,0 1 0,0 0 0,-1 0-1,1-1 1,0 1 0,0 0 0,0-1 0,0 1 0,0 0-1,0 0 1,-1 0 0,1-1 0,0 1 0,0 0 0,0 0-1,-1 0 1,1-1 0,0 1 0,0 0 0,-1 0 0,1 0-1,0 0 1,0 0 0,-1 0 0,1-1 0,0 1 0,0 0-1,-1 0 1,1 0 0,0 0 0,0 0 0,-1 0 0,1 0-1,0 0 1,-1 0 0,1 0 0,0 0 0,0 0 0,-1 1-1,1-1 1,0 0 0,0 0 0,-1 0 0,1 0 0,-3 1 25,1 0 0,-1 0 1,1 1-1,-5 2 1,-2 3 46,0 0 1,0 1-1,1 0 1,0 0-1,0 1 1,1 0-1,-9 14 1,6-2 24,-11 29 1,-10 36 14,-28 124 0,5 102-113,37-185-1,-29 302-727,40-267-341,-1-42-10,-3-23 317,6-78 611,0 0-1,-13 35 1,8-33 133,0 0-1,-2-1 0,-1 0 1,0-1-1,-18 21 1,17-25 148,-1 0 1,0-1-1,-1 0 1,-1-1-1,0-1 0,-18 11 1,25-18-27,-1 0 1,1-1 0,-1 0-1,0 0 1,0-1-1,0 0 1,-12 1-1,15-3-17,-1-1 1,1 0-1,0 0 0,-1 0 0,1-1 1,-1 0-1,1-1 0,0 1 0,0-1 1,-13-6-1,11 4 9,1-1-1,-1 0 1,2-1 0,-1 0-1,-10-10 1,1-1 178,-17-22 1,22 22-76,0 0 0,1-1-1,0 0 1,1-1 0,2 0 0,-11-33 0,6 13-98,3 0 0,-10-75 1,19 87-107,3-38 1,-1 58 2,-1 0-1,2-22-12,7-36 0,-4 45 6,1 0 1,1 0-1,10-21 0,36-57-17,-17 42 12,2 2 1,3 2-1,2 1 0,63-57 0,-69 74 8,70-48-1,-80 65 1,1 1 0,0 1-1,50-19 1,-63 29 2,0 1-1,0 0 0,1 1 1,0 1-1,-1 1 0,1 0 1,18 1-1,-22 1-4,0 0-1,0 1 1,-1 1 0,1-1 0,0 2-1,-1 0 1,0 0 0,0 1-1,14 8 1,-14-6-671,22 10 0,-28-15 153,0 0 0,0 0 0,1-1 0,-1 0 0,0 0 0,9 0 0,14-3-5076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25 1936,'3'0'409,"0"-1"-1,0 1 1,-1 0-1,1 0 0,0 0 1,0 1-1,-1-1 0,6 2 1,-8-2-346,1 0-1,-1 0 1,0 0 0,1 0-1,-1 0 1,0 1 0,0-1 0,1 0-1,-1 0 1,0 0 0,0 0-1,0 1 1,1-1 0,-1 0-1,0 0 1,0 0 0,0 1 0,1-1-1,-1 0 1,0 0 0,0 1-1,0-1 1,0 0 0,0 0 0,0 1-1,1-1 1,-1 0 0,0 0-1,0 1 1,0-1 0,0 0 0,0 1-1,0-1 1,0 0 0,0 0-1,0 1 1,0-1 0,-1 0-1,1 1 1,0-1 0,0 0 0,-1 1 35,1 0 0,-1 0 1,1 0-1,-1-1 1,0 1-1,1 0 0,-1 0 1,0-1-1,0 1 1,1-1-1,-1 1 0,-1 0 1,-6 1 378,0 1 0,0-2 0,0 1 0,-1-1 0,-8 0 0,4 1 181,8-2-330,1 0 0,-1 0 0,1 0 0,0-1-1,-1 0 1,1 1 0,0-2 0,-6-1 0,0 0-134,7 2-128,-2 0 49,0 0 1,0-1-1,1 0 0,-1 0 0,1 0 0,-1 0 0,-5-5 0,4 3-89,-1 0 0,0 1 1,-1 0-1,1 0 0,0 1 0,-1-1 0,0 2 0,1-1 1,-1 1-1,-8 0 0,8 0-9,1 1 1,0 1-1,0-1 1,0 1-1,0 0 0,0 1 1,-13 4-1,8-2 19,-4 1 34,1 1 0,-1 0 1,1 1-1,1 0 0,-1 2 0,1 0 1,-16 13-1,23-16-29,1 0 0,1 0 0,-1 0 1,1 0-1,0 1 0,1 0 0,-5 9 0,6-10-8,1-1-1,0 1 0,0 0 0,0 1 0,1-1 0,0 0 1,0 0-1,0 1 0,1-1 0,1 9 0,0-7-3,0-1 0,0 1 0,1-1 0,1 1 0,-1-1 0,1 0-1,0 0 1,1 0 0,0-1 0,0 1 0,0-1 0,1 0 0,-1 0-1,2 0 1,-1-1 0,7 6 0,-2-4-18,-1 0-1,1 0 1,1-1 0,-1 0-1,1 0 1,0-2 0,1 1-1,-1-1 1,17 3 0,-9-4-5,30 1-1,-40-4-9,25 2-563,-1-2 1,51-5-1,-14-8-892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00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483 16 8594,'0'-1'34,"-6"-2"696,0 1 0,0-1 0,-7-1 0,11 3-490,0 1 0,-1-1 0,1 1 1,-1 0-1,1 0 0,0 0 0,-1 0 0,1 0 0,-1 1 0,1-1 1,0 1-1,-4 1 0,0 0-86,0 1-1,0 0 1,1 1 0,-1-1 0,1 1 0,0 0-1,0 1 1,0-1 0,1 1 0,-1 0 0,-4 7 0,-2 6 49,0 0 1,-8 21-1,-24 69 345,9 21-88,7 10-83,22-112-317,0 1-11,-44 277 198,30-117-227,0-7-316,14-55-907,4-112 995,-10 140-2490,10-152 2683,1 1-1,-1-1 1,1 0 0,0 1 0,0-1 0,0 0-1,0 1 1,0-1 0,1 1 0,-1-1 0,1 0 0,0 3-1,-6-15 312,0 1 1,0-1-1,1 0 0,1 0 0,0 0 0,0-1 0,-2-15 0,-21-78 1039,17 73-976,1 0 1,-7-55 0,13 57-255,4-53 0,0 64-100,0 1 1,2 0-1,0 0 1,8-24-1,-9 34 14,0-1-1,1 1 1,0 0-1,0 0 1,0 0 0,1 0-1,0 1 1,0-1-1,1 2 1,0-1 0,0 0-1,0 1 1,1 0-1,-1 1 1,1-1 0,12-4-1,-8 4 34,0 1 0,0 1 1,0 0-1,0 1 0,1 0 0,-1 1 0,1 0 0,-1 0 0,1 1 1,19 3-1,112 24-183,-50 1-3686,-32-2-4067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19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28 582 7802,'-7'2'754,"4"-1"-305,0-1-1,1 1 1,-1 0-1,0 0 1,-2 2 0,4-3-428,1 0 1,0 1-1,0-1 0,0 0 1,0 1-1,-1-1 0,1 0 1,0 1-1,0-1 1,0 1-1,0-1 0,0 0 1,0 1-1,0-1 1,0 1-1,0-1 0,0 0 1,1 1-1,-1-1 1,0 0-1,0 1 0,0-1 1,0 1-1,0-1 1,1 0-1,-1 1 0,0-1 1,0 0-1,1 0 0,-1 1 1,0-1-1,1 0 1,-1 1-1,1-1-21,-1 1-1,1 0 1,-1-1 0,1 1 0,0-1-1,-1 1 1,1 0 0,0-1 0,-1 0-1,1 1 1,0-1 0,0 0-1,0 1 1,-1-1 0,1 0 0,0 0-1,0 1 1,0-1 0,-1 0-1,2 0 1,2-1 6,0 0-1,0-1 0,-1 1 1,1-1-1,-1 0 0,1 0 1,-1 0-1,0 0 0,1 0 1,-1-1-1,-1 0 0,5-3 1,9-11 129,0-1 1,23-36 0,-22 30-11,60-79 375,36-51-29,-73 87-373,-23 36-33,2 1 0,30-36 0,-32 49 40,-16 17 172,-2 2-155,-2 6-11,2-6-65,-10 24 190,-20 56-46,23-59-171,4-14-12,1 1 0,1-1 0,-3 16 0,4 10-3,1-24-1,-1 16 0,-4 2 4,2-19-4,2-1 1,-2 20 0,7 61-32,-4-81-307,0 1 1,2 10 0,0-13-507,-1-1 0,2 0 0,2 8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0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61 7994,'-11'0'1960,"-5"-4"-199,10-4-705,10 6-376,8-4-480,11-3-96,10-7 24,6 8 104,11 6-32,8-3-112,12 5-48,7 2-16,3 0 24,-16-2-272,7 3-2769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0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73 275 8586,'-5'0'391,"1"0"1,0 1-1,-1-2 0,1 1 1,0 0-1,-9-3 0,11 3-291,1-1 0,-1 0 0,0 0-1,1 0 1,-1 0 0,0 0 0,1-1 0,-1 1-1,1 0 1,0-1 0,-1 1 0,1-1 0,0 1-1,0-1 1,0 1 0,0-1 0,-1-3-1,0 2-60,1-1-1,0 1 1,0-1-1,0 0 0,1 0 1,-1 1-1,1-1 0,0 0 1,0 0-1,0 0 1,0 0-1,1 1 0,0-1 1,-1 0-1,1 0 0,1 1 1,1-6-1,4-4-38,0-1-1,0 1 0,11-13 1,-12 19 30,9-14 129,26-28 0,-38 45-122,0 1 1,1 0 0,0-1 0,0 1-1,6-4 1,-7 6-28,-1 0 0,1 0 1,-1 0-1,1 0 0,0 1 0,0-1 0,-1 1 0,1 0 1,0-1-1,0 1 0,-1 1 0,4-1 0,72 7 76,-73-7-82,0 1-1,0 0 1,0 1 0,0 0 0,0-1 0,-1 1 0,1 1 0,-1-1-1,8 5 1,-1 2 8,1 1 0,11 11-1,-17-14-4,0 0 0,7 10 0,-10-14-6,-1 1 0,0 0 0,0 0 0,0 0 0,-1 0 0,1 0 0,1 8 0,-3-3-31,1 1 0,-1-1 0,0 1 0,-1-1 0,0 1 0,-1-1 0,-4 14 0,2-13-18,0 1 0,-1-1 0,0 0-1,-1 0 1,-8 10 0,-39 45-22,47-58 75,-18 21 2,-10 10 11,-48 72 1,78-104-18,1-1 1,0 1-1,0-1 1,0 1-1,1 0 1,-3 11-1,5-16 4,0 0 0,-1-1 0,1 1-1,0 0 1,0 0 0,0 0 0,1-1-1,-1 1 1,0 0 0,0 0-1,0-1 1,1 1 0,-1 0 0,0 0-1,1-1 1,-1 1 0,0 0 0,1-1-1,-1 1 1,1 0 0,-1-1 0,1 1-1,-1-1 1,1 1 0,0-1 0,-1 1-1,1-1 1,0 1 0,3 1 36,-1-1 0,0 0 0,0 0 1,7 2-1,-6-2-14,17 3 66,0-1 0,37 2 1,44-7-36,-52 1-57,-20 1-287,1-1 0,48-9 0,-19-7-3261,-59 17 3528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1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2088 5337,'58'-136'3774,"-20"43"-2213,29-76 720,-61 147-2046,-1 1-1,0-1 0,1-28 1,5-24 254,10-14 59,6-37-31,14-39-268,11 2-180,9-29-38,-34 89-21,34-103 12,-53 182-21,40-113 6,-39 104-6,3 0 1,0 1-1,2 0 0,1 1 1,39-55-1,-49 77-7,1 1-1,0 1 1,0-1-1,1 1 1,0 0-1,14-9 1,-19 13 9,1 1-1,-1 0 1,0 0 0,0 0 0,1 1-1,-1-1 1,1 0 0,-1 1-1,1-1 1,-1 1 0,0 0 0,5 0-1,-5 1 10,0-1 0,0 1 1,-1-1-1,1 1 0,0 0 0,0 0 0,0 0 0,-1 0 0,1 0 0,-1 0 0,1 0 0,-1 0 1,1 1-1,-1-1 0,1 1 0,-1-1 0,0 1 0,1 1 0,3 6 22,0 0-1,-1 0 0,0 1 1,-1-1-1,1 1 1,-2 0-1,0 0 1,0 0-1,0 13 1,0 14 7,-4 43 1,2-68-32,-2 27 8,-2 1-1,-2-1 1,-1 0 0,-18 55-1,23-89-16,0 1-1,1-1 1,0 0-1,0 1 0,0-1 1,0 1-1,1 5 1,0-8-4,1 0 1,-1 0 0,1 0-1,-1 0 1,1 0 0,0 0-1,0 0 1,0-1-1,1 1 1,-1 0 0,1-1-1,-1 1 1,1-1 0,3 4-1,28 25-67,73 55 0,-101-82 68,32 22-143,1-1 0,2-1 0,61 25 1,-65-35-128,-17-7 68,24 12 1,-37-16 153,0 1 0,-1-1 1,1 1-1,-1 0 1,0 1-1,0-1 0,-1 1 1,6 7-1,-6-8 10,1 4-31,1 0 0,6 13-1,-10-18 71,-1-1 0,0 1 0,0 0 0,-1-1 0,1 1 0,-1 0 0,1 0-1,-1-1 1,0 1 0,0 0 0,0 0 0,0 0 0,-1 3 0,0-3 7,0 1-1,0-1 1,-1 1 0,1-1 0,-1 0 0,0 1 0,0-1 0,0 0-1,0 0 1,-3 3 0,-5 4 50,-17 12 0,10-8-2,-65 48 138,69-53-169,-1-1 0,-1-1-1,1 0 1,-27 8 0,17-9 127,-48 5 1,-26-4 201,83-7-308,-165 6 44,163-6-524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38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88 8946,'-14'0'1112,"6"0"40,12-2 73,6 4-137,29-14-432,13-5-200,23 1-104,22 1-48,10 5-184,-20 3-64,-6 1-16,4 2-112,-15 4-2176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0 2192,'-3'1'443,"-1"0"-1,1 0 0,0 1 0,0-1 0,0 1 0,0-1 0,0 1 0,1 0 0,-1 0 0,0 0 0,-3 5 0,2-4-151,0 1 0,0-1 0,-7 4 0,-7 5 216,13-8 19,0-1 0,1 0 0,-10 4 0,14-7-435,-1 0-1,0 0 1,1 0 0,-1 0 0,0 0 0,1 0-1,-1 0 1,0 0 0,1 0 0,-1 0 0,0 0 0,1 0-1,-1-1 1,0 1 0,1 0 0,-1 0 0,1-1-1,-2 1 1,1-1 203,-6-2 892,2 2-716,-1 9-227,-4 9-91,1 1 0,-12 32-1,-8 41-66,19-57-33,-15 55 416,-18 131 0,36-161-254,0 95 0,17 60 8,0-65-145,6-30-41,-12-100-31,1 0 1,10 27-1,-10-35-3,0 0 0,0 0-1,1-1 1,1 0 0,10 12 0,-1-3-8,1-1 0,25 21 0,-31-30-152,0-1 1,1 0 0,0 0 0,1-2-1,21 10 1,22 1-2160,-46-14 1647,60 17-5952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5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140 298 2216,'-6'-20'2000,"-6"-31"0,5 19-685,-9-67 2306,5 25-595,10 72-2924,1 0 0,-1-1 0,1 1 0,-1 0 0,0 0 0,0 0 0,-1-2 0,2 4-88,-1 0 0,1-1 0,-1 1 0,1 0 0,-1 0 0,1 0 0,0 0 0,-1 0 0,1 0 0,-1 0 0,1-1 0,-1 2 0,1-1 0,-1 0 0,1 0 0,0 0-1,-1 0 1,1 0 0,-1 0 0,0 1 0,1-1 12,-1 0-20,-1 0 1,1 1-1,0-1 1,0 1 0,0-1-1,0 1 1,0 0-1,0 0 1,0-1 0,0 1-1,0 0 1,0 0-1,0 0 1,0 0-1,0 0 1,1 0 0,-2 1-1,0 3 7,-1 1 0,-2 8 0,4-11-5,-6 20 134,0 1 0,-3 31-1,-1 55 105,7-63-171,3 0 0,2 1 0,8 59 0,-5-83-72,1 0-1,0 0 0,2 0 0,1-1 0,1 0 0,1-1 1,1 0-1,16 25 0,-19-36-2,0 0 0,0-1 1,1-1-1,0 1 0,0-2 1,1 1-1,0-1 0,1 0 1,0-1-1,0-1 0,1 0 0,-1 0 1,1-1-1,1 0 0,-1-1 1,1-1-1,21 4 0,-20-5 7,1-1 1,-1-1-1,0 0 0,0 0 0,1-1 1,-1-1-1,17-5 0,-14 2 3,-1 0 0,0-1 0,0-1 1,0-1-1,24-16 0,-16 8 2,0-2-1,-2-1 1,0-1 0,-1-1-1,0 0 1,-2-2 0,-1 0-1,-1-1 1,-1-1 0,-1 0-1,-1-2 1,-1 1 0,-2-2-1,0 1 1,9-42 0,-15 47-1,-1 0 0,-2 0 0,0 0 0,-1 0 0,0-1 1,-2 1-1,-5-31 0,2 35 6,-1 0 0,0 1 0,-1-1 0,-1 1-1,-10-19 1,13 28-1,0 1-1,-10-13 0,11 17-9,1 1 0,-1-1 0,1 1 1,-1 0-1,1 0 0,-1 0 0,0 1 0,0-1 0,0 0 1,-6-1-1,3 1 21,0 1 0,0 0 0,0 0 0,0 0 0,0 1 0,0 0 1,-1 0-1,1 0 0,0 1 0,0 0 0,0 0 0,0 1 0,0 0 0,0 0 1,1 0-1,-1 0 0,-6 5 0,5-3-20,1 0 0,-1 1 0,1 0 0,0 0 0,0 0 0,0 1 0,1 0 0,0 0 0,0 0 0,1 1 0,0 0 0,0 0 0,-4 9 0,3-2-9,2-1 0,-1 1 0,2 0-1,0 0 1,0 15 0,-1-4-5,2-14 5,-4 64-17,10 130-5,-4-187 23,19 178-7,-11-141-255,25 81-1,-28-115-132,17 33 1,-18-45 53,0 1 0,1-1 0,0 0 0,15 15 0,21 17-1711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87 6665,'8'-9'545,"-5"7"-57,0-1 0,0-1 0,-1 1 1,5-7-1,-7 9-375,1 0 0,-1 0 0,1 1 0,-1-1 0,0 0 0,0 0 0,1 0 0,-1-1 0,0 1 0,0 0 0,0 0 0,0 0 0,0 0 0,0 0 0,-1 0 0,1 0 0,0 0 0,0 0 0,-1 0 0,1 0 0,-1 0 0,1 1 0,-1-1 0,0-1 0,-2-3 178,2 3-175,0 1 0,0-1 0,0 1 0,0-1-1,0 1 1,0-1 0,0 1 0,-1-1 0,1 1 0,-1 0 0,1 0 0,-1 0 0,1 0-1,-1 0 1,0 0 0,1 0 0,-1 0 0,0 1 0,0-1 0,0 1 0,-2-1 0,-6 1 12,1 1 0,-1 0 1,1 0-1,0 1 0,0 1 1,0-1-1,-15 7 1,5 0-37,0 1 0,-24 16 1,24-13-45,0 1 1,1 0-1,1 2 0,0 0 1,1 1-1,1 0 1,0 2-1,2 0 0,0 0 1,-16 32-1,24-37-49,0-1-1,0 1 1,1 0 0,1 0-1,0 0 1,1 1 0,0-1-1,1 21 1,1-16-3,0 0 0,1 1 1,1-1-1,1 0 0,1 0 0,11 35 0,-12-47 1,0 0 0,0 1-1,1-1 1,0-1 0,0 1-1,9 10 1,-9-13-1,0 0 1,0-1 0,0 1-1,1-1 1,-1 0-1,1 0 1,0-1-1,0 1 1,0-1-1,10 2 1,0 0-5,1-1 1,0-1-1,0 0 1,0-2-1,1 0 1,-1 0-1,28-6 1,-33 5 2,0-1 0,-1 0 0,1-1 0,-1 0 1,0-1-1,0 0 0,0-1 0,0 0 0,-1 0 0,1-1 0,11-10 0,-6 2 5,-1 0 0,0-2 0,-1 1 0,15-26 0,-24 34 6,0 0 0,0 0 0,0 0 0,-1-1 0,0 1 0,-1-1 0,3-13-1,-4 19 0,-1-1-1,0 1 1,0-1-1,0 1 0,0-1 1,0 1-1,0 0 1,-1-1-1,1 1 0,-1-1 1,0 1-1,1 0 0,-1-1 1,0 1-1,0 0 1,-1 0-1,1 0 0,0 0 1,-1 0-1,1 0 1,-1 0-1,0 0 0,1 1 1,-1-1-1,0 1 0,0-1 1,0 1-1,0 0 1,-3-2-1,-6-1 9,0 1 0,0 0 0,0 0 0,-1 1 0,1 1 0,-15-1 0,21 2-10,-1 0 0,0 0 0,0 1 0,0 0 0,1 0 0,-1 0 0,0 1 0,1-1 0,-9 5 0,4-1-6,0 1-1,0 1 0,-13 10 1,19-14 0,1-1 0,0 1 1,0 0-1,0 1 0,1-1 1,-1 1-1,1-1 0,0 1 1,0 0-1,0-1 0,-2 8 1,3-9 0,0 0 0,1 0 0,-1 0 0,1 0 0,0 1 0,0-1 0,0 0 0,0 0 0,0 0 0,0 0 0,1 0 0,-1 0 0,1 1 0,-1-1 0,1 0 0,0 0 0,0 0 0,0-1 0,0 1 0,0 0 0,0 0 0,0 0 0,3 2 0,-1-2-1,-1 0 1,0-1-1,0 1 1,1-1-1,-1 0 1,1 1-1,0-1 1,-1 0-1,6 1 1,-1 0-3,1-1 1,11 1-1,-7-2 4,1-1 0,-1 1 0,1-2 1,-1 0-1,0 0 0,0-1 0,0-1 0,0 0 0,0-1 1,11-6-1,35-18 125,28-15-858,-76 38 302,28-14-2593,-23 14-527,22-4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473 130 7378,'-1'-44'1436,"1"39"-1149,0-1 0,0 1 1,-1 0-1,0-1 0,-1-4 0,1 7-157,0 1 0,0 0 0,0 0 0,0 0 0,0 0 0,-1 0 0,1 0 0,-1 0-1,1 0 1,-1 0 0,0 1 0,1-1 0,-4-2 0,1 2 32,0 0 0,0-1 0,-1 1 0,1 0 0,0 1 0,-1-1-1,1 1 1,-1 0 0,1 0 0,-8 0 0,5 0 2,-1 1 0,0 1 0,1-1 1,-1 1-1,-13 4 0,6 0 2,1 0 0,0 1 1,0 1-1,0 0 0,-22 16 0,19-10-62,1 0 0,1 0 0,0 2-1,1 0 1,1 0 0,0 1 0,1 1-1,-18 34 1,26-43-94,0 1 0,1 0 0,0-1 0,1 1 0,0 1 0,-2 16 0,3-19-11,1-1-1,1 0 1,-1 0-1,1 1 1,0-1-1,0 0 1,1 0-1,0 0 1,0 0-1,1 0 1,2 5-1,1-1-2,0 0 0,0-1 0,1 0 0,0-1 0,1 1 0,0-1 0,0-1 0,0 0 0,1 0 0,0 0 0,1-1 0,-1-1 0,1 1 0,14 4 0,30 13 7,59 34-1,-105-52-2,0 0 1,0 1-1,-1-1 0,0 1 0,8 9 0,-13-13 2,0 1-1,0-1 1,0 1-1,0 0 1,0 0 0,-1 0-1,1 0 1,-1 0-1,1 0 1,-1 0-1,0 1 1,-1-1 0,1 0-1,-1 1 1,1-1-1,-1 1 1,0 5 0,-1-7 0,1-1 1,0 1-1,-1 0 1,1-1-1,-1 1 1,0-1-1,1 1 1,-1-1-1,0 0 1,0 1-1,0-1 1,0 0-1,-1 2 1,-17 11 25,15-11-23,-7 4 5,-1 0 0,1-1 0,-1 0 1,0-1-1,-1-1 0,-24 6 1,-78 6-81,86-13-16,28-3 74,-22 2-391,-26 0-1,42-3-39,-1 1-1,0-1 0,1-1 1,-1 1-1,1-1 0,0 0 1,-10-5-1,-6-6-3802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78 7026,'-23'2'4528,"33"-10"-3079,19-11-377,19-1-400,14 5-464,10-1-96,17 15 64,-14 2 16,-9 11-112,2 4-24,-10 5-224,-4-2 4377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61 4985,'-3'-9'1074,"1"-1"0,1 0 0,-1-11 0,0 11 661,2 10-1705,0 0 0,0 0 0,0 0 0,-1 0 0,1 0 0,0 0 0,0 0 0,0 0 1,0 0-1,0 0 0,0 0 0,0 0 0,0 0 0,-1 0 0,1 0 0,0 0 0,0 0 1,0 0-1,0 0 0,0 0 0,0 0 0,0 0 0,0 0 0,0 0 0,-1 0 0,1 1 0,0-1 1,0 0-1,0 0 0,0 0 0,0 0 0,0 0 0,0 0 0,0 0 0,0 0 0,0 0 1,0 1-1,0-1 0,0 0 0,0 0 0,0 0 0,0 0 0,0 0 0,0 0 0,-2 5 237,1-1 1,0 1-1,-1 7 0,-8 117 654,5-61-725,6 74 0,-1-128-186,6 256 81,-10-60-242,17-7-999,-11-185 960,1-1 1,8 25-1,-9-38 176,-1-1 0,0 1-1,1-1 1,0 0 0,0 1 0,4 4 0,-6-7 23,1-1 1,0 1-1,0 0 0,-1 0 0,1-1 0,0 1 1,0-1-1,0 1 0,0-1 0,0 1 1,0-1-1,0 1 0,0-1 0,0 0 0,0 0 1,0 1-1,0-1 0,0 0 0,0 0 1,0 0-1,0 0 0,0 0 0,2-1 0,0 0 68,0 0-1,1 0 0,-1-1 0,0 1 1,0-1-1,0 0 0,0 0 0,0 0 1,0-1-1,3-3 0,2-2 123,-1 0 0,0-1 0,6-10 0,37-72 556,60-154 682,-51 82-797,3-11-251,10 5-215,-50 127-152,35-49 0,-51 82-51,9-20 0,-9 16-165,-4 12-37,1 6-139,0 1-91,-1 1 0,-1 0 0,1 1 0,-1-1 0,0 0 0,0 0 0,-1 9 0,-6 36-5263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7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37 2128,'9'-23'2137,"1"15"-113,-16 3 2537,-7 16-2976,-9 10-257,1 34-96,2 7-232,5 2-519,-13-6-145,6 2-216,9 9-64,6-11-48,10-9 88,-4-22-1033,6-17-791,17-30-1001,2-5-3784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7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59 9730,'-4'8'1312,"4"-3"609,31 7-385,18 0-616,21-12-488,-1-8 56,-1-4-159,-6-3-153,6-5-8,3 3-416,-11-6-2617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8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67 7354,'-1'-4'339,"0"0"1,0 0-1,0 0 1,1-1 0,-1 1-1,1 0 1,0-7-1,1 10-243,-1 0-1,0 0 0,0-1 0,1 1 0,-1 0 0,1 0 0,-1 0 0,1-1 0,-1 1 0,1 0 0,0 0 0,0 0 0,-1 0 1,1 0-1,0 0 0,0 0 0,0 1 0,0-1 0,0 0 0,0 0 0,0 1 0,0-1 0,0 1 0,1-1 0,-1 1 0,0-1 1,0 1-1,1 0 0,1-1 0,-2 1-67,0 0 0,0 0 0,0 0 0,0 0 1,0 0-1,0 0 0,1 0 0,-1 0 0,0 1 0,0-1 0,0 0 1,0 1-1,0-1 0,0 1 0,0-1 0,1 1 0,0 1 28,0 0 0,0 0 0,0 0 0,0 0 1,0 0-1,2 3 0,34 61 803,-23-38-639,6 7 3,4 8-46,-2 2 0,23 62 0,-41-93-163,31 79 42,-17-52-40,17 40 9,-24-45-8,14 71 0,-4 40 12,-7-9-44,-8-9-190,-8-106 157,0 0-1,-2-1 0,-8 39 0,8-52 53,1 0 0,-2-1 0,1 1 0,-1 0 0,0-1 1,-1 0-1,-6 9 0,7-11 4,-1-1 1,-1 1-1,1-1 0,-1 0 1,1-1-1,-1 1 0,-1-1 1,-12 6-1,14-7-2,-1-1 0,1 1 0,-1-2 0,0 1 0,0 0 0,0-1 0,0 0 0,-6 0 0,8-1-48,0-1 0,0 1 0,0 0 1,0-1-1,0 0 0,0 0 0,0 0 1,0-1-1,1 1 0,-1-1 0,1 0 0,-7-4 1,6 3-268,0-1 0,0 1 0,1-1 0,-1 0 0,1 0 0,0 0 0,-3-4 0,-1-5-2409,-7-19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28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36 120 8034,'-28'-4'2979,"27"4"-2926,1 0-1,0-1 1,-1 1-1,1 0 1,0 0-1,-1 0 1,1 0-1,0 0 1,0 0-1,-1 0 1,1-1-1,0 1 1,-1 0-1,1 0 1,0 0-1,0-1 1,-1 1-1,1 0 1,0 0-1,0-1 1,-1 1 0,1 0-1,0-1 1,0 1-1,0 0 1,0-1-1,0 1 1,-1 0-1,1 0 1,0-1-1,0 1 1,0-1-1,0 1 1,0 0-1,0-1 1,0 1-1,0 0 1,0-1-1,0 1 1,0 0-1,1-1 1,-1 1-1,0 0 1,0-1 0,0 1-1,1-2 105,1 0-1,-1 0 1,0 1 0,1-1 0,2-2-1,-3 3-90,9-7 138,-1 0 0,1 0-1,19-11 1,-13 11-180,0 1 0,0 0 1,0 1-1,1 1 0,0 0 0,30-3 0,-40 7-23,0 1 0,0 0-1,0 1 1,0-1 0,0 1-1,0 1 1,0-1 0,-1 1-1,1 0 1,8 5 0,-11-5 0,1 0 0,-1 0 0,0 1 0,-1 0 0,1 0 0,0 0 1,-1 0-1,0 0 0,1 1 0,-2-1 0,1 1 0,0 0 0,-1 0 1,1 0-1,-1 1 0,2 4 0,-2 0 5,0-1 0,0 1 0,0 0 1,-1 0-1,-1 0 0,0 0 0,0 0 0,0 0 0,-1 0 1,-1 0-1,1 0 0,-6 13 0,-3 8 11,-2-1 1,-19 34-1,-5 2 4,-9 14 13,42-72-32,0 0 0,1 0 0,0 0 0,-3 11 0,5-16-3,-1 1 1,1-1-1,0 1 1,0 0-1,0-1 1,0 1 0,1 0-1,-1-1 1,1 1-1,-1-1 1,1 1-1,0-1 1,0 1-1,0-1 1,2 5-1,0-4 0,-1-1 0,1 1 1,0 0-1,0 0 0,0-1 0,6 4 0,25 13-1,-32-18 2,98 41 43,-10-5-394,-38-12-1677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0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19 954 5785,'-9'17'1459,"2"-7"-349,4-8 1152,3-3-2114,1 0 0,-1-1 0,0 1 0,0 0 0,0 0 0,1-1 1,-1 1-1,1 0 0,-1 0 0,1 0 0,-1 0 0,1-1 0,1 0 1,11-15 85,-12 16-146,3-3 14,0 0 0,0 0-1,1 0 1,5-3 0,13-10 221,37-39 16,-20 17-264,40-35-37,21-17-26,-38 34-4,217-212 23,-192 169-22,32-47 27,-79 96-14,-25 29 22,-16 22-9,-2 2 9,-10 12 73,-20 26 140,-70 95 182,34-14-208,30-51-106,22-42-81,-21 40 40,27-45-78,0 1 0,2 1 1,1-1-1,1 1 0,1 0 0,1 1 1,1-1-1,1 35 0,2-50-52,0 1 1,1-1-1,0 0 0,1 0 0,5 15 1,-6-20-157,1 0 1,0-1 0,0 1-1,1-1 1,0 0 0,-1 1 0,1-1-1,1 0 1,-1-1 0,0 1-1,1 0 1,8 5 0,-6-5-938,1-1-1,0 1 1,13 4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0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2473,'6'17'1192,"-2"-1"-1560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1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432 58 744,'4'-36'1512,"-4"36"-1483,0-1 0,-1 1 0,1-1 0,0 1 0,0 0 0,0-1 0,0 1 0,0-1 0,0 1 0,-1 0-1,1-1 1,0 1 0,0-1 0,-1 1 0,1 0 0,0-1 0,-1 1 0,1 0 0,0-1 0,-1 1 0,1 0-1,0 0 1,-1-1 0,1 1 0,-1 0 0,1 0 0,0 0 0,-1-1 0,1 1 0,-1 0 0,1 0 0,-1 0-1,1 0 1,-1 0 0,1 0 0,0 0 0,-1 0 0,1 0 0,-1 0 0,0 0 0,-2 0 154,16 1 1589,-14-1-1501,-8-4 622,9 4-866,0 0 1,0 0-1,0 0 1,-1-1-1,1 1 0,0 0 1,0 0-1,0 0 1,0 0-1,0 0 0,0-1 1,0 1-1,-1 0 0,1 0 1,0 0-1,0 0 1,0-1-1,0 1 0,0 0 1,0 0-1,0 0 0,0 0 1,0-1-1,0 1 1,0 0-1,0 0 0,0 0 1,0-1-1,0 1 1,0 0-1,0 0 0,0 0 1,0 0-1,0-1 0,0 1 1,0 0-1,1 0 1,-1 0-1,0 0 0,0-1 1,0 1-1,0 0 0,0 0 1,0 0-1,1 0 1,-1 0-1,0 0 0,0-1 1,0 1-1,0 0 1,0 0-1,1 0 0,-1 0 1,0 0-1,-8 0 1693,-1 3-1462,0 1 0,0 0 0,0 0 0,1 1-1,0 0 1,-8 6 0,-5 2-37,-9 7 56,1 1 0,1 2-1,1 1 1,0 1 0,-22 28 0,27-26 34,-27 44 0,39-54-175,1 0 0,1 0 0,0 1 0,-6 25 0,8-19 68,2 0-1,1 0 0,1 0 0,1 48 0,5-20 190,13 66 0,-11-86-165,20 60 0,-17-72-170,0 0 0,1-1-1,15 22 1,-15-26-44,1 1 0,1-1 0,1-1 0,0 0-1,0-1 1,1 0 0,1-1 0,0-1 0,21 12 0,8-1-313,56 21 0,-61-28-301,-24-8 282,41 14-1415,-39-17 67,31 3 0,-48-7 1653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1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1 799 7954,'1'1'114,"1"1"1,-1-1 0,1 0 0,-1 0 0,1 0-1,0 0 1,0 0 0,-1 0 0,1 0 0,0 0-1,0-1 1,0 1 0,0-1 0,0 0 0,0 1-1,0-1 1,0 0 0,0 0 0,0 0 0,0 0-1,0-1 1,0 1 0,0-1 0,0 1 0,2-2-1,12-4 501,-2-2-1,1 0 1,17-13-1,-8 6-142,7-6 106,36-33 0,27-32 5,-92 85-577,114-121 505,8-7-134,-52 60-278,102-129 1,-162 182-92,-4 4 5,1 1 0,17-17-1,-20 25 0,-6 3-12,0 0 0,0-1 0,0 1 0,0 0 0,0 0 1,0 0-1,0 0 0,0 0 0,0 0 0,0 0 0,0 0 1,0 0-1,0 0 0,1 0 0,-1 0 0,0 0 0,0 0 1,0 0-1,0 0 0,0 0 0,0 0 0,0 0 0,0 1 1,0-1-1,0 0 0,0 0 0,0 0 0,0 0 0,0 0 1,0 0-1,1 0 0,-1 0 0,0 0 0,0 0 0,0 0 1,0 0-1,0 0 0,0 0 0,0 0 0,0 0 0,0 0 1,0 0-1,0 1 0,0 0 9,0 0 0,-1 0 0,1 0 0,0 0 0,0 0 0,-1 0 0,1 0 0,-1 0 1,0 2-1,-36 87 715,12-25-552,-14 40-71,16-28-72,4 1-1,-13 105 1,29-150-40,1 0 0,2 42 0,0-61-67,2-1 1,0 1 0,0-1-1,1 0 1,1 0-1,0 0 1,11 22-1,-14-32-2,0-1 0,1 1 0,0-1 0,-1 0 0,1 0 0,0 1 0,0-1 0,1 0 0,-1-1 0,0 1-1,0 0 1,1-1 0,-1 1 0,6 1 0,-5-2-87,1 0 1,-1 0-1,0-1 1,1 1-1,-1-1 0,1 0 1,-1 0-1,1 0 1,-1 0-1,1-1 0,5-1 1,7-3-1444,29-14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6 120 8634,'-6'-13'928,"16"-3"416,3-1-407,-9-1-409,14 3 32,15-1 192,5 3-216,-1 3-152,0 8-104,2 4-104,15 0-128,2 0-16,-8-2-200,3 0-720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8370,'-2'2'1272,"-4"13"616,-6 22-455,1 13-457,-7 18-280,-1-2-136,9-2-416,8-2-80,4-12-40,6-4-8,7-15 80,3-7-680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2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4 7322,'-1'-4'1832,"-9"6"-40,-8 17-551,1 12-361,-22 16-496,-5 5-176,-3 24-144,-3 11-24,-8-6-8,0-3-16,21-11-16,10-12 0,15-38-160,12-19-1096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3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8 8106,'-5'-2'453,"2"1"-164,0 0 1,0 0-1,0 0 1,-1 1 0,-4-1-1,7 1-232,-1 0-1,1 0 1,0 0-1,-1 1 1,1-1-1,0 0 1,-1 1 0,1-1-1,0 1 1,0-1-1,-1 1 1,1 0-1,0-1 1,0 1-1,0 0 1,0 0-1,0 0 1,-1 1-1,-1 2 39,1-1-1,-1 1 0,1 0 0,0 0 0,0 0 0,0 0 0,1 0 0,-1 1 0,1-1 0,0 0 0,-1 9 1,1 6-56,1 28 0,0-32 24,18 513 2347,-15-473-2381,9 101 74,10-4-212,-2-30-1446,-6-55 433,-6-36-1777,-3-18-1334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107 152 7882,'-1'-6'637,"1"0"1,-1 0-1,0 1 1,-1-1 0,1 0-1,-1 1 1,-5-10-1,0-3 397,6 15-824,0 1-1,0-1 0,0 1 0,-1-1 1,-1-2-1,3 5-191,0 0-1,0 0 1,0 0 0,-1 0-1,1-1 1,0 1 0,0 0-1,0 0 1,0 0 0,0 0-1,-1 0 1,1 0 0,0-1-1,0 1 1,0 0 0,-1 0-1,1 0 1,0 0 0,0 0-1,0 0 1,-1 0 0,1 0-1,0 0 1,0 0 0,0 0-1,-1 0 1,1 0 0,0 0-1,-1 0 1,1 1 8,-1-1 1,1 1-1,-1-1 1,1 1-1,0-1 1,-1 1-1,1-1 1,0 1-1,-1 0 1,1-1-1,0 1 1,0 0-1,-1-1 1,1 2-1,-2 7 186,-19 55 689,13-40-777,0 1-1,2 0 1,1 0 0,-3 33 0,2 106-84,8-102-36,12 72 1,2-43-12,-13-78-3,1-1 0,0 0 0,0 0 0,1-1 0,9 14 0,-11-20-6,0 0-1,1 0 0,-1 0 1,1 0-1,0-1 1,1 0-1,-1 0 1,9 6-1,-10-8-3,1 0 0,-1-1 0,0 1 1,0-1-1,1 0 0,-1 0 0,1-1 0,-1 1 0,1-1 0,-1 1 1,1-1-1,-1 0 0,1-1 0,-1 1 0,1 0 0,4-2 0,0 0-24,0-1 0,-1 0 0,1 0-1,-1 0 1,0-1 0,0 0 0,12-10-1,1-2-29,20-22 0,-40 37 74,41-41-29,-1-3 1,58-89-1,-70 91 49,-3-2 0,-2-1-1,27-73 1,-42 93 4,0 0 1,-2-1-1,4-42 1,-8 54-8,-1-1-1,-1 1 1,-1 0-1,0 0 1,-1 0-1,-1 0 1,-6-21 0,9 34-13,-1 0 1,0 0 0,1-1 0,-1 1-1,0 0 1,0 1 0,0-1 0,0 0-1,-1 0 1,1 0 0,-1 1-1,1-1 1,-1 0 0,1 1 0,-1 0-1,0-1 1,1 1 0,-4-2 0,3 3 6,1 0 1,-1 0 0,0 0 0,1-1-1,-1 2 1,1-1 0,-1 0 0,0 0-1,1 0 1,-1 1 0,1-1 0,-1 1-1,0-1 1,1 1 0,-1 0 0,1-1-1,0 1 1,-1 0 0,1 0 0,0 0-1,-1 0 1,0 2 0,-2 0 28,0 1 0,1 0 0,0 0 0,-1 0 0,2 0 0,-1 0 0,-2 5 0,-13 35 169,14-34-174,-14 41 47,2 1 1,-13 77-1,25-100-63,1 0 0,1 0 0,1 0 0,2 0 0,1 0 0,8 38 0,-8-55-70,1-1-1,0 1 1,1-1 0,1 0 0,7 14 0,-9-20-24,0-1 0,0 1 0,0 0 0,1-1 0,0 0 1,0 0-1,0 0 0,1 0 0,-1-1 0,1 1 0,0-1 1,0-1-1,5 4 0,24 6-1683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4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51 8010,'6'-18'2056,"-8"-1"-1248,-2 7 1249,16 10-385,-12 12-1024,-14 11-256,1 26-24,-12 7 0,3 12-127,24 6-89,-21-5-104,3-5-24,28-21-24,-16-12-16,-2-21-1033,20-4-1359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4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2 104 4305,'-1'-4'581,"1"-1"0,-1 1 0,1-1 0,0 1 0,1-8 0,0 10-346,-1-1 0,1 0 1,0 1-1,0-1 0,0 0 0,1 1 1,-1-1-1,1 1 0,3-5 1,1-2 592,11-11 553,-16 19-1337,0 0 0,1 0 0,-1 0 1,0 0-1,1 0 0,-1 1 0,1-1 0,-1 0 0,1 1 0,-1-1 0,1 1 1,-1-1-1,4 0 0,-2 1-3,0 0 1,0 0-1,0 1 0,0-1 1,0 1-1,0-1 1,0 1-1,0 0 0,0 0 1,0 0-1,0 1 1,-1-1-1,1 1 0,0-1 1,-1 1-1,1 0 1,-1 0-1,4 4 0,3 4 193,-1 1-1,0-1 0,8 17 1,-7-12-44,12 18 94,30 53 208,39 104-109,-90-189-382,22 40 39,-13-26-7,9 23-1,-16-34-20,0 1 0,-1-1 0,0 0-1,0 1 1,0-1 0,-1 0 0,1 1 0,-1-1 0,0 1 0,-1 6 0,0-8 0,0 0 0,0 0 0,0 0 0,0 0 1,-1 0-1,1 0 0,-1-1 0,1 1 0,-1 0 0,0-1 0,-4 5 1,-2 0 20,-1 0 1,-9 7-1,16-13-27,-6 4 6,0 0-1,1-1 1,-1 0 0,-1-1-1,1 0 1,0 0 0,-1-1-1,0 0 1,1 0 0,-1-1 0,0 0-1,-12 0 1,13-1-7,0 0-1,-1-1 1,1 1 0,0-2-1,0 1 1,-1-1 0,1 0-1,0-1 1,-9-4 0,16 7-7,-35-18 0,31 15-16,1 0 0,0 0 0,-1 0 1,1 0-1,-6-7 0,9 9-165,0-1 0,0 0 0,0 1 0,0-1 0,1 0 1,-1 0-1,0 0 0,1 0 0,-1 1 0,1-1 0,0 0 0,0 0 0,-1 0 0,1 0 0,0 0 1,1 0-1,-1 0 0,0 0 0,1 0 0,-1 0 0,1 0 0,-1 1 0,1-1 0,0 0 0,0 0 1,0 1-1,2-4 0,9-11-4648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1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22 8962,'-6'-10'1440,"8"2"-360,-2 5-79,-2 3-633,-2 11-96,-7 20-48,-9 2 24,-7 25 120,0 10-56,2-10-208,6 4-64,15 2 0,2-6-464,10-19-2585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4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498 49 5057,'-31'-20'4981,"25"16"-4483,-1 1 0,0 0 0,0 0 0,0 1 1,-11-3-1,-3 2 183,-1 0-1,1 1 1,-1 2 0,0 0 0,-25 4 0,33-2-531,0-1-43,-1 2 0,1 0 0,-21 7 0,32-9-105,0 0 0,0 0 0,0 1 0,0-1 1,1 1-1,-1 0 0,0 0 0,1 0 0,-1 0 0,1 0 0,0 1 0,0-1 0,0 1 0,0-1 0,0 1 0,0 0 0,1-1 1,-1 1-1,1 0 0,0 0 0,-1 4 0,1-2-4,0 0 0,0 0 0,1 0 0,0 0 1,0 0-1,0 0 0,1 0 0,0 0 0,-1 0 0,2 0 0,-1 0 1,1-1-1,-1 1 0,5 7 0,3 2-4,0 0 0,0-1 1,15 15-1,-12-14 5,14 17-3,1 0 0,2-2 1,33 26-1,4-9 8,23 18 41,-87-62-41,0-1 0,-1 0-1,1 1 1,-1 0 0,1-1-1,-1 1 1,0 0-1,0-1 1,0 1 0,1 3-1,-1-4 3,-1 1-1,0-1 0,0 1 0,0-1 0,0 1 0,0-1 1,0 1-1,0 0 0,0-1 0,0 1 0,-1-1 0,1 1 1,-1-1-1,1 1 0,-2 1 0,1 0-2,0-1 0,0 0 0,-1 1 1,1-1-1,0 0 0,-1 0 0,0 0 0,1 0 0,-1 0 0,0 0 0,0 0 0,0 0 1,0-1-1,0 1 0,-1-1 0,1 0 0,0 1 0,-1-1 0,1 0 0,-5 1 0,-44 7-21,47-9 15,-11 3-18,0-1 1,0 0-1,0-1 1,-21-2-1,-66-12-43,84 9 16,0 0 0,1-1 0,-25-11 0,25 7-373,-21-13 0,32 18-106,0 0 0,1 0 0,-1-1 0,-9-9 1,11 9-818,1-1 1,-1 1 0,1-1-1,-3-10 1,5 16 1284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6:35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63 9154,'-2'-2'123,"0"0"0,1 1 0,-1-1 0,1 0-1,-1 0 1,1 0 0,-2-4 0,3 5-22,-1 0 0,1-1 1,0 1-1,0 0 0,0 0 0,-1-1 0,1 1 0,1 0 0,-1 0 0,0-1 1,0 1-1,0 0 0,1 0 0,-1 0 0,1 0 0,-1-1 0,1 1 0,0-1 1,-1 1-63,1-1 1,0 1 0,-1 0 0,1 0 0,-1 0-1,1 0 1,0 0 0,0 0 0,0 0 0,0 0 0,0 0-1,0 0 1,0 1 0,0-1 0,0 0 0,0 1-1,0-1 1,0 1 0,0-1 0,1 1 0,-1-1 0,0 1-1,0 0 1,1-1 0,-1 1 0,0 0 0,0 0-1,1 0 1,-1 0 0,0 0 0,1 1 0,-1-1-1,0 0 1,0 0 0,3 2 0,1 0 73,0 1 0,0 0 1,0 1-1,-1-1 0,1 1 0,-1 0 1,7 7-1,10 14 597,36 53 1,9 36-161,-2 12-243,-26-35-182,-4 2 0,-4 1 1,25 131-1,-20-3-28,-16-101-55,-13-80-28,11 67 25,-14-78-22,-1 0 0,-2 0-1,-1-1 1,-1 1 0,-7 36 0,4-43 6,-1-1 0,-1 1 0,-1-1 0,-1 0-1,-1-1 1,-23 38 0,8-27 17,0 0 0,-2-2 0,-34 30 0,38-39-182,-1-1 0,0-1 0,-2-1-1,0-1 1,-53 25 0,23-15-3864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2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30 296,'1'-1'111,"-1"0"0,0 0 1,1 0-1,-1 0 0,0 0 0,1 0 1,-1 0-1,0 0 0,0 0 0,0 0 0,0 0 1,0-1-1,0 1 0,0 0 0,0 0 0,-1 0 1,1 0-1,0 0 0,-1 0 0,1 0 1,-1 0-1,1 0 0,-1 0 0,1 0 0,-1 0 1,0 0-1,-1-1 0,3 3-9,-1-1 0,1 0 0,-1 0 0,0 1 0,1-1 0,-1 0 0,1 1 0,-1-1 0,0 0 0,1 1 0,-1-1 0,0 0 0,0 1 0,1-1 0,-1 1 0,0-1 0,0 1 0,1-1 0,-1 1 0,0-1 1,0 1-1,-1 1 1412,1-2-1447,0 0 1,0 0-1,0 0 1,0 0-1,-1 0 1,1 0-1,0 0 1,0 0 0,0 0-1,0 0 1,0 0-1,-1 0 1,1 0-1,0 0 1,0 0-1,0 0 1,0 0-1,-1 0 1,1 0-1,0 0 1,0 0-1,0 0 1,0 0 0,0 0-1,-1 0 1,1 0-1,0 0 1,0 0-1,0-1 1,0 1-1,0 0 1,0 0-1,0 0 1,-1 0-1,1 0 1,0 0 0,0-1-1,0 1 1,0 0-1,-1-8 712,1 11 365,5 25-216,-5-4-589,0-13-264,1 1 0,0 0 1,0-1-1,4 16 0,3-3-37,14 30 0,-16-43-31,0 0-1,0-1 0,1 0 1,1 0-1,12 12 0,-7-6-4,-9-12-2,4 6 1,0-1-1,0 0 0,1-1 1,0 0-1,1 0 1,13 8-1,2-3 10,1 2-1,-2 1 1,28 24 0,-39-29-8,0-1 1,1 0-1,0-1 1,0 0-1,1-1 1,0-1-1,0 0 1,1-1-1,19 5 1,-1-4-3,-1-2 0,38 1 0,-26-2 3,3-1 14,1-2 0,70-8 1,34-20-8,-93 14-2,7-1-2,28-6 6,105-7 1,-168 24-11,-1-1 0,30-8 1,26-5 3,22-6 6,-19-5 1,-41 11-11,91-18-1,-55 28 6,-7 1-7,-10-1 0,1-1 1,-55 6 2,1 1-1,-1 0 1,1 1-1,-1 1 0,28 4 1,-22-2-1,-11-2 0,0 1 1,12 4-1,-21-6-2,12 4 4,16 3-1,-25-6-4,0 0 1,-1 0-1,1 0 1,0 0-1,-1 1 1,1-1-1,-1 1 1,1-1-1,-1 1 1,2 2-1,4 4 3,9 11 0,-5-5 0,-10-11-2,0 0 1,0 0-1,0 0 0,2 6 0,-2-6 2,-1 1 1,1-1-1,0 1 0,0-1 0,1 0 0,2 4 0,0-2-2,-4-4 0,0 1 1,0-1 0,0 0 0,0 0-1,0 0 1,0 0 0,1 0 0,-1 0-1,0 0 1,1 0 0,-1 0 0,1-1-1,-1 1 1,0 0 0,1-1 0,0 1-1,-1-1 1,1 0 0,2 1 0,0-2 0,1 1 0,0-1 0,0 0 0,-1 0 0,1 0 1,6-3-1,28-14 5,-11 4-3,-2 2-3,-13 5 0,21-6 0,46-9 0,-44 12 0,19-2 0,57-4 0,-5 0 0,-67 10 0,67-4 0,-50 11 0,-25 0 0,0-1 0,35-4 0,120-27 0,-156 26 0,1 2 0,47 2 0,-8 0 0,20-7 0,24-1 7,-63 7-6,-25 1-1,29 2 0,15 0 0,-16-2 0,59 2 0,-56-2 0,47-3-4,-2 0 0,-76 4 4,45 2 0,-50 0 0,3 1-1,25 0 1,45 0-7,-21 1 14,53-8-6,-29-1-1,-70 4 0,19 0-4,71 7 0,-75 0 4,-1 2 1,61 19-1,-93-23 2,109 39 3,-109-38-5,0-2 0,1 1 0,-1-1 0,1-1 0,0 0 0,0-1 0,-1 0 0,1 0 0,21-3 0,12 1 0,-17 1 0,0-2 0,46-8 0,-41 3 5,0 2 0,48-3 0,-33 4-1,79-17 1,-110 16-5,1 0 0,19-9 0,-7 2 0,-5 4-1,-8 2-2,1 0 0,-1-2 0,20-11 0,-15 4 6,0-2 0,-2-1 0,32-36 0,-46 49 68,1-1-1,-1 1 1,1-1 0,0 1 0,0 1 0,8-6 0,-6 8 2171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3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66 1224,'3'-6'920,"0"0"-1,4-11 1,-6 14-483,0 0-1,-1 1 0,1-1 1,-1 1-1,1-1 1,-1 0-1,0 0 1,0-5-1,-1 8-328,1-1 1,0 1-1,-1 0 1,1-1-1,0 1 0,-1 0 1,1-1-1,0 1 1,-1 0-1,1 0 0,-1-1 1,1 1-1,-1 0 1,1 0-1,-1 0 0,1 0 1,-1-1-1,0 1 1,0 0 253,-1-1-282,1 1 1,0 0-1,0 0 1,0-1-1,-1 1 1,1 0-1,0 0 1,0 0-1,-1 1 1,1-1-1,0 0 1,0 0-1,0 1 1,-1-1-1,1 0 1,0 1-1,0 0 1,0-1-1,0 1 0,0-1 1,0 1-1,0 0 1,0 0-1,0 0 1,0-1-1,0 1 1,0 2-1,-4 2 63,1 0-1,1 1 1,-7 11-1,6-8-98,0-1 1,1 1-1,0 1 0,-3 16 1,-2 41 76,1-9-61,-2 8-43,3 0 1,4 114-1,4-152 10,1 0-1,1-1 1,10 37 0,-11-52 25,0-1 1,2 1-1,-1-1 0,12 20 1,-12-25-33,0-1 0,0 0 0,0 0 0,1 0 0,0-1-1,0 1 1,0-1 0,0 0 0,0 0 0,10 4 0,-7-5-10,-1 0 1,1 0-1,0-1 0,0 0 1,0 0-1,0-1 0,0 0 1,0 0-1,0-1 0,1 0 0,-1-1 1,9-1-1,3-2 23,0-1 0,0 0 1,35-16-1,-26 7-2,0-1 1,-1-1 0,27-21-1,-13 4 14,44-43 0,-69 59-55,0-2 1,-1 0-1,25-41 1,26-67-565,-54 99 488,9-31 1,-17 44 80,-1 0-1,-1 0 0,2-29 0,-4 35 6,0-2 1,-1-1 1,0 1 0,-2-21-1,1 30 1,1-1 0,-1 0 0,0 1 0,0-1-1,0 1 1,0-1 0,0 1 0,0 0 0,-1-1-1,1 1 1,-1 0 0,1 0 0,-1 0 0,0 0 0,0 0-1,0 0 1,0 1 0,0-1 0,0 1 0,-5-3-1,1 2 2,1 0-1,0 0 1,-7-1-1,9 3-2,2 0-1,1 0 0,-1 0 1,1 0-1,0 0 0,-1 0 1,1 0-1,-1 0 0,1 0 1,-1 0-1,1 0 1,-1 0-1,1 0 0,-1 1 1,1-1-1,-1 0 0,1 0 1,0 1-1,-1-1 0,1 0 1,-1 1-1,1-1 0,0 0 1,-1 1-1,1-1 1,0 0-1,-1 1 0,1-1 1,0 1-1,0-1 0,0 1 1,-1-1-1,1 1 0,0-1 1,0 1-1,0-1 0,0 1 1,-2 4-6,-5 10 35,0 0-1,1 1 1,1-1-1,1 1 1,-5 28-1,-13 171 53,16-145-70,3-36-7,-8 167 33,26-27 1,-13-163-51,0-1 1,0 0 0,4 12 0,-4-18-66,0 0 0,0 0 1,0 0-1,0-1 1,0 1-1,1-1 0,0 1 1,0-1-1,6 5 0,-3-3-553,0 0 0,9 4-1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4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0 7178,'-2'7'1790,"-1"0"-1000,-2 30 1212,2-8-1313,-6 29 21,-21 128-25,-7 40-501,37-226-183,-15 91 84,15-90-96,0 0 1,0 0 0,-1 0 0,1 0 0,0 1 0,0-1-1,1 0 1,-1 0 0,0 0 0,0 0 0,0 0-1,1 0 1,-1 0 0,0 0 0,1 0 0,0 2-1,-1-3-6,0 0 0,0 0 0,1 0 0,-1 0 0,0 0 0,0 0 0,0 0 0,0 0 1,0 0-1,0 0 0,1 0 0,-1 0 0,0 0 0,0 0 0,0 0 0,0 0 0,0 0 0,0 0 0,1 0 0,-1 0 0,0 0 0,0 0 0,0 0 0,0 0 0,0 0 0,0 0 0,1 0 0,-1 0 0,0 0 0,0-1 0,0 1 0,0 0 0,0 0 0,0 0 0,0 0 0,5-9-1116,-2-1-277,-1-1 0,2-16 0,-3 15 512,1-2 157,-2 0 1,0 0-1,0-1 0,-3-17 0,-17-54 796,-26-122 2034,44 190-1594,0 0 1,2-27-1,0 37-243,1 0 1,0 0-1,0 0 0,1 1 1,0-1-1,1 0 0,5-13 1,-6 19-110,-1 0-1,0 0 1,1 0 0,0 0 0,-1 0 0,1 0 0,0 0 0,0 1 0,0-1 0,0 1 0,0-1 0,0 1 0,4-2 0,-4 3-64,0-1 0,0 0-1,0 1 1,-1-1 0,1 1 0,0 0 0,0 0 0,0 0-1,0 0 1,0 0 0,0 0 0,0 0 0,0 1 0,0-1-1,-1 1 1,1-1 0,0 1 0,0 0 0,1 0 0,6 6-7,-1-1 0,0 1 0,-1 0 1,14 16-1,-11-11-44,7 6 5,-1 2 0,0 0 0,-1 1-1,19 38 1,12 48 80,-38-87-91,-7-19-21,3 10 15,1-1-1,-2 1 0,1 0 1,-1 1-1,2 18 0,-5-24-8,1 1 9,-1 0 0,0 0-1,0 0 1,-2 8 0,2-12-10,-1-1-1,0 0 1,0 0 0,0 0 0,0 0 0,0 0 0,0 0 0,0 0 0,0 0-1,-1 0 1,1 0 0,-1-1 0,0 1 0,1-1 0,-1 1 0,-2 1 0,-9 4 29,1 0 0,-1-1 0,0 0 0,-1-1-1,0 0 1,-24 5 0,-3-3 27,-43 1 0,5-5-31,66-3-31,1-1-1,-1-1 1,-23-6-1,22 4-63,14 4 44,0 0-1,0 0 1,0 0 0,0 0-1,-1 0 1,1 0 0,0 0-1,0 0 1,0 0 0,0 0 0,0 0-1,-1-1 1,1 1 0,0 0-1,0 0 1,0 0 0,0 0-1,0 0 1,0 0 0,0 0-1,-1-1 1,1 1 0,0 0-1,0 0 1,0 0 0,0 0-1,0 0 1,0-1 0,0 1 0,0 0-1,0 0 1,0 0 0,0 0-1,0 0 1,0-1 0,0 1-1,0 0 1,0 0 0,0 0-1,0 0 1,0-1 0,3-4-1081,-3 5 1099,12-12-2987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4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57 4361,'-5'-1'483,"0"-1"1,0 1-1,0-1 1,0-1-1,0 1 1,1-1-1,-1 0 0,1 0 1,0 0-1,0 0 1,-4-5-1,6 7-322,1-1 1,0 1-1,-1-1 0,1 1 1,0-1-1,0 0 0,-1-2 1,-1 0 53,3 3-195,0 1 0,-1 0 1,1-1-1,0 1 0,0 0 0,-1 0 0,1 0 1,0-1-1,-1 1 0,1 0 0,0 0 1,-1 0-1,1 0 0,0 0 0,-1-1 1,1 1-1,0 0 0,-1 0 0,1 0 1,0 0-1,-1 0 0,1 0 0,0 0 0,-1 0 1,1 0-1,-1 0 0,1 1 0,0-1 1,-1 0-1,1 0 0,0 0 0,-1 0 1,1 0-1,0 1 0,0-1 0,-1 0 1,-10 9 321,11-8-301,-3 2 8,0 0 0,1 0-1,0 1 1,-1-1 0,1 1-1,1-1 1,-1 1 0,0 0 0,1-1-1,0 1 1,0 0 0,-1 6 0,1-2-25,1-1 0,-1 1 1,1 0-1,1 0 1,1 10-1,4 7-9,1 0 0,1 0-1,1-1 1,13 24 0,-6-10-2,15 39-4,-26-63 15,-1 0 0,-1 1 0,3 25 0,-5-37-15,-1-1 0,0 1 0,0 0-1,-1 0 1,1 0 0,-1-1 0,1 1 0,-1 0-1,0-1 1,0 1 0,0 0 0,0-1 0,0 1-1,-1-1 1,1 0 0,-1 1 0,0-1-1,0 0 1,0 0 0,0 0 0,0 0 0,0 0-1,0 0 1,0-1 0,-1 1 0,1-1 0,-1 0-1,1 0 1,-1 1 0,0-2 0,1 1-1,-1 0 1,0 0 0,0-1 0,1 0 0,-1 1-1,0-1 1,-4-1 0,1 1 1,1-1-1,-1 1 1,1-2-1,0 1 1,0 0-1,-1-1 1,1 0-1,0 0 1,0-1-1,1 1 1,-1-1-1,0 0 1,-7-7-1,3 2 0,-42-41-18,50 48 5,0 0 0,0 0 0,0 0-1,0 0 1,0 0 0,1 0 0,-1-1 0,0 1-1,0-2 1,1 3-12,0-1 0,0 1 0,0-1 0,0 1 0,0-1 0,0 1 0,0 0-1,1-1 1,-1 1 0,0-1 0,0 1 0,0 0 0,0-1 0,1 1 0,-1-1 0,0 1 0,0 0 0,1-1-1,-1 1 1,0 0 0,1-1 0,-1 1 0,0 0 0,1 0 0,-1-1 0,1 1 0,-1 0 0,0 0 0,1 0-1,-1 0 1,1-1 0,-1 1 0,0 0 0,1 0 0,0 0 0,4-1-533,-1 0 1,1 1 0,5-1-1,1 1-3338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4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8466,'-13'4'1776,"3"0"105,0 4-281,-5 7-1104,3 7-232,1 9-192,-3 7-16,-1 5-16,1-2-24,2 3 0,8 1 8,6-24 0,6-9-832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5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37 7458,'-6'-5'356,"-1"1"0,0-1 1,0 2-1,0-1 0,-1 1 1,-11-4-1,14 6-206,-1 0 0,1-1 0,0 2 0,0-1 0,-1 1 0,1-1 0,0 2-1,-1-1 1,1 0 0,-10 3 0,7 0-46,1 0 0,0 1 0,1-1-1,-1 1 1,-8 7 0,1 0 375,-15 15-1,26-23-399,1 0-1,-1-1 1,1 1-1,-1 0 1,1 0-1,0 1 1,0-1-1,0 0 1,-2 7-1,4-7-67,-1-1 0,1 1 0,0 0 0,0 0 0,0-1 0,0 1 0,0 0 0,0-1 0,1 1 0,0 0 0,-1-1 0,1 1 0,2 4 0,4 7-10,1 0 0,0-1-1,13 17 1,4 6-1,48 74 15,-68-103-8,-1 0-1,1 1 1,-1 0 0,0 0 0,-1 0 0,0 0 0,3 15-1,-6-21 3,1 0 0,-1 0 0,-1 0 0,1 0 0,0 0 0,0 0 0,-1 0 0,1-1 0,-1 1 0,1 0 0,-1 0 0,0 0-1,0 0 1,0-1 0,0 1 0,-1 2 0,-2 0 58,0 1 0,0-1-1,-8 6 1,6-5-31,0 0-1,-1-1 1,0 0 0,0 0-1,0 0 1,0-1 0,-1 0 0,1 0-1,-1-1 1,1 0 0,-1-1-1,0 0 1,0 0 0,0 0-1,-11-1 1,-6-2 70,-1 0 1,1-2-1,-32-9 0,53 12-104,3 1-3,0-1-1,0 1 0,0 0 1,0-1-1,0 1 1,0 0-1,0 0 0,0 0 1,0 0-1,0 0 0,0 0 1,0 0-1,0 0 1,0 1-1,-1-1 0,-2 3-32,6-1 12,11 2-8,-11-3 26,11 1-12,0 1 1,1-2-1,-1 0 1,1 0-1,24-3 1,-17 0 8,-1-2 1,0 0-1,26-10 1,168-77 19,-101 41-9,-9 5 5,-79 32-7,47-31 1,-38 19 1,14-11 16,-41 32-15,-4 3-3,0-1 1,0 0 0,-1 0-1,1 0 1,3-4 0,-5 6-2,-1-1 0,1 1 1,-1-1-1,0 1 0,1-1 1,-1 0-1,0 1 0,0-1 1,1 1-1,-1-1 0,0 0 1,0 1-1,0-1 1,0 0-1,0 0 0,0 1 1,0-1-1,0 0 0,0 1 1,0-1-1,0 0 0,0 1 1,0-1-1,-1 0 0,1 1 1,0-1-1,-1 1 0,1-1 1,0 0-1,-1 1 0,0-2 1,1 1 0,-1 1 1,0-1-1,1 0 1,-1 0-1,0 0 1,0 1-1,1-1 1,-1 0-1,0 1 1,0-1-1,0 1 1,0-1-1,0 1 1,0-1-1,0 1 1,0 0-1,0 0 1,0-1-1,-1 1 1,-2 0 3,0 0 1,0 1-1,0-1 1,-6 2-1,-6 3-1,1 0 0,-1 1 0,1 1 0,0 0 0,1 1 0,-20 14 0,26-16-8,1 0 0,0 0 0,0 1 0,1 0 0,0 0 1,0 0-1,1 1 0,0 0 0,-6 10 0,8-12-1,1 0-1,-1-1 1,1 1 0,0 0-1,1 0 1,0 1 0,0-1 0,0 0-1,0 0 1,1 1 0,0-1-1,0 0 1,1 0 0,2 10 0,-1-9 1,0 0 1,1-1-1,0 1 1,1-1-1,-1 0 0,1 0 1,0 0-1,0 0 1,9 8-1,-11-12 2,1 0 0,0 1 0,-1-1 0,1 0 0,0 0 0,0-1 0,0 1 0,0-1 0,0 1 0,0-1 0,5 1 0,-1-1-1,0 0 0,0 0-1,0-1 1,10-1-1,-6 0-30,0-1 1,0 0-1,-1 0 0,0-1 0,1-1 0,-1 1 1,0-2-1,0 1 0,-1-2 0,1 1 0,-1-1 0,-1 0 1,1-1-1,-1 0 0,0-1 0,0 1 0,7-12 1,11-16-82,28-50 1,-47 72 117,0 0 0,-1 0 0,-1 0 0,8-28 0,-12 34 4,0 1 0,-1 0 0,1-1 0,-1 1 0,-1-11 0,1 14 2,-1-1 0,0 1 1,0-1-1,0 1 0,0-1 1,0 1-1,-1 0 0,0-1 1,1 1-1,-5-5 0,4 6 27,1 0 0,-1 1 0,0-1 0,0 0 1,0 1-1,-1-1 0,1 1 0,0-1 0,-1 1 0,1 0 0,0 0 0,-1 0 0,0 1 0,1-1 0,-1 0 0,1 1 0,-1 0 1,-4-1-1,2 1-7,0 1-1,0-1 1,-1 1 0,1 0 0,0 0 0,1 1 0,-1 0 0,-7 2 0,10-3-25,1 0-1,-1 0 1,0 0 0,0 1 0,1-1 0,-1 0 0,0 1 0,1-1 0,0 1-1,-1-1 1,1 1 0,0 0 0,-1 1 0,-1 3 2,1-1 0,0 0 0,-2 10 0,4-13-6,-22 63 5,-1 3-7,21-59 0,0 0 0,0 0 0,1 0 0,0 1 0,1 13 0,1-15 12,0-1 1,0 1 0,1-1 0,0 0 0,0 0-1,1 0 1,-1 0 0,5 7 0,-5-11-122,0 1 1,0-1-1,1 0 1,-1 0 0,1 0-1,0 0 1,0 0-1,0 0 1,0-1 0,0 1-1,1-1 1,-1 0 0,1 0-1,-1 0 1,1-1-1,6 3 1,4-2-1067,-1 0-1,15 1 1,-28-3 1152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6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404 0 11378,'-1'1'121,"-1"-1"-1,0 1 0,0-1 0,1 1 0,-1 0 0,1 0 0,-1 0 0,1 0 1,-1 0-1,1 0 0,0 0 0,-1 0 0,1 1 0,0-1 0,0 1 0,-2 2 1,2-3-39,-10 12 344,1 1 1,1 1-1,-9 16 1,-17 57-142,-92 326-152,92-249-153,8 1 0,-8 200 0,34-347-2,0 49-71,2-56 76,0 0-1,1 0 1,6 19 0,-6-23 11,-1-3 4,1 0 0,-1 0 1,1 0-1,0 0 0,1 0 1,-1 0-1,7 8 0,-9-13 2,0 1 0,0-1 0,1 0 0,-1 1 0,0-1 0,0 0 0,1 0 0,-1 1 0,0-1 0,0 0 0,1 0 0,-1 0-1,0 0 1,1 1 0,-1-1 0,0 0 0,1 0 0,-1 0 0,0 0 0,1 0 0,-1 0 0,0 0 0,1 0 0,-1 0 0,1 0 0,0 0 0,-1 0-1,1 0 1,-1-1 0,1 1 0,-1 0-1,1-1 1,-1 1 0,0-1 0,1 1 0,-1 0-1,1-1 1,-1 1 0,0-1 0,1 1-1,-1-2 1,2-1 0,-1 0 1,0 0-1,0 0 0,0-1 0,0-2 0,0-2 5,-1 0 0,0 1 0,0-1 0,-1 0 0,0 1 0,0-1 0,-4-12 0,-24-54 23,10 27-14,-46-156-5,64 197-14,-1 0 1,1-1-1,0 1 1,1 0 0,0-1-1,0 1 1,1-8-1,-1 11 10,1 0 1,0 0-1,-1 0 0,1 0 0,1 1 1,-1-1-1,0 0 0,1 1 0,-1-1 1,1 1-1,0-1 0,0 1 0,0 0 1,0 0-1,0 0 0,0 0 0,4-2 1,-1 0 85,1 1-1,-1 0 1,1 0 0,0 1 0,0 0 0,0 0 0,0 0 0,1 1 0,-1 0-1,0 0 1,7 0 0,6 1 254,0 1 0,28 5 0,85 17 319,10 2-503,-129-23-109,0 0 0,0-1 1,0-1-1,0 0 0,0 0 0,0-1 1,0-1-1,15-4 0,33-17 4224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26 173 7842,'0'-31'1846,"0"22"-1053,0-1 0,0 1 0,-4-18 0,3 22-364,-1 0-1,-5-9 1,5 11-306,1 0 0,-1 0 0,1-1 1,0 1-1,0-1 0,0 1 1,0-1-1,0-5 0,1 8-101,0 0 0,0 0 0,1 0-1,-1 0 1,0 0 0,1 0 0,-1 0-1,1 1 1,-1-1 0,1 0 0,-1 0-1,1 0 1,0 0 0,0 1 0,-1-1-1,1 0 1,0 1 0,0-1 0,0 1-1,-1-1 1,1 1 0,0-1 0,0 1-1,0-1 1,0 1 0,2-1 0,0 0 70,-3 1-76,0 0-1,1 0 0,-1 0 0,0 0 0,0 0 1,1 0-1,-1 0 0,0 0 0,0 0 0,0-1 0,1 1 1,-1 0-1,0 0 0,0 0 0,0 0 0,0-1 1,1 1-1,-1 0 0,0 0 0,0 0 0,0-1 0,0 1 1,0 0-1,1 0 0,-1 0 0,0-1 0,0 1 1,0 0-1,0 0 0,0-1 0,0 1 0,0 0 0,0 0 1,0-1-1,1 1 90,-1 0-95,12 9 59,0 1 0,-1-1-1,13 16 1,30 40-16,-35-41-12,-2 1 0,0 1 0,19 41 0,-31-55-47,-1-1 0,-1 1 0,0-1-1,0 1 1,-1 0 0,-1 1 0,0-1 0,-1 13-1,0-20 3,-1-1 0,1 0 0,-1 1 0,0-1 0,0 0 0,-1 0 0,0 0 0,1 0 0,-1 0 0,-5 7 0,-2 1 4,-19 20 0,28-32 0,-19 18 6,0 0 0,-1-2 0,-1 0 0,0-2 0,-31 16 0,30-16-12,22-14 5,0 0 0,0 0 0,0 0 0,0 0 1,0 0-1,-1 0 0,1 0 0,0 0 0,0 0 1,0 1-1,0-1 0,0 0 0,0 0 0,-1 0 1,1 0-1,0 0 0,0 0 0,0 0 0,0 0 1,0 1-1,0-1 0,0 0 0,0 0 0,0 0 1,0 0-1,-1 0 0,1 0 0,0 1 0,0-1 1,0 0-1,0 0 0,0 0 0,0 0 0,0 1 1,0-1-1,0 0 0,0 0 0,0 0 0,0 0 1,0 0-1,0 1 0,1-1 0,-1 0 0,0 0 1,0 0-1,0 0 0,0 0 0,0 0 0,0 1 1,2 0-6,0 1 0,-1 0 0,1-1 0,0 0 0,0 1 0,0-1 0,0 0 0,0 0 1,0 0-1,0-1 0,1 1 0,-1 0 0,0-1 0,4 1 0,3 1-7,125 19-56,-63-12 65,55 1-542,-69-8-254,1 2-1500,-8-2-3361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2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169 163 2753,'-1'-1'286,"0"-1"0,1 0 1,-1 1-1,0-1 1,1 0-1,-1 1 1,1-1-1,-1 0 0,1 1 1,0-1-1,0 0 1,0 0-1,0 0 1,0-1-1,6-28 881,-4 22-634,0 0-33,-1 0 1,1 1 0,-1-13 0,-1 19-325,0 0 0,0-1 1,-1 1-1,1-1 0,-1 1 1,1 0-1,-1-1 0,0 1 1,0 0-1,0 0 1,0-1-1,-1 1 0,1 0 1,0 0-1,-1 0 0,-1-1 1,2 2-81,0 0 1,0 0-1,0 1 1,0-1-1,0 1 0,0-1 1,0 1-1,0-1 1,0 1-1,0 0 1,0-1-1,-1 1 1,1 0-1,0 0 1,0 0-1,0 0 1,0 0-1,-1 0 1,1 0-1,0 0 1,0 0-1,0 1 1,0-1-1,0 0 1,0 1-1,0-1 0,0 1 1,0-1-1,0 1 1,0 0-1,0-1 1,0 1-1,0 0 1,0 0-1,0-1 1,1 1-1,-2 2 1,-3 5 93,0 1 1,1 0 0,0 1 0,-4 14 0,-2 5 4,5-17-134,-9 23 124,-10 43 0,11-17-118,2 2-1,2-1 0,4 1 1,2 1-1,8 90 1,5-82-52,-7-60-13,0 0 0,1 0 0,9 21 0,-10-27-3,0-1-1,0 1 1,1-1 0,-1 0-1,1 0 1,0-1-1,1 1 1,-1-1-1,1 0 1,0 0 0,0 0-1,0-1 1,0 1-1,1-1 1,-1-1-1,1 1 1,0-1 0,-1 0-1,1 0 1,0-1-1,0 1 1,8-1-1,4 0 6,0 0-1,0-2 1,0 0-1,-1-1 1,1 0-1,0-2 1,-1 0-1,0-1 1,18-8-1,-13 4-4,1-2-1,-2 0 1,0-2 0,0 0-1,-2-1 1,25-22 0,47-56-332,-75 73 214,-2 1 0,0-2 0,16-30 1,-12 12-2,-1 0 0,-2-1 0,13-49 0,-22 64 118,-2 1-1,0-1 1,-1 0 0,-2 1 0,0-1 0,-2 0-1,-4-27 1,-15-52 22,18 95-16,0 1-1,-1-1 0,-5-12 0,7 19-2,0 0-1,1-1 0,-1 1 0,0 0 0,0 0 1,0 0-1,0 0 0,0 0 0,0 0 0,-1 0 0,-1-2 1,2 3-1,0 0 0,1 0 0,-1-1 0,0 1 0,0 0 0,0 0 0,1 0 0,-1 0 0,0 0 0,0 0 0,0 0 1,1 0-1,-1 0 0,0 1 0,0-1 0,1 0 0,-1 0 0,0 1 0,0-1 0,1 0 0,-1 1 0,0-1 0,0 1 1,-2 2 14,0-1 0,0 1 0,0 0 0,0 0 0,1 0 0,0 0 1,-1 0-1,-1 4 0,-1 3 68,-6 17 0,6-10-61,1 0 0,0 0 0,1 0 1,0 23-1,-1 6-15,-1 18-7,4 112 1,1-173-1,18 187-8,-6-104-1,-10-68-17,9 60-13,-9-70-62,0-1 1,1 1-1,-1-1 0,1 1 0,1-1 0,-1 0 1,9 10-1,-10-14-184,0-1 1,0 1-1,0-1 1,0 0 0,1 0-1,3 3 1,12 4-2958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1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109 329 7682,'-15'-2'644,"6"1"-32,0-1 0,0 0 0,1 0-1,-11-4 1,17 5-446,-1 0-1,1-1 1,-1 1-1,1 0 1,0-1-1,0 0 1,0 1-1,0-1 1,0 0-1,0 0 1,1 0-1,-1 0 1,1-1-1,-1 1 1,1 0-1,0-1 1,0 1-1,-2-5 1,2 3-112,0 1 1,1-1 0,-1 0-1,1 0 1,0 0-1,0 0 1,0-1 0,0 1-1,1 1 1,0-1-1,0 0 1,0 0 0,0 0-1,0 0 1,1 0-1,0 1 1,0-1 0,0 1-1,3-5 1,4-4-8,2 0 0,-1 1 0,19-17 0,-27 27-36,6-5 2,0-1 0,1 1 0,0 1 0,0 0 1,0 0-1,1 0 0,0 1 0,17-4 0,83-32 11,-88 32-19,1 0 0,1 2 0,0 1 0,45-4-1,-60 8-4,0 1 0,0 0 0,0 1 0,0-1-1,10 4 1,-16-4 0,0 1 1,-1 0-1,1 0 0,0 0 1,-1 0-1,1 0 0,-1 0 1,1 1-1,-1-1 0,1 1 1,-1 0-1,0 0 0,0 0 1,0 0-1,0 0 0,-1 0 1,1 0-1,0 1 0,2 4 1,-3-4 2,0 1 0,0 0 0,0-1 0,-1 1 0,1 0 0,-1 0 0,0-1 0,0 1 1,0 0-1,0 0 0,-1 0 0,0 3 0,-3 7 21,-10 26 0,14-39-23,-29 62 47,-50 84 0,-9 17-23,34-38-7,28-64-12,23-56-5,-27 72 6,27-68-8,0 1 1,1-1 0,0 0-1,1 1 1,-1 17 0,2-25-2,0-1 0,1 0 0,-1 1 0,1-1 0,-1 0 0,2 3 0,-2-5 2,0 1-1,0-1 0,0 0 1,1 1-1,-1-1 0,0 0 1,0 1-1,1-1 0,-1 0 1,0 1-1,1-1 0,-1 0 0,0 0 1,0 1-1,1-1 0,-1 0 1,1 0-1,-1 0 0,0 1 1,1-1-1,-1 0 0,1 0 0,9 4-10,18 5 0,-23-8 9,-1 0-1,1 0 1,0-1-1,-1 0 0,1 0 1,0 0-1,-1 0 1,6-1-1,48-13-455,55-9-3429,-56 16-2221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8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58 4145,'4'-6'548,"1"0"1,-1 0-1,5-10 1,-8 15-403,-1-1 0,1 1 0,0 0 0,-1-1 0,1 1 0,0 0 0,0 0 0,0 0 0,0 0 0,0 0 0,1 0 0,-1 0 0,0 0 0,2-1 0,-1 1 108,-2 1-233,1 0 1,-1 0-1,0 0 0,0 0 1,0 0-1,0 0 0,0 0 0,0 0 1,0 0-1,0 0 0,1 0 0,-1 0 1,0 0-1,0 0 0,0 0 0,0 0 1,0-1-1,0 1 0,0 0 0,0 0 1,0 0-1,0 0 0,1 0 0,-1 0 1,0 0-1,0 0 0,0 0 0,0 0 1,0-1-1,0 1 0,0 0 0,0 0 1,0 0-1,0 0 0,0 0 1,0 0-1,0 0 0,0-1 0,0 1 1,0 0-1,0 0 0,0 0 0,0 0 1,0 0-1,0 0 0,0 0 0,0 0 1,0-1-1,0 1 0,0 0 0,0 0 1,-1 0-1,1 0 0,0 0 0,0 0 1,0 0-1,0 0 0,0 0 0,0-1 1,-1 1 20,1 0 0,0 0 0,-1 0 0,1 0 0,0 0 1,-1 0-1,1 0 0,0 0 0,-1 0 0,1 0 0,0 0 0,-1 1 1,1-1-1,0 0 0,-1 0 0,1 0 0,0 0 0,-1 0 0,1 1 1,0-1-1,-12 13 982,-8 4-114,13-11-672,0 0 0,0 1 0,0 0 0,1 0 0,0 1 0,-7 11 0,4 0-116,1 0 0,1 0-1,-7 30 1,11-36-95,0-3-12,-15 54 69,-11 76 1,21-83-86,0 79 1,10-50-783,-2-80 258,0-1 1,0 1-1,1 0 1,-1-1-1,4 11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8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60 6201,'-5'-13'2009,"-3"1"-729,8 5 488,6-5-151,-8 0-505,13 8-200,7 8-168,1 4-160,8 9-367,2-3-65,20 2-64,11-7-24,4-11 16,1 2 16,5-17-1201,-2-1-1407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35 9114,'-19'0'520,"13"-7"656,4-5 145,14 6-697,9 0-200,12 3 96,6 3 0,15 13-344,27 8-80,32 14-24,-20-2 224,-10 0-1664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9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7058,'-6'18'1824,"4"7"-344,-2 10-632,2 3-207,12 11-121,-4 1-240,-2 0-200,5 5-8,-7-3-8,0-15-8,0-8-32,4-6-512,-2-7-2153,-6-3-2984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1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85 6785,'-7'-7'778,"6"6"-524,-1-1 0,0 0 0,0 0 0,1 0 1,-1 0-1,1 0 0,0 0 0,-1 0 0,1-1 1,0 1-1,0 0 0,1-1 0,-1 1 1,0-5-1,1 6-160,0-1 0,0 1 1,0-1-1,0 1 0,1-1 1,-1 1-1,0-1 0,1 1 1,-1-1-1,1 1 0,0 0 0,0-1 1,-1 1-1,1 0 0,0-1 1,0 1-1,0 0 0,0 0 1,1 0-1,-1 0 0,0 0 1,0 0-1,0 0 0,1 0 0,2 0 1,-1-1-51,0 1 0,0 0 1,0 0-1,0 0 0,0 0 0,1 1 1,-1-1-1,0 1 0,0 0 1,1 0-1,4 1 0,1 1-16,-1 0 0,1 1 0,-1 0 0,1 1 0,14 8 0,-12-6-20,17 9 6,-2 2 0,0 0 0,-1 2 0,42 40-1,-59-51-4,0 1-1,-1 0 1,0 0-1,-1 1 1,0-1-1,0 1 1,-1 1-1,8 19 0,-7-11 1,0-4 2,-1 1 0,3 15 1,-8-26-6,1 0 0,-1-1 1,1 1-1,-1 0 0,-1-1 0,1 1 1,-1-1-1,1 1 0,-1 0 0,-1-1 1,-1 6-1,-1-2 9,0-1 0,-1 1-1,0-2 1,0 1 0,-1 0 0,0-1 0,0 0 0,-8 6 0,1 0 7,11-10-19,-8 7 14,1 0 0,-1-1 0,-14 8 0,10-8 0,-1-1 0,-21 7 1,-35 8 32,46-14-32,-74 16 42,81-21-43,0-1 0,-1-1 0,-25-1 0,-30-4-1276,53 4 80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23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26 169 448,'12'-91'6451,"-12"83"-5790,0 8-574,0 0-1,0-1 0,1 1 0,-1 0 0,0-1 1,-1 1-1,1 0 0,0-1 0,0 1 1,0 0-1,0-1 0,0 1 0,0 0 0,0-1 1,0 1-1,-1 0 0,1-1 0,0 1 0,0 0 1,0-1-1,-1 1 0,1 0 0,-1 0-13,1 0-1,0 0 1,-1 1-1,1-1 0,0 0 1,-1 1-1,1-1 1,0 1-1,0-1 1,0 0-1,-1 1 0,1-1 1,0 1-1,0-1 1,0 0-1,0 1 1,0-1-1,0 1 0,-1-1 1,1 1-1,0 0 1,0 17 885,1 1-499,-1-1 0,-2 29 0,-10 39 88,-1 6-484,10-35-44,2 0 0,7 58 0,25 109 36,-30-221-55,15 80 15,-12-67-13,1-1 0,11 28 0,-12-36-3,0 0 1,0-1-1,0 1 0,1-1 1,-1 0-1,2-1 0,-1 1 1,1-1-1,-1 0 0,1 0 0,1-1 1,-1 0-1,1 0 0,-1 0 1,1-1-1,0 0 0,1 0 1,-1-1-1,0 0 0,1 0 1,-1-1-1,1 0 0,0 0 0,-1-1 1,1 0-1,10-1 0,-6 0 4,-1-2 0,1 1 0,-1-1-1,1-1 1,-1 0 0,0-1 0,-1 0-1,1 0 1,-1-2 0,11-7 0,9-9 33,50-52 0,-59 54-25,-1-1 1,-2-1-1,0-1 0,-1-1 0,-2 0 0,23-49 1,19-96 23,-49 144-28,8-33 29,-2 0 0,9-99 0,-20 124-17,-1 0 0,-3 0 0,-7-62 0,1 74 11,3 16-30,4 6 0,-1 0 0,1 1 0,0-1 0,0 0 0,0 0-1,0 0 1,0 0 0,0 0 0,-1 0 0,1 0-1,0 0 1,0 0 0,0 0 0,0 0 0,0 1 0,0-1-1,0 0 1,0 0 0,-1 0 0,1 0 0,0 0 0,0 0-1,0 1 1,0-1 0,0 0 0,0 0 0,0 0-1,0 0 1,0 0 0,0 0 0,0 1 0,0-1 0,0 0-1,0 0 1,0 0 0,0 0 0,0 0 0,0 1-1,0-1 1,0 0 0,0 2-1,0 1 0,-1-1-1,0 0 1,0 1 0,-1 2 0,-3 9 1,2-1 13,-2 20-1,-1 0 18,-2 15-1,2 0-1,0 71 1,6-115-28,-5 102 11,0 108 32,13-121-27,-2-34-7,-6-51-9,1 3 1,0-1 1,0 1-1,1-1 0,0 1 0,6 15 0,-4-17-41,-3-6-44,0 1 1,1 0-1,0 0 1,0 0-1,0-1 0,0 1 1,1-1-1,-1 0 0,1 1 1,3 2-1,-1-2-978,-1 0 0,0 1 0,6 8-1,-9-12 945,7 10-5303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24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67 110 5809,'1'-6'341,"-1"-1"0,1 0-1,0 1 1,0-1-1,1 1 1,3-10 0,-4 15-235,0-1 1,-1 1-1,1-1 1,-1 1 0,0-1-1,1 0 1,-1 1-1,0-1 1,0 1-1,0-1 1,0 1 0,0-1-1,0 0 1,-1 1-1,1-1 1,-1 1-1,1-1 1,-1 1 0,1-1-1,-1 1 1,0-1-1,1 1 1,-1 0-1,-2-3 1,1 0 112,1 4-177,1 0-1,0-1 1,0 1 0,-1 0-1,1-1 1,0 1 0,0-1-1,0 1 1,0 0 0,-1-1 0,1 1-1,0-1 1,0 1 0,0-1-1,0 1 1,0-1 0,0 1-1,0 0 1,0-1 0,0 1-1,1-1 1,-1 1 0,0-1-1,0 1-9,0 0-1,0 0 1,0 0-1,0 0 0,0 0 1,0 0-1,0 0 0,0 0 1,0 0-1,0 0 1,0 0-1,0 0 0,0 1 1,0-1-1,0 0 1,1 0-1,-1 0 0,0 0 1,0 0-1,0 0 1,0 0-1,0 0 0,0 0 1,0 0-1,0 0 0,0 0 1,0 0-1,0 0 1,0 0-1,0 0 0,0 0 1,0 0-1,0 0 1,0 0-1,0 0 0,1 0 1,-1 0-1,0 0 1,0 0-1,0 0 0,0 0 1,0 0-1,0 0 0,0 0 1,0 0-1,0 0 1,0 0-1,0 0 0,0 0 1,0 0-1,0-1 1,-1 4 71,1-1 1,-1 1 0,-1-1 0,1 0 0,0 0 0,0 0 0,-3 2-1,-4 10 120,5-9-170,1 1 0,0 0 1,0 0-1,1 0 0,0 0 0,0 0 0,1 0 0,-1 12 1,-1 12 62,-9 32 69,5-36-114,-2 35 0,6 25 1,0 1-16,-1-40-23,-2 96 82,8-116-93,-2-26-20,-1 1 0,1-1-1,-1 1 1,1-1 0,0 1-1,-1-1 1,1 1 0,0-1 0,0 0-1,2 3 1,-3-4-3,0 0 0,1 0 1,-1 0-1,0 1 0,1-1 0,-1 0 0,1 0 0,-1 0 1,1 0-1,-1 0 0,1 0 0,-1 0 0,0 0 1,1 0-1,-1 0 0,1 0 0,-1 0 0,1 0 0,-1 0 1,0 0-1,1 0 0,-1-1 0,1 1 0,-1 0 0,0 0 1,1 0-1,-1-1 0,1 1 0,-1 0 0,0 0 0,1-1 1,-1 1-1,0 0 0,0-1 0,1 1 0,-1-1 1,0 1-1,0 0 0,1-1 0,-1 1 0,0-1 0,3-7-347,0 1 0,0-1 0,-1 1 0,2-13 0,-3 15-22,0 0 1,-1 0-1,0-1 0,0 1 0,0 0 1,-2-7-1,-9-32-2722,2 12 790,1-6-422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24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107 166 3009,'0'-5'355,"0"0"1,1 0 0,-1 0-1,1 0 1,0 1 0,1-1-1,3-8 1,-1 4 344,1 0 1,11-15-1,-11 17-333,1 0 0,0-1 0,1 2 1,0-1-1,0 1 0,12-9 0,-14 12-202,0 1-1,0-1 1,0 1-1,0 0 1,0 0 0,0 0-1,1 1 1,-1 0-1,1 0 1,-1 0-1,10 1 1,-10 0-75,-1 0 0,0 1 0,0 0 0,0 0 1,0 0-1,0 0 0,0 1 0,0 0 0,0 0 0,-1 0 0,1 0 0,-1 0 0,1 1 0,-1-1 1,4 5-1,0 1-4,1 0 0,-1 1 0,-1 0 0,7 11 0,-1 3-9,-2 0 0,0 0 0,10 44 0,-1-5-18,-10-38-39,25 82 89,-27-83-67,-2 1 1,4 38-1,-9-53-22,0 0-1,-1 0 1,0-1-1,-2 11 1,2-14-4,1-3-9,0 0 0,-1 0-1,1 1 1,-1-1 0,0 0 0,0 0 0,0-1 0,0 1 0,0 0 0,0 0 0,0 0 0,-1-1 0,1 1 0,0-1 0,-3 3 0,2-3 1,-1 1 0,0 0-1,0-1 1,0 1 0,0-1 0,-1 0 0,1 0-1,0 0 1,-5 1 0,-14 1 18,0-2-1,1 0 1,-1-1-1,-26-3 1,2-1-14,1-3 1,0-1 0,0-2-1,-56-21 1,91 27-19,9 3-1,-1 0 0,0 0 0,1 0 0,-1 1 0,0-1 0,1 1 0,-1 0 0,0-1 0,1 1 1,-1 0-1,0 0 0,-2 0 0,3 0-2,1 0 1,0 0 0,0 0 0,0 0-1,0 0 1,0 0 0,0 0-1,0 0 1,0 0 0,0 0 0,0 0-1,0 0 1,-1 0 0,1 0-1,0 0 1,0 1 0,0-1 0,0 0-1,0 0 1,0 0 0,0 0 0,0 0-1,0 0 1,0 0 0,0 0-1,0 0 1,0 0 0,0 0 0,0 1-1,0-1 1,0 0 0,0 0-1,0 0 1,0 0 0,0 0 0,0 0-1,0 0 1,0 0 0,0 0 0,0 0-1,0 1 1,0-1 0,0 0-1,0 0 1,0 0 0,0 0 0,0 0-1,0 0 1,0 0 0,0 0-1,0 0 1,0 0 0,0 0 0,1 0-1,-1 0 1,0 1 0,0-1 0,0 0-1,0 0 1,0 0 0,0 0-1,0 0 1,1 1-190,0-1 0,0 1 0,0 0-1,0-1 1,0 1 0,0-1 0,0 1 0,0-1 0,2 1-1,18 2-5793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25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57 3961,'3'-7'1191,"-2"6"-1064,0 0-1,-1 1 1,0-1 0,1 0-1,-1 0 1,1 0 0,-1 0-1,0 0 1,0 1 0,1-1-1,-1 0 1,0 0-1,0 0 1,0 0 0,0 0-1,0 0 1,0 0 0,0 0-1,-1 0 1,1 1-1,0-1 1,0 0 0,-1 0-1,1 0 1,0 0 0,-1 0-1,1 1 1,-2-2 0,1 0 66,-1 0 0,0 0 1,0 0-1,0 0 0,0 1 1,0-1-1,-1 1 1,1-1-1,0 1 0,-1 0 1,1 0-1,-1 0 0,1 0 1,-1 0-1,1 1 1,-1-1-1,0 1 0,1 0 1,-5-1-1,2 2-87,0 0-1,0 0 1,-1 0 0,1 0 0,0 1-1,0 0 1,-8 4 0,-35 23 330,48-29-432,-10 7 41,0 1 0,0 0 1,1 0-1,0 0 1,0 2-1,1-1 0,-10 16 1,14-20-45,1 1 1,0-1 0,0 1-1,0 0 1,1 0 0,0 0-1,0 0 1,1 0-1,0 1 1,0-1 0,0 1-1,1-1 1,0 0 0,0 1-1,0-1 1,3 11-1,-1-9-4,1-1-1,0 1 1,0-1-1,0 0 1,1 0-1,1 0 1,-1 0-1,1 0 1,0-1-1,0 0 1,1 0-1,0-1 1,0 1-1,9 5 1,10 5-9,0-1 0,43 19-1,-59-29 10,131 60 3,-131-61 10,17 12-1,-22-13-4,-1-1 1,0 1 0,0 0 0,0 0-1,0 0 1,-1 1 0,4 5-1,-5-8-1,-1-1-1,0 1 0,1 0 0,-1 0 1,0 0-1,0 0 0,0 0 0,1 0 1,-1 0-1,0 0 0,0 0 0,0 0 1,-1 0-1,1 0 0,0 0 0,0 0 1,0 0-1,-1-1 0,1 1 0,0 0 1,-1 0-1,0 1 0,0 0 3,0 0 0,-1 0-1,1 0 1,-1-1 0,1 1 0,-1 0 0,0-1-1,-3 3 1,0-1 2,0-1 0,-1 1 0,1-1 0,-1-1 0,1 1-1,-1-1 1,1 0 0,-1 0 0,0 0 0,0-1 0,-6 0 0,-13-1 26,-32-6-1,51 6-30,-43-7-20,0-3 0,-65-22-1,91 23-526,15 7-835,-1 3-1332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2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5 4753,'-10'-4'1616,"1"14"81,-5 7-193,1 10-568,-5 0-120,5 12-335,1 11-185,4-7-120,-5-6-48,7-8-80,6-4-8,6-11 280,5-7-1056,7-11-5450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2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38 5705,'1'-3'242,"0"3"-135,-1-1-1,0 0 1,1 0 0,-1 1-1,0-1 1,1 0-1,-1 0 1,0 0 0,0 0-1,0 0 1,1 0 0,-1 1-1,0-1 1,0 0-1,0 0 1,-1 0 0,1 0-1,0 0 1,0 0-1,0 1 1,-1-1 0,0-2-1,-6-7 1449,6 10-1530,1 0 0,0 0 0,0 0 0,0 0 0,0 0-1,0 0 1,0 0 0,0 0 0,0 0 0,0 0 0,0 0 0,0-1 0,0 1 0,0 0-1,0 0 1,0 0 0,-1 0 0,1 0 0,0 0 0,0 0 0,0 0 0,0 0 0,0-1-1,0 1 1,0 0 0,0 0 0,0 0 0,0 0 0,1 0 0,-1 0 0,0 0 0,0 0-1,0 0 1,0-1 0,0 1 0,0 0 0,0 0 0,0 0 0,0 0 0,0 0-1,0 0 1,0 0 0,0 0 0,0 0 0,0 0 0,0 0 0,1 0 0,-1 0 0,0-1-1,0 1 1,0 0 0,0 0 0,0 0 0,0 0 0,0 0 0,0 0 0,0 0 0,1 0-1,-1 0 1,0 0 0,0 0 0,0 0 0,0 0 0,0 0 0,0 0 0,1 0 9,-1 1 1,0-1-1,1 0 1,-1 0-1,0 0 1,1 0 0,-1 0-1,1 0 1,-1 1-1,0-1 1,0 0-1,1 0 1,-1 0-1,0 1 1,1-1 0,-1 0-1,0 0 1,1 1-1,-1 0 12,0 0 0,1 0 1,-1 0-1,0 0 0,1 0 0,-1 0 0,0 0 0,0 0 0,0 0 0,0 0 0,0 0 0,0 1 0,-5 18 469,5-17-451,-4 12 153,2 1 1,0-1-1,0 21 0,5 51 55,0-23-201,1 29-30,0 87-2,-5-153-37,-2 65 5,3-68-65,7 43-1,-6-65 50,5 26-97,-5-26 93,-1 0 0,1 0-1,0 0 1,0 0 0,0 0 0,1-1 0,-1 1 0,0 0-1,1-1 1,2 4 0,-2-4-3,1 1 0,-1 0 0,0-1 0,1 1-1,-1-1 1,1 0 0,0 0 0,-1 0 0,1 0 0,0-1 0,0 1 0,-1-1 0,1 1-1,0-1 1,0 0 0,0 0 0,-1 0 0,1 0 0,0-1 0,0 1 0,0-1-1,4-1 1,4-5-37,-1 1-1,0-1 0,11-10 1,-14 10 38,1-1 1,-1 0 0,-1 0 0,1 0 0,8-18 0,-5 10 12,-1 1 2,55-97 9,-16-3 16,6-15 17,-23 70-31,-13 28 1,13-36 0,-23 47-34,-8 20 17,0 1 0,0 0-1,0 0 1,0 0-1,0 0 1,0 0 0,0 0-1,0-1 1,0 1-1,0 0 1,0 0 0,0 0-1,0 0 1,0 0 0,0-1-1,0 1 1,0 0-1,0 0 1,0 0 0,0 0-1,0 0 1,0 0-1,0-1 1,0 1 0,-1 0-1,1 0 1,0 0 0,0 0-1,0 0 1,0 0-1,0 0 1,0 0 0,0 0-1,-1 0 1,1-1 0,0 1-1,0 0 1,0 0-1,0 0 1,0 0 0,0 0-1,-1 0 1,1 0-1,0 0 1,0 0 0,0 0-1,0 0 1,0 0 0,0 0-1,-1 0 1,1 0-1,0 0 1,0 0 0,0 0-1,0 1 1,-1-1 0,-11 4-978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27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3 7746,'-9'-1'330,"0"0"0,0 1 0,-1 0 1,1 0-1,0 1 0,0 0 0,0 1 0,0 0 1,1 0-1,-1 1 0,-8 4 0,2 0-210,1 0-1,0 1 0,1 1 0,0 1 1,-15 13-1,22-18-87,1 0 1,1 0-1,-1 0 1,1 1-1,-1 0 1,2-1-1,-1 2 1,1-1-1,-5 10 1,7-11 3,-1 0 0,1 1 0,0-1 0,0 0 0,0 0 0,1 0 0,0 1 0,0-1 0,0 0 0,1 0 0,0 1 0,0-1 0,2 7 1,0-4-16,1 0 1,0-1 0,0 1-1,0-1 1,9 11 0,30 31 8,-35-41-25,24 27 10,54 60 15,-73-79-14,-1 0 1,-1 2 0,0-1-1,9 24 1,-17-35-6,0 1 1,-1 0 0,2 9-1,-3-13-2,-1 0 1,1 1-1,-1-1 0,0 0 0,0 0 1,-1 0-1,1 1 0,-1-1 0,1 0 1,-2 4-1,1-6-2,1 0 0,-1 0 0,0 0 0,1 0 0,-1 0 0,0 0 0,0 0 0,1 0 0,-1 0 0,0 0 0,0-1 0,0 1 0,0 0 0,0-1 0,0 1 0,0 0 0,0-1 0,-1 1 0,1-1 0,0 0 0,0 1 0,0-1 0,-1 0 0,1 0 0,0 0 0,0 0 0,0 0 0,-1 0 0,1 0 0,-2 0 0,-4-1 27,-1-1-1,1 1 1,-14-6-1,19 6-27,-30-11 38,0-1-1,-49-28 1,78 39-44,0 0 0,1 0-1,-1 0 1,0 0 0,-3-5-1,5 6-1,0 0 0,1 0 0,-1 0-1,0 0 1,1 0 0,-1 0-1,1-1 1,0 1 0,-1 0-1,1 0 1,0 0 0,0 0-1,-1 0 1,1-1 0,0 1-1,0 0 1,0 0 0,1 0-1,-1-2 1,0 3 0,0-1 0,0 1 0,0 0 0,0-1 0,0 1 0,0 0 0,0 0 0,1-1 0,-1 1 0,0 0 0,0 0 0,0-1 0,0 1 0,0 0 0,1 0 0,-1 0 0,0-1 0,0 1 1,0 0-1,1 0 0,-1 0 0,0-1 0,0 1 0,1 0 0,-1 0 0,0 0 0,0 0 0,1 0 0,-1 0 0,0 0 0,0 0 0,1 0 0,-1 0 0,1-1 0,1 2-15,0-1 1,0 1 0,0 0-1,0 0 1,0 0-1,3 1 1,10 5 10,0 0-1,0-2 1,1 0 0,0-1 0,0 0-1,0-1 1,1-1 0,-1 0 0,0-2-1,1 0 1,-1 0 0,1-2 0,-1 0-1,0-1 1,25-7 0,65-28 23,-96 35-14,8-2 8,0-1 0,0-1-1,28-15 1,-33 15-4,0-2 1,14-12-1,-23 17-2,1 0 0,-1-1 0,0 1 0,0-1 0,0 0 0,-1 0 0,0 0-1,3-6 1,-5 9-1,-1 0-1,1 1 1,-1-1 0,0 0-1,1 0 1,-1 1-1,0-1 1,0 0-1,0 0 1,0 1-1,-1-1 1,1 0 0,0 0-1,-1 1 1,0-1-1,1 0 1,-1 1-1,0-1 1,1 1 0,-1-1-1,-2-2 1,1 2 2,0 0 0,0-1 0,0 1 1,0 0-1,0 1 0,-1-1 0,1 0 0,-1 1 1,1-1-1,-1 1 0,1 0 0,-1 0 0,-4-2 1,-3 1 14,-1-1 0,0 2 1,-20-2-1,28 3-1,0 0 0,-1 0 0,1 1 1,0-1-1,0 1 0,0 0 0,0-1 0,0 1 0,0 1 0,0-1 0,0 0 0,0 1 0,0 0 0,1-1 0,-1 1 0,1 0 0,-1 0 0,-2 3 0,2 0 2,0 0 0,0 0-1,0 0 1,1 0 0,0 0 0,-1 0-1,-1 10 1,0 3-7,-2 19 1,4-3-14,0 0 1,2 0 0,5 38-1,-3-59 1,-1-1 0,1 0-1,8 23 1,-9-32-3,0 0 0,0-1-1,0 1 1,0-1 0,1 1 0,-1-1-1,1 0 1,0 1 0,0-1 0,0 0-1,0 0 1,0 0 0,0 0 0,0-1-1,0 1 1,1-1 0,-1 1 0,1-1-1,-1 0 1,1 0 0,0 0 0,5 1 0,-5-1-2,1-1 0,0 0 1,0 0-1,-1 0 0,1 0 1,0-1-1,0 1 0,-1-1 1,1 0-1,0 0 0,5-3 1,-1 0-2,1-1 0,-1 0 1,13-10-1,8-10 4,-1-2 0,36-42-1,-53 56 7,-1 0-1,0 0 0,0-1 0,-2 0 1,0-1-1,0 0 0,-2 0 0,6-17 1,-7 13 70,0 0 0,-2 0 1,0 0-1,-1 0 0,-1-1 1,-1 1-1,-5-36 0,4 45 71,-2 0-1,1 0 1,-2 0-1,-5-13 1,-5-16 311,10 31-290,4 8-164,0-1 1,0 1-1,0 0 1,0 0-1,0 0 0,0 0 1,0 0-1,0 0 1,-1 0-1,1 0 0,0-1 1,0 1-1,0 0 1,0 0-1,0 0 0,0 0 1,0 0-1,-1 0 1,1 0-1,0 0 1,0 0-1,0 0 0,0 0 1,0 0-1,0 0 1,-1 0-1,1 0 0,0 0 1,0 0-1,0 0 1,-1 1 8,0 0 0,0 0 1,0 0-1,0 0 0,0 0 1,0 0-1,0 0 0,1 0 1,-1 1-1,0 1 0,-2 2 4,1 1 0,0 0 0,0 0 0,0 0 0,1 1-1,-1 6 1,-1 40 50,2-24-46,0 3-6,1 0 1,2 0-1,1 0 0,1 0 0,11 36 0,-14-62-38,1 0-1,0 0 1,0 0 0,0 0-1,1-1 1,0 1-1,0-1 1,0 0-1,1 0 1,0 0-1,0-1 1,7 8-1,-5-6-101,-5-5 52,0 0 1,0 0-1,0 1 1,0-1-1,1 0 1,-1 0-1,0 0 0,1-1 1,-1 1-1,0 0 1,1 0-1,-1-1 1,1 1-1,0-1 1,-1 1-1,1-1 0,-1 1 1,1-1-1,0 0 1,-1 0-1,1 0 1,-1 0-1,3 0 1,26-5-1715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2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0 7434,'-1'1'191,"0"-1"1,-1 1-1,1-1 1,0 1 0,0-1-1,-1 1 1,1 0-1,0 0 1,0-1 0,0 1-1,-2 2 1,-6 8 253,0 0 1,1 0-1,0 1 0,1 0 1,0 1-1,-7 18 1,-20 72 109,1 26-187,4 27-74,3 24-120,-26 404 2,49-426-148,6-42-24,2-47-11,-3-58 2,0-1 0,1 1 0,0-1 0,4 11 0,-5-18 0,-1 1-1,1-1 1,0 0 0,-1 1 0,6 4 0,-7-7 1,1-1 1,-1 1-1,1-1 1,-1 1-1,1-1 1,0 1-1,0-1 0,-1 1 1,1-1-1,0 0 1,0 1-1,-1-1 1,1 0-1,0 0 0,0 0 1,0 0-1,-1 1 1,1-1-1,0 0 1,0 0-1,0 0 0,-1-1 1,1 1-1,0 0 1,0 0-1,0 0 1,-1-1-1,1 1 1,0 0-1,0-1 0,1 0-16,0 0-1,-1 0 0,1 0 1,-1 0-1,1-1 1,-1 1-1,1 0 0,-1-1 1,0 1-1,0-1 0,0 0 1,0 1-1,2-3 1,0-3-176,-1 0 0,3-9 0,-4 14 155,2-12-538,0 0 0,0 0 0,-1 0 0,-1-26 0,-4-14-1691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27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80 4945,'-13'-23'3657,"7"5"-1225,8 3-239,2 3-569,11 4-704,7 4-175,18 10-329,9 4-120,9-2-184,6-3-24,13-3-176,6-4-272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28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62 10154,'-8'-3'1769,"31"-5"-433,-5-8-136,11-1-664,7 3-112,7 12-184,3 1-40,1 4-32,3 5-32,10-10-80,6 2 0,-2 0 8,-4 0-7,-4 0-82,6 8-639,-8 4-3521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28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 9962,'-11'10'2033,"9"-4"-705,19 3 152,10-9-608,8 0-232,19-2-383,-11-3-97,19-1-56,15 0-40,8-2-40,-1 2 8,3 5 64,4 4 16,-6 9 6577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3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176 386 1456,'0'-1'96,"0"1"-1,0 0 0,0 0 1,0 0-1,0 0 0,0 0 0,0-1 1,0 1-1,0 0 0,0 0 1,0 0-1,0 0 0,0 0 1,-1-1-1,1 1 0,0 0 0,0 0 382,0 0-382,0 0 1,-1-1-1,1 1 0,0 0 0,0 0 1,0 0-1,0 0 0,0 0 1,0 0-1,-1 0 0,1 0 1,-7 0 1843,6 0-1723,1 0-1,-1 0 0,0 0 1,0 0-1,0 0 1,0 0-1,0 0 1,0 0-1,1 0 0,-2-1 1,1 1-86,1 0 0,-1 0 0,0-1 0,1 1 0,-1 0 0,0 0 0,1 0 0,-1 0-1,0 0 1,1 0 0,-1 0 0,0 0 0,-3 0 829,3 0-890,1 0-1,-1 0 0,1-1 0,-1 1 1,1 0-1,0 0 0,-1 0 0,1 0 0,-1-1 1,1 1-1,-1 0 0,1-1 0,0 1 0,-1 0 1,1-1-1,0 1 0,-1 0 0,1-1 0,0 1 1,0 0-1,-1-1 0,1 1 0,0-1 0,0 1 1,0-1-1,-1 0 0,-2-14 789,2 12-596,1-3-165,-1 0 0,1 0 0,0 0 0,1 0 0,-1 0 0,1 0 1,0 1-1,1-1 0,-1 0 0,4-5 0,2-7-127,17-27 0,-23 43 48,6-9 25,1 1 0,0 0-1,0 0 1,15-12 0,-3 2 40,33-31 110,-42 41-149,0 1-1,1 0 1,14-7-1,30-9 67,-39 18-79,-13 5-21,-1 1 0,1 0 0,0-1 0,6 0 0,-8 2-7,0 0-1,0 0 1,0 0 0,0 1-1,0-1 1,0 1 0,-1-1 0,1 1-1,0-1 1,0 1 0,2 1 0,3 2 4,-1 1 1,1-1 0,-1 1 0,0 0 0,0 1 0,0-1 0,-1 1 0,0 0-1,0 1 1,-1-1 0,0 1 0,6 12 0,1 7 37,-1 0 0,12 50 0,-13-41-21,-6-24-11,0 0 0,0 1 0,-1-1 0,-1 1 0,0-1 0,0 17 0,-2-15 3,-1 0 0,0 0 0,-1 0 0,0-1 1,-1 1-1,0-1 0,-1 0 0,0 0 0,-8 12 1,-79 106 97,61-89-88,-212 240-110,222-259 11,-1-1-1,-1-1 1,-46 31 0,65-48 70,0 0 1,-1 0 0,1-1 1,0 1-1,-7 1 1,10-4 1,0 1 0,-1-1 0,1 0 1,0 1-1,-1-1 0,1 0 0,-1 0 1,1 0-1,0 0 0,-1-1 0,1 1 1,-1 0-1,1 0 0,0-1 0,-1 1 1,1-1-1,0 1 0,0-1 0,-3-1 1,3 1-6,-1-1 1,0 1 0,1-1-1,-1 1 1,1-1 0,0 0 0,0 0-1,-1 0 1,1 1 0,0-1 0,0 0-1,1 0 1,-1 0 0,0 0-1,1-1 1,-1 1 0,1 0 0,0 0-1,-1 0 1,1 0 0,0-1 0,1-2-1,0-2-14,0 0 0,0-1 0,1 1 0,0 0 0,5-11 0,1 0 1,1 1-1,0 0 1,2 0-1,22-28 1,-23 35 11,0 0-1,0 1 1,1 0 0,0 1 0,0 0 0,20-10-1,-30 17 8,0 1 0,0-1 0,0 1-1,0 0 1,0-1 0,0 1-1,0 0 1,0 0 0,0-1-1,0 1 1,0 0 0,0 0-1,0 0 1,0 0 0,0 0 0,0 0-1,0 1 1,0-1 0,0 0-1,1 1 1,-1-1 0,0 1 1,0 0-1,0 0 1,0 0-1,0 0 1,0-1-1,0 1 1,0 1-1,0-1 1,0 0-1,-1 0 0,1 0 1,0 2-1,2 4 8,-1 1-1,0-1 1,0 0-1,0 11 0,-1-11 5,5 46 29,-3-22-32,10 42-1,-11-63-7,1-1-1,0 1 1,1-1 0,0 0-1,1 0 1,-1-1-1,2 1 1,9 12-1,-13-18 8,1 0 0,0 0 0,0-1-1,0 1 1,0-1 0,1 1 0,-1-1-1,1 0 1,-1 0 0,1-1 0,0 1 0,-1-1-1,1 1 1,5 0 0,-3-2 19,1 1 0,0-1 0,0 0 0,0 0 0,0-1 0,-1 0 0,1 0 0,9-3 0,4-2 25,-1 0 1,-1-1-1,1-1 0,28-16 0,-7-7-2,-26 19-36,25-19 19,-17 15-5,29-29 0,-24 15 32,-2-1-1,23-38 0,-39 55-36,8-19-1,-11 21-417,-5 10 161,0 0 1,0 0-1,0 0 1,0 0 0,0 1-1,1-1 1,1-1 0,-1 1-216,1 0 0,-1 1 0,1-1 0,3-1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3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30 5473,'8'-6'2273,"-8"6"-2191,0 0 0,1 0 0,-1-1 0,1 1 0,-1 0 0,0 0-1,1 0 1,-1-1 0,0 1 0,1 0 0,-1-1 0,0 1 0,0 0 0,1-1-1,-1 1 1,0 0 0,0-1 0,1 1 0,-1 0 0,0-1 0,0 1 0,0-1 0,0 1-1,0 0 1,0-1 0,0 1 0,0-1 0,0 0 0,0 1 93,0-1 1,0 0-1,0 0 0,0 1 1,0-1-1,0 0 0,0 0 1,0 1-1,1-1 1,-1 0-1,0 1 0,0-1 1,1 0-1,-1 0 0,0 1 1,1-1-1,0 0 1,-3 8 724,1 4-409,-1 0-1,-6 19 1,4-15-253,-4 24 0,4 6-78,-7 49 2,1-43-111,-9 55 15,-8 105 85,25-200-143,1 0 1,1 0 0,0 0 0,0 0 0,2 12 0,-1-18-27,0-4 7,-1 0 1,0 0-1,0 1 1,0-1-1,0 0 0,1 1 1,-2-1-1,1 2 1,0-3-8,0 1 1,0-1-1,-1 0 1,1 0-1,0 1 1,0-1 0,-1 0-1,1 0 1,0 0-1,-1 1 1,1-1-1,0 0 1,-1 0-1,1 0 1,0 0-1,-1 0 1,1 0-1,0 0 1,-1 0 0,1 1-1,0-1 1,-1 0-1,1 0 1,0-1-1,-1 1 1,1 0-1,0 0 1,-1 0-1,1 0 1,0 0-1,-1 0 1,1 0 0,-1-1-1,-13-4-1593,17 8-661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31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3 167 8314,'-2'13'1704,"2"-1"137,11-4-537,13 3-272,20-7-504,10-14-184,22-13-240,17 2-48,19 0-8,-13-10 0,-26-2 16,-5-2 8,-16 10-496,-7 9-840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31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93 7186,'-3'-31'2168,"12"6"-312,7-2-31,7 21-697,-6 2-112,16 10-520,10 14-264,3 9-32,11 7 64,-5-9-127,6 3-57,6-5 0,-4-6 24,-2 4-264,-2-1-761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32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5 10474,'-2'-4'1609,"-15"4"47,2 10-320,-7 7-648,1 26-480,17 9-64,-6 14-64,-9-2-24,13-6-24,6-6 0,8-4 24,2 7-7,-8-26-802,1-22-1111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2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53 4345,'-19'-6'3889,"9"4"-3033,26-2 104,-4-3 344,3-3-63,18-2-257,19 5-344,-11 3-56,-8 6-264,-4 0-160,19 2-112,10-4-16,-7-2-288,-7-4-1024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32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 5097,'-1'0'136,"1"-1"0,-1 1 1,1-1-1,-1 0 0,1 1 0,-1-1 0,1 0 1,0 1-1,-1-1 0,1 0 0,0 0 0,-1 1 1,1-1-1,0 0 0,0 0 0,0 1 0,0-1 1,0 0-1,0-1 0,0 1-41,1 1 0,-1-1 0,1 1 0,-1-1 0,1 1 1,0-1-1,-1 1 0,1-1 0,-1 1 0,1-1 0,0 1 0,0 0 0,-1-1 0,1 1 0,0 0 0,0 0 0,-1 0 0,1-1 1,0 1-1,0 0 0,1 0 0,12-1 388,0 1 0,0-1 1,0 2-1,21 3 0,-7 2-190,35 11 0,-30-6-200,-1 2 1,0 1 0,-1 2-1,35 23 1,-54-29-76,1 0 0,-1 2 0,-1-1 1,0 1-1,15 21 0,-8-9 5,-14-19-19,1 1 8,0 0-1,-1 0 0,1 0 1,-1 1-1,0 0 0,-1 0 1,0 0-1,5 15 1,-6-12 20,0 1 1,-1-1 0,0 1 0,0 0 0,-1-1-1,-3 22 1,2-27-19,0 1-1,0-1 0,-1 0 1,0 0-1,0 1 0,0-1 0,0 0 1,-1-1-1,0 1 0,0 0 1,-1-1-1,1 0 0,-1 1 1,0-1-1,-4 3 0,-6 3 13,0-1 0,-1 0 0,0-1-1,0-1 1,-28 10 0,19-10 0,0-1 0,0 0 0,-34 2 0,21-7-18,0-2 1,-47-6-1,59 4-89,-15-2-779,6-4-921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33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4393,'0'-1'105,"0"1"-1,1-1 1,-1 1 0,0-1-1,1 1 1,-1-1 0,1 1-1,0-1 1,-1 1 0,1-1-1,-1 1 1,1 0 0,-1-1-1,1 1 1,0 0 0,-1-1-1,1 1 1,0 0 0,-1 0-1,2 0 1,18-3 690,-14 2-610,13 0 115,-11 0 31,0 1 0,-1-1 0,1-1 0,0 1 0,-1-1 0,1 0 0,-1-1 0,13-6 0,-1-2 445,-6 2-58,16-6 1,42-13 359,-63 25-1007,2 0-21,-1 0 0,1 1 1,-1 0-1,1 0 0,11 1 0,3 1-6,23 3-1,-29-1-34,-1 1-1,0 0 0,0 1 1,25 11-1,159 48 9,-142-50-17,0-2 0,2-3 0,103 1 0,181-26 0,-53-14 0,-216 22 0,-23 4 7,-1 3 0,1 2 0,0 2 0,0 2 0,89 20-1,-63-5 64,27 7 155,-72-20-131,36 3 0,-60-8-74,0-1-1,0 0 0,0-1 0,18-3 1,-13 0 43,-1-1 0,19-8 0,-19 8 23,-14 5-82,0 0-1,0 0 1,0 0-1,0 0 1,0 0-1,1 0 0,-1 0 1,0 0-1,0 0 1,0 0-1,0 0 1,0 0-1,0 0 1,0 0-1,0 0 1,1 0-1,-1 0 0,0 0 1,0 0-1,0-1 1,0 1-1,0 0 1,0 0-1,0 0 1,0 0-1,0 0 0,0 0 1,0 0-1,0 0 1,0-1-1,0 1 1,0 0-1,0 0 1,0 0-1,0 0 1,0 0-1,0 0 0,0-1 1,0 1-1,0 0 1,0 0-1,0 0 1,0 0-1,0 0 1,0 0-1,0 0 1,0 0-1,0-1 0,0 1 1,0 0-1,0 0 1,0 0-1,0 0 1,0 0-1,0 0 1,-1 0-1,1 0 0,0 0 1,0-1-1,11 2-9316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34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1458 4313,'-10'14'5601,"14"-22"-4969,9-15 0,2-3 17,-2 3 21,29-41 0,22-16-98,-14 17-359,-6 9-77,24-34 83,-54 67-102,0 0 0,13-31 0,3-17 200,-9 31-66,30-42 0,-1 2 10,5-14-21,34-59-89,60-93-66,-86 166-28,-56 70-47,-1 1 9,-1 1-1,1-1 1,1 2 0,-1-1 0,1 1 0,0 0 0,13-8 0,17-6 59,-26 12-55,0 1 0,0 1 1,1 0-1,0 0 0,13-2 0,-22 6-20,0 0 1,0 1-1,0 0 0,0 0 0,0 0 1,0 0-1,-1 0 0,1 1 1,0-1-1,0 1 0,0 0 1,0 0-1,-1 0 0,1 0 1,0 0-1,-1 0 0,1 1 0,2 2 1,-1-1 2,0 0 0,0 1 0,-1 0 0,0-1 1,0 2-1,0-1 0,0 0 0,0 0 0,-1 1 0,2 5 1,2 3 9,-4-7-10,0 0 0,0-1 1,1 0-1,0 1 0,0-1 0,4 6 1,-4-8-5,1 0 0,-1 0 0,0 0 0,1 0 0,-1 0 0,1-1 0,0 1 1,0-1-1,0 0 0,0 0 0,0-1 0,1 1 0,-1-1 0,0 0 0,1 0 0,5 0 1,-8-1 0,1 0-1,-1 1 1,1-1 0,-1 0 0,1 1 0,-1 0 0,1-1 0,-1 1 0,1 0 0,3 3 0,-5-4 0,0 1 1,0-1-1,-1 1 1,1-1 0,0 1-1,0 0 1,-1-1 0,1 1-1,0 0 1,-1 0-1,1 0 1,-1-1 0,1 1-1,-1 0 1,1 0-1,-1 0 1,1 2 0,-1-3-1,0 1 0,0-1 1,0 1-1,0 0 0,0-1 1,-1 1-1,1 0 0,0-1 1,0 1-1,0 0 0,-1-1 1,1 1-1,0-1 0,-1 1 1,1-1-1,0 1 0,-1-1 0,1 1 1,-1-1-1,1 1 0,-1-1 1,1 1-1,-1-1 0,1 0 1,-1 1-1,1-1 0,-1 0 1,-1 1-1,-26 11 74,-73 46 26,19-2-83,32-20-13,35-26-6,-52 39 6,59-42-9,1 0 1,-1 0-1,2 0 1,-1 1-1,1 0 1,-6 10-1,11-17 0,0 1-1,0 0 1,0 0-1,0 0 1,1 0-1,-1-1 1,0 1-1,1 0 1,0 0 0,-1 1-1,1-1 1,0 0-1,0 0 1,0 0-1,0 0 1,0 0-1,1 0 1,-1 0 0,0 0-1,2 2 1,-1-2-2,0 0 0,0-1 1,0 1-1,1-1 0,-1 0 1,0 1-1,1-1 0,-1 0 1,1 0-1,-1 0 0,1 0 1,0 0-1,-1 0 0,1-1 1,0 1-1,0 0 0,-1-1 1,1 1-1,0-1 0,0 0 1,3 0-1,17 1-5,1 0-1,25-5 1,20 1-6,-57 3 13,0 1 1,0 0 0,0 1 0,13 3 0,-4 2-1,-1 1 1,0 0 0,0 2-1,-1 0 1,25 19 0,-35-24 2,-1 1 0,1-1 0,-2 2 0,1-1 0,-1 1 0,0 0 0,0 0 0,7 12 0,-5-6 7,-4-7-2,0 1 0,5 9 0,-8-13-4,-1-1 1,1 0-1,0 0 0,-1 0 0,1 1 0,-1-1 1,0 0-1,0 1 0,0-1 0,0 0 0,0 1 0,-1 2 1,-1 5 8,-1 0 1,-1-1-1,1 0 0,-2 1 1,1-1-1,-11 14 1,13-19-9,-6 6 6,2 0 1,-1 0-1,-5 14 1,8-14-3,3-7-4,0 0 0,0 1-1,-1-1 1,1 0 0,-1 0 0,1 0-1,-1 0 1,0-1 0,0 1 0,-1-1-1,-3 5 1,-6 0 7,1 0 1,-1-2-1,-21 9 0,20-10 0,0 0 1,0-1-1,-1 0 0,-25 1 0,-55-5 25,68-1-24,1-1 0,-1-2 1,-31-9-1,42 10 29,1 1 0,-2 0-1,1 1 1,-25 0 0,36 2-200,1 0 0,-1 0 1,1 0-1,0 1 0,-1 0 0,1-1 1,-1 1-1,1 1 0,0-1 1,0 0-1,0 1 0,0 0 0,0-1 1,0 1-1,0 0 0,-3 3 1,-9 11-2627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3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47 1360,'-2'-10'496,"2"-2"-296,4-1-160,3 1-32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3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228 718 2649,'0'-10'962,"0"-1"1,1 1 0,0 0 0,4-16 0,-2 15-107,-1 0 0,1-19 0,-11 44 769,5-9-1390,0 1 0,-3 10 0,-3 14 198,-7 43-1,0 40-77,13-86-324,-12 97 65,3 34-44,13 202 5,4-151-32,-18 377 32,-19-268-33,-64 223 31,81-465-46,14-70-8,1-1 0,-1 1 0,1 0 0,0 0 0,1-1 0,1 8 0,-2-10-2,1 0 1,0-1 0,0 1 0,0-1 0,0 1 0,0-1 0,0 0 0,1 1 0,-1-1 0,1 0-1,3 3 1,-5-4 0,1 0-1,0-1 1,-1 1-1,1-1 0,0 1 1,0-1-1,-1 1 1,1-1-1,0 0 0,1 1 1,-1-1-1,-1 0 1,0 0 0,1 0-1,-1 0 1,0 0-1,1 0 1,-1 0-1,0 0 1,1 0 0,-1 0-1,0 0 1,1 0-1,-1 0 1,0-1 0,0 1-1,1 0 1,-1 0-1,0 0 1,1-1-1,-1 1 1,2-2-2,-1 0-1,1 0 1,-1 0 0,0 0-1,0-1 1,2-3 0,-1 2 0,0-1 1,42-113 6,-17 16 3,4-36 0,9-83 0,-18 93-7,78-492 53,31-3-30,47 29-40,-124 433-2,-23 53 208,13-37 310,-25 94-373,23-80 69,-37 112-171,3-11 64,6-57 1,-12 54 58,-3 32 168,0 5-193,0 9 11,1 4-61,1 1 0,7 28 0,-4-16-59,-2-22-13,0 0 0,0 0-1,0 0 1,1 0-1,0 0 1,0-1-1,1 1 1,0-1-1,1 0 1,6 9-1,-4-8-4,0-1 0,0 0 0,1 0 0,-1-1-1,2 0 1,-1 0 0,0-1 0,13 6-1,-3-4-2,1 1 0,-1-2-1,29 6 1,63 5-10,-110-17 17,407 30-67,-300-25 52,292-6 9,-208-3 20,-158 4-8,185-4 11,-1-12-16,-85-3 3,113-12 22,69-13 2,-199 18-8,36-6-2,44 8 17,-95 11 17,-71 9-37,-15 2-9,-1 0-1,-1 0 1,1 0-1,-1-1 0,0-1 0,13-4 0,-2-3 26,29-17 1,-36 19-11,-12 8-10,-1-1-1,1 1 0,-1-1 0,0 0 0,0 0 0,0-1 0,5-3 1,-8 6-9,0 0 0,0 0 0,-1 0 0,1 0 0,0 0 0,0 0 0,0 0 0,0 0 0,0 0 0,0 0 0,0 0 0,0 0 0,0 0 0,0 0 0,0 0 0,0 0 0,0 0 0,0 0 0,0 0 0,0 0 0,0 0 0,0 0 0,0 0 0,0 0 0,0 0 0,0 0 0,0 0 0,0 0 0,0 0 0,0 0 0,-1 0 0,1 0 0,0 0 0,0 0 0,0 0 0,0 0 0,0 0 0,0 0 0,0 0 0,0 0 0,0 0 0,0-1 0,0 1 0,0 0 0,0 0 0,0 0 0,0 0 0,0 0 0,0 0 0,0 0 0,0 0 0,0 0 0,0 0 0,0 0 0,0 0 0,0 0 0,0 0 0,0 0 0,0 0 0,0 0 0,0 0 0,0 0 0,0 0 0,0 0 0,0 0 0,0 0 0,0 0 0,-5 1 43,1 1-43,-1 0-1,1 0 1,0 1 0,0 0-1,0-1 1,1 1 0,-1 1 0,0-1-1,1 0 1,0 1 0,0 0-1,0-1 1,-3 8 0,5-9-3,-7 11-12,0 1-1,2 0 1,-8 20-1,8-7-22,-5 40 0,5-24 11,0-2 16,2 0-1,1 56 1,5-16 17,-2-62-5,1 32 11,0-45-11,0 1 0,1-1 0,-1 0 0,1 0 0,0 0 0,3 6 1,0-4-1,0 0 0,0-1 1,0 0-1,1 0 1,0 0-1,0 0 0,1-1 1,12 8-1,-18-13-9,4 3-388,0 0 0,0-1 0,6 4 1,-7-6-902,1 1 1,-1-1-1,0 0 1,6 0-1,-10-1 1293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5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306 148 1048,'-31'-2'2257,"30"2"-2201,0 0 1,1 0-1,-1 0 1,0 0 0,0 0-1,1 0 1,-1 0-1,0 1 1,1-1 0,-1 0-1,0 0 1,1 0-1,-1 1 1,1-1 0,-1 0-1,0 1 1,1-1-1,-1 1 1,1-1 0,-2 1-1,2 2 198,4-7 41,2 0 144,-5 3-273,-8 0-14,6 1-134,-16 0 134,16 0-142,0 0-1,-1 0 0,1 0 1,-1 0-1,1 0 1,-1 0-1,1 1 0,0-1 1,-1 0-1,-1 2 1,-7 1 6,6-3-12,0 1 0,0-1 0,0 1 0,1 0 0,-1 1 0,0-1 0,-3 3 0,5-4-3,1 1 0,0-1 0,-1 1 0,1-1 0,0 1 0,0-1 0,-1 0 0,1 0 0,-1 1 0,1-1 0,0 0 0,-1 0 0,1 0 1,-1-1-1,1 1 0,0 0 0,-1 0 0,1-1 0,0 1 0,-1-1 0,1 1 0,0-1 0,0 0 0,-2 0 0,3 1-1,0 0 0,0 0 0,-1 0 0,1 0 1,0-1-1,0 1 0,0 0 0,-1 0 0,1 0 1,0 0-1,0 0 0,0 0 0,0-1 1,0 1-1,-1 0 0,1 0 0,0 0 0,0-1 1,0 1-1,0 0 0,0 0 0,0 0 0,0-1 1,-1 1-1,1 0 0,0 0 0,0 0 0,0-1 1,0 1-1,0 0 0,0 0 0,0-1 0,0 1 1,0 0-1,0 0 0,1 0 0,-1-1 0,0 1 1,0 0-1,0 0 0,0 0 0,0-1 0,0 1 1,0 0-1,0 0 0,1 0 0,-1-1 1,0 1-1,0 0 0,1 0 0,-1 0 0,0-1 0,0 1 0,0 0 1,1 0-1,-1 0 0,0-1 0,0 1 0,0 0 0,0 0 0,0-1 0,0 1 1,1 0-1,-1 0 0,0-1 0,0 1 0,0 0 0,0 0 0,0-1 0,0 1 0,0 0 1,0-1-1,0 1 0,0 0 0,0 0 0,0-1 0,0 1 0,0 0 0,0 0 0,-1-1 1,1 1-1,0 0 0,0 0 0,0-1 0,0 1 0,-1 0 0,0-2 2,0 0-1,-1 0 0,0 1 0,1-1 0,-1 1 1,0-1-1,0 1 0,1 0 0,-1 0 1,0 0-1,0 0 0,-3-1 0,0 1 2,5 1-3,-1 0 1,0 0-1,0 0 0,0 0 1,1-1-1,-1 1 0,0 0 1,0 0-1,1-1 0,-1 1 1,0 0-1,0-1 0,1 1 1,-1-1-1,1 1 0,-1-1 1,0 1-1,1-1 0,-1 0 1,1 0-1,-1 1 1,1 0 0,0 0-1,0-1 1,-1 1 0,1 0-1,0 0 1,0-1 0,-1 1-1,1 0 1,0 0 0,-1 0-1,1-1 1,0 1 0,-1 0-1,1 0 1,0 0 0,-1 0-1,1 0 1,0 0 0,-1 0-1,1 0 1,-1 0 0,1 0-1,0 0 1,-1 0 0,-11 4 25,8-3-9,-12 7 70,8-5 200,-14 5 0,21-7-215,0-1-1,-1 1 0,1-1 0,-1 0 0,1 0 0,-1 0 0,1 0 0,-1 0 1,1 0-1,-1 0 0,1-1 0,-1 1 0,1 0 0,0-1 0,-1 1 0,1-1 1,-2 0-1,3 0-5,-1 1 0,1 0 0,-1-1 0,1 1 0,0 0 0,0-1 0,-1 1 0,1-1 1,0 1-1,0-1 0,-1 1 0,1 0 0,0-1 0,0 1 0,0-1 0,0 1 0,-1-1 0,1 1 0,0-1 0,0 1 1,0-1-1,0 0 0,0 1 0,1-1 0,-1 1 0,0-1 0,0 1 0,0-1 0,0 1 0,0 0 0,1-2 1,-1 2 63,1-1 1,-1 0 0,0 0-1,0 0 1,0 1 0,1-1 0,-1 0-1,0 0 1,0 0 0,0 1-1,-1-1 1,1-1 0,-5-9 1317,6 11-1386,-1 0-1,0 0 0,1-1 1,-1 1-1,1 0 1,-1 0-1,0 0 0,1 0 1,-1 0-1,1 0 1,-1 0-1,1 0 1,-1 0-1,0 0 0,1 0 1,-1 0-1,1 0 1,-1 0-1,0 1 0,2-1 1,1 2 22,1 0 1,-1-1 0,1 1-1,0-1 1,0 0 0,0 0-1,0 0 1,0-1 0,0 1-1,0-1 1,6 0 0,8-1 252,22-5 0,-30 4-257,92-20 273,-56 10-308,30-8 2,22-4-16,-66 19-21,0 2 0,0 0 1,54 5-1,8-1 25,-10 0-46,-47 0-1299,67-6-1,-29-1-2783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54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95 544,'-31'25'5303,"35"-28"-5019,1-1 0,0 1 0,-1 0 0,1-1 0,-1 0 0,0 0 0,-1 0 0,1-1 0,4-7 0,12-16 866,-19 27-1134,-1 1 1,0 0 0,0-1 0,1 1-1,-1-1 1,0 1 0,0 0-1,0-1 1,1 1 0,-1-1 0,0 1-1,0-1 1,0 1 0,0-1-1,0 1 1,0 0 0,0-1 0,0 1-1,0-1 1,0 1 0,0-1-1,0 1 1,0-1 0,-1 1-1,1-1 1,0 1 0,-10-9 367,6 6-99,4 3-270,0 0 0,-1 0 0,1-1 1,0 1-1,-1 0 0,1 0 0,0 0 0,0 0 0,-1 0 0,1 0 1,0 0-1,-1 0 0,1 0 0,0 0 0,-1 0 0,1 0 0,0 0 0,-1 0 1,1 0-1,-3 0 31,2 0-37,0 1 0,-1-1-1,1 0 1,0 0 0,0 0 0,0 1 0,0-1-1,0 0 1,0 1 0,0-1 0,0 1-1,0 0 1,0-1 0,0 1 0,-1 1-1,-2 1 10,-6 5 7,8-6-18,7-2-5,-1-1 1,1 0 0,-1-1 0,6-4 0,1 1 52,4-3 233,3-2 136,-11 8-240,1 0-1,-1 0 1,0 1 0,1 0-1,-1 1 1,0-1-1,1 1 1,-1 1-1,1-1 1,6 3-1,52 16 336,-44-12-448,0-1 1,32 6 0,-8-8-32,71-3 0,45-11-11,-111 5-850,-9 0-2535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56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182 421 2353,'-3'0'246,"1"0"1,-1 0 0,1 0 0,-1 0 0,1-1 0,-1 1 0,1-1 0,-1 0 0,1 1 0,0-1 0,-1 0 0,1-1 0,-3 0 0,3 0-40,-1 1 0,1-1-1,-1 1 1,0 0-1,0 0 1,0 0 0,0 0-1,1 1 1,-1-1-1,-5 1 1,-5 2 435,11-2-424,-1 1 0,0-1 0,0 0 0,1 0 0,-7 0 0,-2-2 526,8 1-533,0 0 0,0 1 1,0-1-1,1 1 0,-1 0 1,-4 0-1,6 0-187,1 0 30,-1 0 0,0 0 0,0 1-1,0-1 1,1 0 0,-1 0 0,0 0 0,0 0 0,0 0 0,0 0 0,0 0 0,1 0 0,-1 0 0,0-1 0,0 1 0,0 0 0,0-1 0,1 1 0,-1 0 0,0-1 0,0 1 0,1-1 0,-1 1 0,0-1 0,1 1 0,-1-1-1,1 0 1,-1 1 0,1-1 0,-2-1 0,0-1 40,0-1-1,1 1 0,-1-1 0,1 1 0,-1-1 1,1 0-1,0 1 0,0-1 0,1 0 0,-1 0 1,1-4-1,0-9 88,2-21 1,-1 26-117,0-11 63,-2 17-102,1 0-1,1 1 1,-1-1-1,1 0 1,0 1 0,0-1-1,1 0 1,0 1 0,3-7-1,18-25 107,-13 23-108,0 1-19,1 0 0,0 1-1,0 0 1,2 0-1,-1 2 1,2-1 0,-1 2-1,1 0 1,1 0 0,20-8-1,-32 15-4,1 1 0,-1-1-1,1 1 1,-1 0 0,1 0-1,0 0 1,-1 1 0,1-1-1,0 1 1,-1 0 0,1 0 0,0 0-1,0 0 1,-1 1 0,6 1-1,-6-1 2,0 1-1,0-1 1,-1 1-1,1 0 0,0 0 1,0 0-1,-1 0 1,0 0-1,1 1 1,-1-1-1,0 1 0,0-1 1,0 1-1,0 0 1,-1 0-1,1 0 0,1 4 1,2 6 3,-1-1 1,0 1-1,-1 0 1,-1 0-1,2 17 1,-1 68 19,-3-85-21,-2 62 21,-3-1 0,-17 81 0,-53 144 58,70-283-73,0-1 1,-9 16-1,12-26-4,-1 0 0,0-1 0,0 1 1,-1-1-1,1 1 0,-1-1 0,0 0 0,0-1 1,-8 6-1,11-8-2,-1 0 0,1 0-1,-1 0 1,1 0 0,-1-1 0,1 1 0,-1 0 0,0-1 0,1 0 0,-1 1 0,0-1-1,0 0 1,1 0 0,-1 0 0,-3 0 0,4 0-2,-1-1 0,1 1 0,0-1 0,0 1-1,0-1 1,-1 0 0,1 0 0,0 1 0,0-1 0,0 0 0,0 0 0,0 0 0,0 0-1,0 0 1,1 0 0,-1 0 0,0 0 0,0 0 0,1-1 0,-1 1 0,1 0 0,-1-2 0,-4-14-17,1 0 0,0 0 0,-1-29 0,2 18-10,1 12 16,-3-30-15,5 41 18,0 0 1,0 0 0,1 0-1,-1 0 1,1 0 0,3-7-1,-4 11 5,0 0 0,1 1-1,-1-1 1,1 1 0,-1-1 0,1 1 0,-1-1-1,1 1 1,-1 0 0,1-1 0,-1 1-1,1 0 1,-1-1 0,1 1 0,0 0 0,-1-1-1,1 1 1,0 0 0,-1 0 0,1 0-1,0 0 1,-1 0 0,1 0 0,0 0-1,-1 0 1,1 0 0,0 0 0,0 0 0,2 0 1,2 1-3,0 0 0,0 0 1,0 0-1,0 0 0,0 1 0,-1 0 1,1 0-1,0 0 0,-1 1 1,0-1-1,5 4 0,7 4 1,-3-2 4,52 27 6,-53-29 12,1-1-1,-1 0 1,21 4-1,-13-6 20,1-1 0,0-1 0,-1-1 0,1 0-1,34-7 1,-31 2-27,0-2-1,0 0 0,28-14 0,-24 9-92,-12 6-304,17-10 0,4-8-1272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56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12811,'-27'0'1816,"9"12"-55,-1-10-25,-6-2-904,5 8-320,11-4-296,3 3-96,0-3-80,-2 0-16,8 0-24,8-12-16,2 4-32,3 4-512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59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52 599 7306,'-2'1'115,"1"1"1,-1 0 0,1-1 0,-1 0-1,1 1 1,-1-1 0,0 0 0,0 0 0,0 0-1,1 0 1,-1 0 0,0 0 0,0 0-1,0-1 1,-3 1 0,3 0 12,0-1 1,0 1-1,0 0 1,0-1-1,0 1 1,0 0-1,0 0 1,-1 2-1,2-3-103,1 1 0,0-1 1,0 0-1,0 1 0,0-1 0,0 1 0,0-1 0,0 0 0,0 1 0,0-1 1,0 1-1,0-1 0,0 0 0,0 1 0,0-1 0,1 1 0,-1-1 1,0 0-1,0 1 0,0-1 0,1 0 0,-1 1 0,0-1 0,0 0 0,1 1 1,-1-1-1,0 0 0,0 0 0,1 1 0,-1-1 0,0 0 0,1 0 0,-1 1 1,1-1-1,-1 0 0,0 0 0,1 0 0,-1 0 0,1 0 0,-1 0 0,0 0 1,1 0-1,-1 0 0,1 0 0,-1 0 0,0 0 0,1 0 0,-1 0 1,1 0-1,-1 0 0,6-3 124,-1 1 0,0-1 0,0 0 1,0-1-1,0 1 0,8-9 0,98-88 1109,150-176 1,-96 102-303,-160 170-902,6-7 209,0 0 0,12-16 0,-20 23-7,-6 6-87,0 0-108,-10 9-10,1-1 0,0 2 1,1-1-1,1 2 0,-15 20 0,4-1-32,-20 45-1,22-40-13,3 1 0,1 0-1,-11 43 1,-22 118 16,42-178-25,2 1 0,-4 37-1,8-54-29,0 0-1,0 0 1,0 0-1,1 0 1,1 8-1,-1-11-109,-1-1 0,1 1-1,0 0 1,-1-1 0,1 1-1,0 0 1,0-1 0,0 1-1,1-1 1,-1 0 0,0 1-1,0-1 1,1 0 0,-1 0 0,1 0-1,-1 0 1,3 2 0,15 2-4223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38 6697,'0'-6'2041,"4"-6"-1025,-6-3 504,4 11-423,-2 8-337,-8 15-352,-4 4-48,3 20-128,-3 9-112,-19 18-56,8 9-8,-1 5-24,11 7-8,3 4-16,-19-16 48,23-35-1272,33-5-1145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59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1 6305,'-6'4'602,"-1"0"0,2 1 0,-1 0 0,0 0 0,1 1 0,0 0 0,0-1 0,1 2 0,-5 7 0,3-3-46,1-1 0,1 1 0,-6 19-1,4-4-161,-29 130 705,25-107-963,-2-1 1,-32 82-1,30-101-93,-25 41-1,19-36-17,-40 76 25,56-104-49,1 1-1,-1-1 1,1 1-1,1 0 0,-3 10 1,5-17-6,0 0 0,0 0 0,0 0 1,0 0-1,0 0 0,0 0 0,0 0 0,0 0 0,0-1 1,0 1-1,0 0 0,0 0 0,0 0 0,0 0 0,0 0 1,0 0-1,0 0 0,0 0 0,0 0 0,0 0 1,-1 0-1,1 0 0,0 0 0,0 0 0,0 0 0,0 0 1,0 0-1,0 0 0,0 0 0,0 0 0,0 0 0,0 0 1,0 0-1,0 0 0,0 0 0,0 0 0,0 0 0,0 0 1,0 0-1,0 0 0,0 0 0,0 0 0,-1 0 1,1 0-1,0 0 0,0 0 0,0 0 0,0 0 0,0 0 1,0 0-1,0 0 0,0 0 0,0 0 0,0 0 0,0 0 1,0 0-1,0 0 0,0 0 0,0 0 0,0 0 1,0 0-1,0 0 0,0 0 0,0 0 0,0 0 0,0 0 1,0 1-1,0-2-25,-1 1 1,1 0 0,0-1-1,0 1 1,0-1-1,0 1 1,0 0-1,0-1 1,0 1 0,0 0-1,0-1 1,0 1-1,0-1 1,0 1 0,0 0-1,0-1 1,2-2-310,-1 0 1,1 0-1,0 0 1,0 0-1,0 1 0,4-5 1,30-24-3491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7:59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68 5281,'1'-10'1674,"1"-22"1290,-2 31-2787,0 0 0,0-1 0,0 1-1,0 0 1,-1 0 0,1 0 0,0-1 0,0 1 0,-1 0 0,1 0-1,-1 0 1,1 0 0,-1 0 0,1 0 0,-1 0 0,0 0 0,0 0-1,1 0 1,-2-1 0,1 2-94,1-1-1,-1 1 0,1 0 1,-1-1-1,0 1 0,1 0 1,-1 0-1,1 0 0,-1-1 1,0 1-1,1 0 0,-1 0 1,1 0-1,-1 0 0,0 0 1,1 0-1,-1 0 0,1 1 1,-1-1-1,0 0 0,1 0 1,-1 0-1,1 0 0,-2 1 1,1 0-42,0 0 1,0 0 0,0-1 0,1 1-1,-1 0 1,0 0 0,0 0 0,1 0-1,-1 0 1,1 0 0,-1 0 0,1 0-1,-1 0 1,0 2 0,-2 12 108,1 1 0,0-1 0,2 30 0,7 158 211,-1 59-214,-23-55-53,5-82-19,12-124-78,-1 6-42,0 1 1,1-1-1,0 0 0,2 15 1,-2-22-37,0 0 1,0 1 0,0-1-1,1 1 1,-1-1-1,0 1 1,0-1 0,0 0-1,1 1 1,-1-1 0,0 1-1,1-1 1,-1 0 0,0 1-1,1-1 1,-1 0-1,0 1 1,1-1 0,5 1-2886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00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7178,'-22'2'3352,"17"2"-2103,-3-3 487,29 7-584,18 6-520,5-5-536,9 1-48,18-16 0,11 0 56,9 1-1520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01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230 227 1832,'-2'-2'392,"0"-1"0,0 1-1,0 0 1,0 0 0,0 0-1,0 0 1,-1 0 0,1 0-1,0 0 1,-1 1 0,0-1-1,1 1 1,-7-2 0,-1 0 178,0 0 1,-17-2-1,19 4-531,-94-21 841,99 22-770,0-1 0,0 0 0,0 0 0,-4-3 0,-4-1 491,11 5-588,0 0 0,0 0 0,-1 0 0,1 0 1,0 0-1,0-1 0,0 1 0,-1 0 0,1 0 0,0 0 0,0 0 0,0-1 0,-1 1 0,1 0 0,0 0 1,0 0-1,0-1 0,0 1 0,-1 0 0,1 0 0,0 0 0,0-1 0,0 1 0,0 0 0,0 0 0,0-1 1,0 1-1,0 0 0,0-1 0,0 1 0,0 0 0,0 0 0,0-1 0,0 1 0,0 0 0,0 0 0,0-1 1,0 1-1,0 0 0,0 0 0,1-1 0,-1 1 0,0 0 0,0 0 0,0 0 0,0-1 0,0 1 0,1 0 1,-1 0-1,0 0 0,0-1 0,12-9 302,-11 9-251,2 0-21,0-1 0,0 0-1,0 1 1,1-1-1,-1 1 1,0 0 0,1 0-1,-1 0 1,1 1 0,6-1-1,6 1-2,19 1-1,-12 1 15,6-2-28,40 3 14,-58-2-37,0-1 0,1 0-1,-1-1 1,0-1-1,18-4 1,2 1 5,38-3-1,13-2 269,-27-1 75,60-10 48,123-8 499,2 22-249,-202 8-592,151 5 100,-101-3-116,70-1 21,134-23 232,-127 7 32,-102 12-189,118 13 0,-82-3-96,43-6-9,-36-2-15,-81 1-14,124-1 6,25-5 27,-134 7-22,-1 2 1,53 11-1,-57-8 2,-17-4 0,0 1 0,0 1 0,-1 0 0,21 10 0,25 19 64,-62-33-77,1-1 0,0 1 0,0-1 0,0 1 0,0-1 0,0 0 0,0 1 0,3-1 1,-3 0-1,0 0 1,0 0 0,0 0 0,1 0 0,-1 1 0,0-1 0,0 1 0,3 1 0,-3-1-2,7 3 16,-9-4-17,0 0-1,1 0 1,-1 0-1,0 0 1,0 0 0,0 0-1,0-1 1,1 1-1,-1 0 1,0 0 0,0 0-1,0 0 1,0 0-1,1 0 1,-1 0 0,0 0-1,0 0 1,0 0-1,0-1 1,0 1 0,0 0-1,1 0 1,-1 0-1,0 0 1,0 0 0,0-1-1,0 1 1,0 0-1,0 0 1,0 0 0,0 0-1,0-1 1,0 1-1,0 0 1,0 0 0,0 0-1,0 0 1,0-1-1,0 1 1,0 0-1,0 0 1,0 0 0,0-1-1,0 1 1,0 0 0,1 0 0,-1 0 1,0 0-1,0 0 0,0 0 0,1 0 0,-1 0 0,0 0 0,0-1 0,0 1 0,1 0 0,-1 0 0,0 0 0,0 0 0,0 0 0,1 1 0,-1-1 0,0 0 0,0 0 1,0 0-1,1 0 0,-1 0 0,0 0 0,0 0 0,0 0 0,0 0 0,1 0 0,-1 1 0,0-1 0,0 0 0,0 0 0,1 0 0,2 2-3,-5-6-68,-3-2-500,6 2-607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02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457 34 896,'-2'-1'509,"1"0"-241,0 0-1,1 1 1,-1-1-1,0 0 1,1 0-1,-1 0 0,0 1 1,1-1-1,-1 0 1,1 0-1,-1 0 1,1 0-1,0 0 1,-1 0-1,1 0 0,0 0 1,0 0-1,-1-1 1,1 1-178,0 1 1,0-1-1,0 0 0,0 1 1,0-1-1,0 1 1,0-1-1,0 1 1,0-1-1,0 1 0,-1-1 1,1 1-1,0-1 1,0 1-1,-1-1 0,1 1 1,0-1-1,-1 1 1,1-1-1,-1 1 1,1-1-1,0 1 0,-1-1 1,0 1 69,0 0 0,0-1 0,0 1 0,0 0 0,0 0 1,0-1-1,0 1 0,0 0 0,0 0 0,0 0 0,0 0 0,-1 0 0,-4 1 499,0 1 0,1-1 0,-10 5 0,12-5-554,-23 9 432,0 1 1,-44 27-1,60-31-528,0-1 1,1 1-1,0 1 0,0 0 0,1 0 0,0 1 0,0 0 0,1 0 0,-9 15 0,14-19-11,-1 1 1,1-1-1,0 0 1,0 1-1,1-1 1,0 1-1,0 0 1,0 0-1,1-1 1,0 7-1,0-4-4,1 0 0,0 0 0,1-1 0,-1 1 0,2 0 0,4 11 0,-1-6-2,1-1 1,0 0-1,1 0 0,0-1 1,0 0-1,1-1 1,19 17-1,-2-7 4,0-1 1,49 26-1,-25-15 4,48 32 2,-90-57-2,-1 0 1,0 1 0,0-1 0,-1 1 0,0 1 0,0-1-1,6 9 1,11 12 3,-17-22 0,-1 0 0,7 11 0,-12-15-3,1-1 0,-1 1-1,1 0 1,-1 0 0,0 0-1,1 0 1,-1-1 0,0 1-1,0 0 1,1 0 0,-1 0 0,0 0-1,0 0 1,0 0 0,0 0-1,0 0 1,0-1 0,-1 1-1,1 0 1,0 0 0,0 0-1,-1 0 1,1 0 0,0 0-1,-1 1 1,-1 0 2,0 0 0,0 0-1,0 0 1,0 0 0,0 0-1,-4 1 1,3 0 0,-8 5 8,6-4-4,0 0 1,0 0-1,0-1 0,-1 0 1,-9 4-1,0-2 2,0 0-1,-1-2 1,1 0 0,-1-1 0,-21 1-1,9-3 1,-1-1 0,-33-6 0,47 4-13,0-1 1,0 0 0,0-1 0,1 0 0,0-1 0,0-1 0,0 0-1,1-1 1,0 0 0,1-1 0,0-1 0,0 0 0,1-1 0,0 0 0,1 0-1,-11-15 1,2-4-361,-15-32-1,25 43 32,0 0 0,2-1 1,-6-21-1,10 28-217,1 1 0,-1-19 0,3 20-666,0 0-1,3-12 1,-3 22 1174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03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9122,'1'-1'78,"0"0"0,0 0 0,0 1 0,0-1 0,0 1 0,0-1 0,0 1 0,0-1 0,0 1 1,0 0-1,0-1 0,0 1 0,0 0 0,1 0 0,-1 0 0,0 0 0,0 0 0,0 0 0,0 0 0,1 0 0,0 1 0,6-1 253,127 4 1799,55 4-1898,-21-1-168,-148-6-46,-1-1-1,1 0 0,-1-2 1,1 0-1,-1-2 0,23-6 1,-21 5 18,-21 4-33,-1 1 0,0 0 0,1 0 1,-1 0-1,1 0 0,-1 0 0,1 0 1,-1 0-1,1 0 0,-1 0 1,1 0-1,-1 0 0,1 0 0,-1 0 1,1 1-1,-1-1-2,1 0 1,-1 0-1,0 0 1,0 0-1,0 1 1,0-1-1,0 0 1,0 0-1,1 0 1,-1 0-1,0 1 1,0-1-1,0 0 1,0 0-1,0 0 1,0 1-1,0-1 1,0 0-1,0 0 1,0 1-1,0-1 1,0 0-1,0 0 1,0 1 0,-6 13 45,4-10-35,-39 73 87,2-5 235,29-49-140,1 1-1,2-1 0,-9 40 1,0 72 21,15-120-197,1 0 0,0 0 0,0 0 0,2-1 1,0 1-1,6 20 0,-7-30-17,1 0 1,-1-1-1,1 1 0,0-1 0,1 0 1,-1 0-1,1 0 0,0 0 1,0 0-1,0 0 0,1-1 1,-1 1-1,1-1 0,-1 0 1,1 0-1,0 0 0,1-1 0,-1 0 1,0 1-1,1-1 0,-1-1 1,1 1-1,6 1 0,-5-2 0,1 0-1,0-1 0,-1 0 1,1 0-1,0 0 0,0-1 1,-1 0-1,1 0 0,-1-1 1,1 0-1,-1 0 1,11-5-1,4-3 9,0-2-1,23-17 1,-25 16 0,-3 2 4,17-15 0,-27 21-7,-1 0-1,0-1 1,0 1-1,0-1 1,6-11-1,-8 11 4,1-1 0,-1 0 0,0 0 0,-1-1 0,0 1 0,2-15 0,-3 17-3,-1 0 0,0-1 0,0 1 0,0-1 0,-1 1 0,1 0 0,-2-1 0,1 1 0,0 0 0,-4-8 0,-3-4 259,-1 1 0,-1-1 0,-21-26 0,-43-40 611,64 73-846,2 1 28,-38-38 152,37 39-183,1 0 0,-1 1 0,-16-9 0,23 15-19,0 0-1,0 0 0,0 0 1,0 0-1,0 1 1,0-1-1,0 0 0,0 1 1,0 0-1,-1-1 1,1 1-1,0 0 0,0 0 1,0 0-1,-1 1 1,1-1-1,0 0 0,-3 2 1,2-1-117,0 1 0,0-1 0,0 1 0,1 0 0,-1 0 0,0 0 0,1 0 0,-1 1 0,1-1 1,-4 5-1,-18 28-6333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13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61 600,'3'-7'608,"0"0"0,1 1 1,0-1-1,0 1 0,9-12 0,-10 10 1638,-2 6-1720,-1 5 268,0-3-728,-1 1-1,1-1 1,0 0-1,0 0 1,0 1 0,-1-1-1,1 0 1,0 0-1,0 1 1,0-1 0,-1 0-1,1 0 1,0 0-1,0 0 1,-1 1 0,1-1-1,0 0 1,-1 0 0,1 0-1,0 0 1,-1 0-1,-1 1 271,0 3 198,2-4-497,0 0 0,-1 0 0,1 1 0,0-1 0,0 0 0,0 0 0,0 0 0,0 1 0,-1-1 0,1 0 0,0 0 0,0 0 0,0 0 0,-1 1 0,1-1 0,0 0 0,0 0 0,0 0 0,-1 0 0,1 0 0,0 0 0,0 0 0,-1 0 0,1 0 0,0 0 0,0 1 0,-1-1 0,1 0 0,0 0 0,0-1 0,-1 1 0,1 0 0,0 0 0,-2 0 27,1 1-1,0-1 0,0 0 0,0 0 1,0 1-1,0-1 0,0 0 0,0 1 0,0-1 1,0 1-1,0 0 0,0-1 0,0 1 1,0 0-1,0-1 0,-1 2 0,0 1 111,0 0 0,0 0 0,-3 7 0,-6 9 247,-4 5-183,-19 43 1,-6 29-179,9-18-21,16-46-33,-74 196 22,86-210-160,3-18 126,0 0-1,0 0 1,-1 0-1,1 0 1,0 0-1,0 0 0,0 0 1,0 0-1,0 0 1,0 1-1,0-1 1,0 0-1,0 0 0,0 0 1,0 0-1,0 0 1,0 0-1,0 0 1,0 0-1,0 0 0,0 0 1,1 0-1,-1 0 1,0 0-1,0 1 1,0-1-1,0 0 0,0 0 1,0 0-1,0 0 1,0 0-1,0 0 1,0 0-1,0 0 0,0 0 1,0 0-1,0 0 1,0 0-1,0 0 1,0 0-1,0 0 0,0 0 1,1 0-1,-1 0 1,0 0-1,0 0 1,0 0-1,0 0 0,0 0 1,0 0-1,0 0 1,0 0-1,0 0 0,5-8-771,17-55-3846,-3 28 78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14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5681,'0'-3'266,"0"0"1,1 0-1,0 0 0,-1 0 0,1 0 0,0 0 0,0 0 1,1 1-1,-1-1 0,1 0 0,-1 1 0,1-1 0,0 1 0,0-1 1,0 1-1,0 0 0,0 0 0,4-2 0,-5 2-182,1 1 0,0 0 1,0 0-1,0 0 0,0 0 0,0 1 0,0-1 0,0 0 0,0 1 0,0-1 0,0 1 1,0 0-1,0 0 0,0 0 0,0 0 0,1 0 0,-1 0 0,0 0 0,0 1 0,0-1 0,0 1 1,0 0-1,4 1 0,-4-1-27,0 0 0,1 1 0,-1-1 0,0 1 0,0 0 0,0-1 1,0 1-1,0 0 0,0 0 0,0 0 0,-1 0 0,1 0 0,-1 1 0,0-1 0,1 0 1,-1 1-1,0-1 0,0 1 0,0 3 0,11 45 290,-11-45-324,1 0 1,-1 0-1,-1 0 0,1 0 1,-1 0-1,0 0 0,-1 8 1,0-3 3,0 92 319,1-55-206,0-29-117,1 0 0,0-1 0,1 1 0,1-1 0,6 21 1,-7-32-18,1 1 0,-2 0 1,1 0-1,-1 0 1,0 0-1,-1 0 1,0 1-1,0-1 0,-1 0 1,-1 9-1,-1-2 2,-5 31 6,8-46-14,0 7-12,-1 0 0,1 0 0,-2-1 0,1 1 0,-1 0 1,0-1-1,-5 13 0,-6 1-281,8-13 152,1-1 1,-5 11-1,8-15-102,0 1-1,0-1 0,1 0 1,-1 0-1,1 1 0,-1-1 1,1 0-1,0 1 0,0-1 1,0 0-1,0 1 0,1 2 1,3 4-3771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14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2 117 7290,'-2'-14'2520,"25"1"-1168,8-12 353,8 0-577,2 9-272,7 4-552,12 1-160,12 13-96,-18 7 0,8 11 24,10 3-760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14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4 121 9314,'-3'4'1624,"16"-14"-511,-1 0 119,24 1-536,7-5-272,13 0-320,14-1-56,5-2-16,5 5-8,15 12 0,-4 0 8,-20-14-712,-3 9-704,-8 1-1721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177 240 5097,'-6'-12'1455,"5"8"-944,-1 1 0,1 0 1,-1 0-1,0 0 1,-4-6-1,5 8-389,0 0 1,0 0-1,-1 0 0,1 1 0,0-1 1,-1 0-1,1 0 0,0 1 1,-1-1-1,1 1 0,-1-1 0,1 1 1,-1 0-1,1-1 0,-1 1 1,1 0-1,-3 0 0,1 0-51,0 0 0,0 0 0,0 0 0,0 1-1,0-1 1,1 1 0,-1-1 0,0 1 0,0 0 0,1 0 0,-1 0-1,0 1 1,1-1 0,0 1 0,-1-1 0,1 1 0,0 0 0,-1 0-1,1 0 1,0 0 0,1 0 0,-4 5 0,-4 5 104,1 1 0,1-1 0,1 1 0,0 1 1,-8 25-1,7-13-71,-3 33 0,9-46-99,0 1 0,1-1 1,1 1-1,2 18 0,11 22-2,-10-40-3,-1-7 0,1 9-3,1-1 0,13 28 0,-16-39 2,0-1 1,0 1-1,1 0 0,0-1 0,-1 0 0,1 1 0,0-1 0,1 0 0,-1-1 0,1 1 0,-1 0 0,1-1 0,0 0 0,0 0 0,4 2 0,-4-3 0,0 0-1,0 0 1,1 0-1,-1 0 1,0-1-1,0 1 1,1-1-1,-1 0 1,0-1-1,1 1 1,-1-1-1,7-2 1,-4 1 1,-1 0-1,1-1 1,-1 0-1,0-1 1,0 1-1,0-1 1,6-6-1,1-1 6,-1-1 0,-1-1 0,0 0 0,-1 0 0,15-26 0,-14 19 6,-1 0 0,0-1-1,-2 0 1,0-1 0,-2 0 0,5-24 0,-8 26 16,-1 0-1,0-1 1,-2 1 0,0 0-1,-1-1 1,-1 1 0,-5-21-1,-20-60 438,23 90-380,0-1 0,-1 1 0,-1 1 0,1-1 0,-2 1 0,-9-13 0,14 21-68,1 0-1,-1 1 0,1-1 0,-1 1 0,1-1 0,-1 1 0,0 0 0,0 0 0,0 0 0,0 0 0,0 0 0,0 0 0,0 0 0,0 0 1,0 1-1,0-1 0,0 1 0,0 0 0,0 0 0,-3 0 0,2 0-5,0 1 0,0-1 0,0 1 0,0 0 1,0 0-1,0 0 0,1 1 0,-1-1 0,0 1 0,0-1 0,1 1 0,-4 3 1,-2 3-1,1-1 0,0 1 0,0 1 0,-5 9 0,-5 5-3,12-16-6,-3 2-1,1 1-1,-6 13 1,8-13-2,0 1 0,2 0-1,-6 21 1,-3 38-294,11-64 237,-9 71-1488,1 2-484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15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90 6113,'9'-17'1467,"7"-14"294,-15 29-1533,1-1 0,-1 1-1,1 0 1,0 0-1,-1 1 1,1-1 0,0 0-1,0 0 1,0 1 0,3-2-1,-5 3-163,0 1 0,0-1 0,0 1-1,0-1 1,1 0 0,-1 1 0,0-1-1,0 1 1,0-1 0,0 0 0,0 1 0,0-1-1,0 1 1,0-1 0,0 0 0,0 1 0,0-1-1,0 1 1,-1-1 0,1 5 137,2 42 181,0 23-292,-4-30-77,-2 109-28,4-114-271,1-7-421,5 47 0,-6-74 704,0-1-1,0 1 1,0-1 0,1 1 0,-1-1-1,0 1 1,0-1 0,0 1-1,0-1 1,0 1 0,1-1 0,-1 1-1,0-1 1,0 0 0,1 1 0,-1-1-1,0 1 1,1-1 0,-1 0-1,0 1 1,1-1 0,0 1 0,0-1 2,-1 0 0,1 0 0,-1 0 0,1 0 0,0 0 0,-1-1 0,1 1 0,-1 0 0,1 0 0,-1 0 0,1-1 0,-1 1 0,2-1 0,4-1-5,-1 1 7,-1-1-1,0 1 0,0-1 1,0 0-1,0 0 1,0 0-1,0 0 0,0-1 1,-1 1-1,1-1 0,-1 0 1,0 0-1,4-4 1,11-15 44,31-47 0,8-31 428,-31 54-134,23-35 77,-21 37-265,-22 32-115,1 1-1,1 0 1,0 0-1,16-16 1,-9 15 41,-15 12-74,0-1-1,1 1 1,-1 0-1,0 0 1,0 0 0,0 0-1,0 0 1,1 0 0,-1 0-1,0 0 1,0 0 0,0 0-1,1 0 1,-1-1-1,0 1 1,0 0 0,0 0-1,1 0 1,-1 0 0,0 0-1,0 1 1,0-1 0,1 0-1,-1 0 1,0 0-1,0 0 1,0 0 0,0 0-1,1 0 1,-1 0 0,0 0-1,0 0 1,0 1-1,0-1 1,1 0 0,-1 0-1,0 0 1,0 0 0,0 1-1,0 9-319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15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73 9922,'0'0'161,"-1"0"0,0-1-1,0 1 1,1-1 0,-1 1 0,0-1-1,1 1 1,-1-1 0,1 1-1,-1-1 1,0 0 0,1 1 0,-1-1-1,1 0 1,-1-1 0,1 2-28,0-1 0,-1 0 1,1 0-1,0 0 0,0 0 0,0 0 1,0 0-1,1 0 0,-1 0 0,0 0 0,0 0 1,1 0-1,-1 0 0,1-1 0,0-1-60,0 1-1,1 0 1,0 0-1,-1 0 1,1 0-1,0 0 0,0 0 1,0 0-1,0 0 1,0 1-1,0-1 1,1 1-1,4-2 1,1-1-48,0 1 0,0 0 0,10-3 0,-13 5-19,1 0-1,-1 0 0,1 1 1,-1-1-1,1 1 0,0 1 0,-1-1 1,6 2-1,-8-2-7,-1 1 1,1-1-1,-1 1 0,1 0 1,-1 0-1,0 1 0,1-1 1,-1 0-1,0 1 1,0-1-1,0 1 0,0 0 1,0-1-1,-1 1 0,1 0 1,0 0-1,-1 0 0,1 1 1,1 2-1,-2-2-51,0 0 0,0 0 0,0-1 0,0 1 0,-1 0 0,1 0 0,-1 0 0,0 0 0,1 0 0,-1 0 0,-1 0 0,1 3 0,-1-1-31,-1-1-1,1 1 0,0-1 0,-1 1 0,0-1 0,-5 8 0,-2 1-14,0-1 0,-1 0-1,-17 16 1,27-28 101,-25 25-16,-1 0 22,-40 50 0,16 1 8,48-73-17,1 0 0,-1 0 1,1 0-1,-1 0 0,1 1 1,0-1-1,0 0 0,0 0 1,0 5-1,1-7 0,0 0-1,0 0 1,0 0-1,1 1 1,-1-1 0,0 0-1,0 0 1,1 0 0,-1 0-1,1 0 1,-1 0-1,1 0 1,-1 0 0,1 0-1,0 0 1,-1 0-1,1 0 1,0 0 0,0-1-1,0 1 1,-1 0 0,1 0-1,0-1 1,0 1-1,0-1 1,0 1 0,2 0-1,2 0-1,-1 1-1,1-1 0,-1-1 1,1 1-1,-1-1 0,1 1 1,8-2-1,4 1 1,27 1-15,7-9-69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16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39 481 3129,'-23'9'1752,"8"1"24,30-18-447,6-11-313,10-16-584,14-6 96,17-1 272,4-1 40,27-17-159,21-4-201,-4 2-344,7 10-80,-15 11 8,-13 8-1048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1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107 553 2088,'-29'-6'2081,"-8"0"-89,12 6-31,9 4-73,28-4-592,7-2-303,39-6-89,22-9-136,17-6-536,-4-8-136,15-20-64,14-5 0,29-21 88,19-12-440,3-4-1336,-22-4-561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1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450 867 2056,'-6'-14'61,"3"7"43,0 0 1,1 0 0,-1 0-1,1 0 1,-1-10 0,-4-31 2279,2 21-73,2 18-1363,3 9-922,0 0 0,0 0 0,0 0 0,0-1 0,-1 1 0,1 0 0,0 0 0,0 0 0,0 0 0,-1 0 0,1 0 0,0 0 0,0 0 0,0 0 0,-1 0 0,1 0 0,0-1 0,0 1 0,0 0 0,-1 1 0,1-1 0,0 0 0,0 0 0,-1 0 0,1 0 0,0 0 0,0 0 0,0 0 0,-1 0 0,1 0 0,0 0 0,0 0 0,0 1 0,0-1 0,-1 0 0,1 0-1,0 0 1,0 0 0,0 0 0,0 1 0,-1-1 0,1 1 8,-1 1-1,0-1 1,0 1-1,1-1 1,-1 1-1,1 0 1,-1-1-1,1 1 1,0 2-1,-6 62 415,3-28-313,-75 630 128,-10-112-225,33-200-30,15-102 2,32-202-6,-44 293 42,33-186 90,-2-24 91,3-29-36,16-91-169,-2 11 21,1 1 0,0 29-1,3-53-37,0 0 0,1 0-1,-1-1 1,1 1 0,1 4-1,-1-5 9,2-4 1,-1-1-8,0 0 0,0 0 0,-1 0 0,1 0 0,-1 0 0,0 0 0,0-1 0,0 1 0,0 0 0,-1-1 0,1 1 0,-1-6 0,2-2 7,3-22 12,12-31 1,-7 24-17,17-104 22,-11-3 1,-3 16 8,3 6 0,-2-23 2,6-26 9,52-224 14,19 5-38,-74 321-22,35-142 7,107-309 284,-138 463-232,58-155 86,13 9-110,-13 57-27,-70 132-16,17-27 1,11-3-6,7-9 1,16-25 0,-52 72 3,1 0 0,-1 1 1,2-1-1,-1 2 0,1-1 0,12-5 1,-18 11-2,0 0 1,0 0 0,0 0-1,0 1 1,0-1 0,1 1 0,8-1-1,-11 2 2,1 0 0,-1 0 0,0 0-1,0 1 1,0-1 0,1 0 0,-1 1 0,0 0-1,0-1 1,0 1 0,0 0 0,0 0 0,0 0-1,0 0 1,0 1 0,0-1 0,2 3 0,2 2-4,-1 0 1,8 13 0,4 4 7,4 0 6,1 0 1,43 35-1,-57-52-7,1-1 0,-1 0 1,1 0-1,0-1 1,0 0-1,0 0 0,11 2 1,9 0 1,31 4 1,-39-7-2,-11-1 0,109 13 9,-88-13-4,57-3 0,-47-2-2,68-3 6,276 22-15,-339-11 4,228 21 1,124-8 0,-158-10 2,-131-4 20,-77-2-8,0 1 19,-1-1 1,1-2-1,35-4 1,39-14 40,-13 1-43,155-6 7,-39 6-9,-143 8-13,100-28 1,16-10 10,-71 19-9,0 1 8,-100 25-18,0 0 1,0 1 0,20 1-1,-29 0-1,0 0 0,1 0 0,-1 0-1,0 0 1,0 0 0,0 1 0,0-1-1,0 1 1,-1 0 0,1 0 0,0-1-1,0 1 1,0 0 0,0 1 0,2 1-1,-4-3-5,0 0 0,0 0 0,0 0-1,0 0 1,0 0 0,0 0 0,-1 0-1,1 0 1,0 0 0,0 0-1,0 0 1,0 0 0,0 0 0,0 0-1,0 0 1,0 0 0,0 0 0,0 0-1,0 0 1,0 0 0,0 0 0,0 0-1,0 0 1,0 0 0,0 0-1,0 1 1,-1-1 0,1 0 0,0 0-1,0 0 1,0 0 0,0 0 0,0 0-1,0 0 1,0 0 0,0 0-1,0 0 1,0 0 0,0 0 0,0 0-1,0 0 1,0 0 0,0 0 0,0 1-1,0-1 1,0 0 0,0 0-1,0 0 1,0 0 0,0 0 0,0 0-1,0 0 1,0 0 0,1 0 0,-1 0-1,0 0 1,0 0 0,0 0-1,0 0 1,0 0 0,0 0 0,0 0-1,0 1 1,-2-1 3,0 1-1,0 0 1,0 0-1,0-1 0,0 2 1,0-1-1,1 0 1,-1 0-1,0 0 1,1 1-1,-1-1 1,1 1-1,-1 0 1,0 1-1,-2 2-4,0 1 1,1 0-1,0-1 1,0 1-1,0 0 0,1 0 1,-3 8-1,1 1-5,-66 191 26,46-139-82,-2-10-398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23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40 227 2793,'-2'-1'82,"1"0"1,0 0 0,0 0 0,1 0-1,-1 0 1,0 0 0,0 0 0,0 0-1,1 0 1,-1-1 0,0 1 0,1 0-1,0 0 1,-1-1 0,1 1 0,-1 0-1,1-1 1,0 1 0,0-3 0,-3-11 321,2 14-294,1 0 1,-1 0-1,1 0 1,0 0-1,-1 0 1,1-1-1,0 1 1,0 0 0,0 0-1,0 0 1,0 0-1,0-1 1,0 1-1,0 0 1,0 0-1,0 0 1,1 0-1,-1 0 1,1-1-1,-1 1 1,1 0 0,-1 0-1,1 0 1,-1 0-1,2-1 1,-15 3 1878,13 0-1942,-1-1-1,0 0 0,0 0 0,0 0 1,0 0-1,1 1 0,-1-1 0,0 0 0,0 1 1,1-1-1,-1 1 0,0-1 0,1 1 1,-1-1-1,0 1 0,0 0 0,1-1-34,0 1-1,0-1 1,0 0-1,0 0 1,0 1-1,0-1 1,0 0-1,0 0 1,0 1-1,0-1 1,0 0-1,0 1 1,0-1-1,0 0 1,0 0 0,1 1-1,-1-1 1,0 0-1,0 0 1,0 0-1,0 1 1,1-1-1,-1 0 1,0 0-1,0 0 1,0 1-1,1-1 1,-1 0-1,0 0 1,0 0-1,1 1 1,1 0 0,1 0 0,-1 0 1,1 0-1,-1 0 0,1 0 1,0 0-1,0-1 0,-1 1 0,1-1 1,4 0-1,15-1 41,1-1-1,-1-2 1,34-9 0,110-46 37,-78 25-74,-85 32-24,110-36 74,-85 30-260,1 1-1,29-2 1,-2 6-2225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2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99 3617,'-6'-13'1760,"20"-3"-888,-8 1 265,-2-5-73,5 3-168,9 9-136,-1 2-16,-15 2-160,10 4-143,9 6-217,0 2-80,22 2-88,2-3-24,-9-5-8,17-2-16,16-6-793,-5-11-3792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25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57 566 1488,'-5'3'447,"1"-1"-86,-1 1 0,1 0 1,0 0-1,0 0 0,0 0 0,1 0 1,-1 1-1,-4 5 0,6-6 5,2-2-272,-1 0 0,1 0 0,-1-1 0,1 1 0,-1 0 0,1 0 0,-1-1 0,0 1 0,1 0 0,-1-1 0,0 1 0,0-1 0,0 1 0,7-4 456,38-16 249,-32 15-685,-1 0 0,0-1 0,0 0 1,0-1-1,-1 0 0,0-1 0,11-8 0,4-12 270,-1-1 1,26-40-1,-17 22-129,13-19 204,58-108 0,-52 84-308,-25 47-90,-26 40-39,-2 2-19,1 0 0,0 0 0,-1 0 0,1 0 0,0 1-1,-1-1 1,1 0 0,0 0 0,-1 0 0,1 1 0,0-1-1,0 0 1,-1 0 0,1 0 0,0 1 0,-1 0 0,-1 2 2,1 0 1,-1 0-1,1 0 1,-1 5-1,-2 2 0,-6 21 4,1 0 1,-6 45 0,8-40-1,-3 20-48,-6 100 0,12-28-2463,4-87-1110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25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27 2353,'-23'-4'2672,"7"2"-1080,-1 2 129,-3 0-601,9 0-296,11 4-456,15 4 8,16 0 136,10 2-47,17-5 7,-4-1 32,6-2-160,-4 2-128,12-14-160,6-3-16,3-5 128,6-7-712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2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1 3297,'-12'3'1352,"5"-1"-582,-1 0 0,1 0 0,-1-1 0,-12 1 0,17-2-676,1 0-1,-1 1 1,1-1 0,-1 0-1,1 0 1,0 1 0,-1 0-1,1-1 1,0 1 0,-1 0-1,1 0 1,0 0 0,0 1-1,0-1 1,0 0 0,-4 4-1,-5 3 241,0-1 0,-1-1 0,-23 10 0,20-9-58,0-1 0,0 2 0,-12 9 0,15-8-151,0 0 1,-17 18 0,28-26-119,-1 1 0,1-1-1,0 1 1,0 0 0,0-1-1,-1 1 1,2 0 0,-1 0 0,-1 3-1,2-4-4,-1 0 0,1 1-1,0-1 1,0 1 0,1-1-1,-1 0 1,0 1 0,0-1-1,1 0 1,-1 1 0,0-1-1,1 0 1,0 0-1,0 3 1,31 50 1,-26-46-5,0 0 1,0 0-1,1-1 0,11 10 1,6 0-4,1-1 0,0-1-1,42 18 1,-39-20 12,-1 1 0,0 2 0,28 21-1,-44-29-2,-2-2 2,11 12 0,-18-15-4,1-1 0,-1 1 0,0 0 0,0 0 0,0 0 1,-1 0-1,1 0 0,1 6 0,-1-5 2,-1 1 1,0-1-1,-1 1 1,1-1-1,-1 1 0,0-1 1,0 1-1,0 0 0,-1-1 1,0 1-1,0-1 0,0 0 1,0 1-1,-2 4 1,0-4 0,0 1 0,0-1 0,0 0 1,0 0-1,-1 0 0,0 0 1,0-1-1,0 1 0,-10 6 1,-3 3 10,0-2 0,-1 0 1,-30 14-1,40-23-10,1-1-1,-1 1 1,0-2-1,0 1 1,0-1 0,-1-1-1,1 1 1,0-1-1,0-1 1,0 1 0,-15-4-1,0-2 12,1 0-1,-42-19 0,56 21-18,0 0-1,1 0 0,-1 0 1,1-1-1,0 0 0,1 0 1,-1 0-1,1-1 0,-9-12 1,6 7-84,0-1 0,-10-20 1,16 25-255,0-1 1,0 1-1,0-1 0,1 1 1,0-1-1,-1-10 1,2-20-2615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4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5513,'-13'6'3873,"7"-1"-3345,0 3 376,-7 4 1,-1-2-385,0 7-408,-3 8-56,0 14-24,-3 1-8,12-3-32,5-4-16,12-13-969,13-7-1567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26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3449,'-18'10'1680,"5"-3"-1040,-3 1 713,-3-8 7,5 6-456,20 15-136,6-1 88,-22-17 1,29 1-241,24 8-48,7-12-8,-1-6-48,-1-4-232,6 1-120,10 1-112,0-6-8,2-9 0,14 8-248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2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2184,'1'-2'203,"0"-1"0,0 1 0,-1-1-1,1 0 1,0 0 0,-1 1 0,0-1-1,0-5 1,0 4-53,1 1 0,-1-1 0,0 0 1,3-6-1,1-1 268,1 0 1,0 0 0,13-19 0,-16 28-309,0-1 1,-1 1 0,0-1-1,1 0 1,-1 1 0,0-1 0,-1 0-1,1 0 1,0 0 0,0-3-1,-1 5 46,0-1 0,0 1 0,0 0 0,1 0 0,-1-1-1,1 1 1,-1 0 0,1 0 0,0-2 630,-2 4-724,0 1 1,0-1 0,0 1 0,0-1-1,0 1 1,0-1 0,0 1 0,0 0-1,1-1 1,-1 1 0,0 0-1,1 0 1,0 0 0,-1 3 0,0 6 120,2 16 0,-1-9-5,9 161 429,-3-136-549,5 49 7,-11-86-63,2 19 14,0 0 0,9 42 1,-9-59-13,2 7 8,0 1 0,3 30 1,-7-38-9,0 1 7,1 1 1,3 13-1,-4-21-9,1 0 0,0 1-1,0-1 1,0 1-1,0-1 1,0 0 0,0 0-1,0 1 1,1-1 0,0 0-1,-1 0 1,1 0-1,0-1 1,2 3 0,-3-4-2,0 1 0,0-1 0,0 1 0,1-1 0,-1 1 0,0-1 0,0 0 0,1 0 0,-1 0 1,0 0-1,0 0 0,1 0 0,1 0 0,0-1 1,-1 1 0,0 0 0,0-1 0,0 0 1,0 1-1,4-3 0,-4 2 1,0-1 0,0 0 0,0 0 0,0 0 0,0 0 0,-1 0 0,3-4 0,10-20 17,-7 14-10,60-117 29,23-40 188,7 7 342,-71 123-427,38-63 124,-63 100-261,0 1 1,-1 0-1,1 0 1,-1-1 0,1 1-1,-1 0 1,0-1 0,1-1-1,-1 2-4,0 1 0,0 0 0,0-1 0,0 1 0,0 0 0,0-1-1,-1 1 1,1 0 0,0-1 0,0 1 0,0 0 0,0-1 0,0 1 0,-1 0-1,1-1 1,0 1 0,0 0 0,0 0 0,-1-1 0,1 1 0,0 0 0,-1-1-45,0 1 1,0 0 0,0-1-1,0 1 1,-1 0 0,1 0-1,0-1 1,0 1 0,0 0 0,0 0-1,0 0 1,0 1 0,0-1-1,-1 0 1,-5 3-1438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2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87 528,'-7'0'1147,"1"1"0,-1-1 0,0 1 0,-13 3 0,20-4-1135,-10 2 1695,10-2-1666,0 0-1,0 0 1,0 0 0,-1 0-1,1 0 1,0 0-1,0 0 1,0 0-1,0 0 1,-1 0 0,1 0-1,0 0 1,0 0-1,0 0 1,0 0-1,-1 0 1,1 0 0,0 0-1,0 0 1,0 0-1,0 0 1,0-1-1,-1 1 1,1 0 0,0 0-1,0 0 1,0 0-1,0 0 1,0 0-1,0-1 1,0 1 0,0 0-1,-1 0 1,1 0-1,0 0 1,0 0 0,0-1-1,0 1 1,0 0-1,0 0 1,0 0-1,0 0 1,0-1 0,0 1-1,0 0 1,0 0-1,0 0 1,0 0-1,0-1 1,0 1 0,0 0-1,0 0 1,1 0-1,-1 0 1,0-1-1,0 1 1,0 0 0,0 0-1,0 0 1,0 0-1,0 0 1,0 0-1,1-1 1,-1 1 0,5-7 606,1 0 0,9-10 1,-2 5-327,-11 9-264,1 0 0,-1 1 1,1-1-1,0 1 0,0 0 1,0 0-1,0 0 1,0 0-1,0 1 0,0-1 1,1 1-1,-1 0 0,4-1 1,10-4 102,-12 4-136,0 0 0,1 1 0,-1-1 0,1 1 0,0 0 0,0 0 1,-1 1-1,1 0 0,8 0 0,1 3-3,0 2 1,-1-1-1,0 2 0,25 12 1,-20-9-1031,24 8 1,-5-6-2535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29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39 4529,'1'0'65,"-1"0"0,1 0 1,-1-1-1,0 1 0,1 0 1,-1-1-1,1 1 0,-1 0 0,0-1 1,0 1-1,1 0 0,-1-1 0,0 1 1,0-1-1,1 1 0,-1-1 0,0 1 1,0 0-1,0-1 0,0 1 0,0-1 1,1 1-1,-1-1 0,0 1 0,0-1 1,0 1-1,0-1 0,-1 1 0,1-1 1,0 1-1,0-1 0,0 1 0,0-1 1,0 1-1,-1 0 0,1-1 1,0 1-1,0-1 0,-1 1 0,1-1 1,-1 0 140,1 0 1,-1 0 0,1 0 0,-1-1-1,1 1 1,0 0 0,-1 0 0,1 0 0,0 0-1,0 0 1,0-1 0,0 1 0,0-1-1,1-2 2175,-2 7-1510,-2 11-402,2-8-378,1 0 1,-1 0-1,1 0 0,1 0 0,-1 0 0,1 0 0,1 5 0,-1-7-80,0 0-1,0 0 0,1 0 1,-1-1-1,1 1 1,0-1-1,0 1 0,0-1 1,0 0-1,1 0 1,0 0-1,4 4 0,-2-3-9,1 0 0,-1-1 0,1 1 0,0-1 0,0-1 0,1 1 0,-1-1 0,0 0 0,1-1 0,0 1 0,-1-1 0,1-1 0,0 1 0,11-1 0,9-3-33,0 0 1,36-10-1,-59 13 23,98-26-670,-17 3-800,24 0-2236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29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190 104 5889,'-2'-4'637,"0"-1"0,-1 1 0,-4-7 0,6 10-495,1 0 0,-1 0 0,0 0 0,0 0-1,0 0 1,0 0 0,0 0 0,0 1-1,0-1 1,0 0 0,0 1 0,0-1-1,0 1 1,0-1 0,0 1 0,0 0-1,-1-1 1,1 1 0,0 0 0,-2 0-1,-1 1 167,-1 0-1,1 1 0,0-1 0,-1 1 0,1 0 0,-5 4 0,7-5-248,-2 1-15,1 1 0,-1-1 0,1 1 0,-1 0 0,1 0 0,0 1 0,0-1 0,0 1 0,1-1 0,-1 1 0,-2 5 0,-1 4 17,0 1 0,-4 15 0,8-23-32,-11 40 97,-13 77 0,20-83-113,2 0-1,2 0 1,3 50 0,0-74-14,1 1 0,6 21 0,-7-32-2,1-2 0,-1 1 1,1 0-1,0 0 0,1 0 0,-1-1 0,1 1 0,0-1 0,0 0 0,1 0 0,5 6 0,-6-8 2,0 0-1,-1 0 0,1 0 1,0-1-1,0 1 0,0-1 1,1 0-1,-1 0 0,0 0 1,0 0-1,0 0 0,1-1 1,-1 1-1,0-1 0,1 0 1,-1 0-1,1 0 0,-1-1 1,0 1-1,1-1 0,-1 0 1,4-1-1,5-2 2,-1-1 0,0 0 0,0-1 0,-1 0 0,13-10 0,0-2 6,0 0-1,-2-2 1,23-26 0,-17 14 14,38-59-1,-54 73-7,-1-1-1,-1 1 0,7-21 1,-8 12 25,5-27 0,-11 42-21,-1 8-11,3-14 55,0-1 0,0-21 1,-4 33-30,0 1 1,0 0 0,-1-1 0,0 1 0,0 0 0,-1 0 0,0 0 0,0 0 0,0 0 0,-4-8 0,1 6 7,-1 0 0,0 0 0,0 0 0,-1 0 0,0 1 0,0 0 0,0 1 0,-1-1 0,-16-9 0,20 14-34,0-1 0,0 1 0,-1 0-1,1 0 1,0 0 0,-1 1 0,1 0-1,-6-1 1,7 1-4,-1 1 0,1 0 0,-1 0 0,1 1-1,-1-1 1,1 1 0,-1-1 0,1 1 0,-1 0 0,1 1 0,-4 1 0,0 0-2,1 1 0,-1 0 0,1 1 0,-1-1 1,-9 11-1,-25 31-6,33-34-37,0-1-1,0 1 1,1 1 0,0 0 0,1 0 0,1 0 0,0 0-1,-5 26 1,4-13-603,-2 29-1,7 22-2982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0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9050,'-8'2'784,"-3"0"-168,13 12 592,7 7-63,-14 14-785,-1 8-216,-12 3-104,3 6-8,15 8-8,-8-9-8,6-15-24,10 9-96,9-20-2041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78 6073,'-12'-11'1911,"0"-1"-1,0 0 1,-14-20-1,26 32-1880,-1 0 1,1 0-1,0 0 0,0-1 1,0 1-1,0 0 0,-1 0 1,1 0-1,0-1 0,0 1 1,0 0-1,0 0 0,0-1 1,0 1-1,0 0 0,0 0 1,0-1-1,0 1 0,0 0 1,0-1-1,0 1 0,0 0 1,0 0-1,0-1 0,0 1 1,0 0-1,0 0 0,0-1 1,0 1-1,0 0 0,0 0 1,0-1-1,1 1 0,-1 0 1,0 0-1,0 0 0,0-1 1,0 1-1,1 0 0,-1 0 1,0 0-1,0 0 0,1-1 1,-1 1-1,0 0 0,0 0 1,0 0-1,1 0 0,-1 0 1,0 0-1,0 0 1,1 0-1,-1 0 0,0 0 1,1 0-1,-1 0 0,17 0-37,-12 0 6,-1 1 1,1-1-1,0 1 0,-1 1 1,1-1-1,-1 1 1,0-1-1,1 1 1,-1 0-1,0 1 1,7 4-1,12 14 12,12 10 13,-5-11-15,-16-12-4,14 12-1,-18-11 1,0-1 0,-1 2 0,0-1 0,-1 1-1,0 1 1,0-1 0,7 14 0,-13-19-13,1 0 0,-1 0 0,0 0 0,-1 0 0,1 0 0,-1 1 0,0-1 0,0 0 0,-1 1 1,0-1-1,1 1 0,-2-1 0,1 0 0,-1 1 0,0-1 0,0 0 0,0 1 0,-1-1 0,0 0 0,-2 6 0,-3 1-49,0 0 0,-1-1 0,-11 13 0,-31 31-3,43-47 58,-42 40 8,-36 42 7,75-77-15,0 0 1,1 0-1,1 1 1,1 0 0,-12 26-1,18-37 0,1-1 0,-1 0 0,0 0 0,1 0 0,-1 0 0,1 1-1,-1-1 1,1 0 0,0 0 0,0 1 0,0-1 0,1 0 0,0 3 0,-1-3 0,1-1 0,0 0 0,0 1 0,0-1 0,-1 0 1,1 0-1,1 0 0,-1 0 0,0 0 0,0 0 0,0 0 0,0 0 1,1 0-1,-1-1 0,0 1 0,1 0 0,-1-1 0,1 1 0,1 0 1,3 0-3,1 0 1,-1 0 0,0-1-1,1 0 1,-1 0 0,0 0-1,0-1 1,11-2 0,0 0 2,66-2 29,-5 1-568,-45 0-683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1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6 4641,'0'0'75,"0"0"0,0-1 0,0 1 0,0 0 0,0 0 1,0-1-1,0 1 0,0 0 0,0 0 0,0-1 0,0 1 0,-1 0 0,1 0 0,0-1 0,0 1 0,0 0 1,0 0-1,0 0 0,-1 0 0,1-1 0,0 1 0,0 0 0,0 0 0,-1 0 0,1 0 0,0 0 1,0 0-1,-1-1 0,1 1 0,0 0 0,-9 4 1793,6-3-1779,1 0 33,-1 1 1,1 0-1,0-1 0,0 1 0,0 0 1,0 0-1,0 0 0,0 1 1,1-1-1,-1 0 0,1 1 1,-1-1-1,1 1 0,-2 4 1,-1 5 207,1 0 0,-2 12 0,3-16-137,-1 6 54,2 1 0,-1-1 0,2 22 0,6 42 81,-1-32-226,2 85 75,2 29-79,-5-120-72,19 75-1,-21-109-24,0 1-1,0-1 0,1 0 0,-1 0 1,1 0-1,1 0 0,4 6 1,-7-11-1,0 0 0,0 0 0,0 0 0,0 0 0,0 0 1,0 0-1,0 0 0,0 0 0,0 0 0,1 0 0,-1-1 0,0 1 1,1-1-1,-1 1 0,0-1 0,1 1 0,-1-1 0,1 0 1,-1 0-1,0 1 0,1-1 0,-1 0 0,1 0 0,-1-1 0,1 1 1,-1 0-1,1 0 0,-1-1 0,0 1 0,1-1 0,-1 1 1,0-1-1,1 1 0,-1-1 0,0 0 0,2-1 0,2-2 7,0 0 0,6-8-1,-5 6 1,96-113 52,-55 62-43,-45 54-15,59-73 28,-49 58-15,0 0 0,15-32 0,11-44 64,-25 67 19,17-28 0,4-5 128,-28 48-177,0-1-1,6-19 1,-1-3 6,-9 32-74,-1 0 0,0 0 1,1 0-1,0 0 0,0 0 0,0 0 0,2-2 1,-4 5-21,1 0 1,-1-1-1,0 1 1,0 0-1,0 0 1,1-1-1,-1 1 1,0 0-1,0 0 1,1 0-1,-1 0 0,0-1 1,0 1-1,1 0 1,-1 0-1,0 0 1,1 0-1,-1 0 1,0 0-1,0 0 1,1 0-1,6 0-1317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3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79 279 5345,'-1'0'86,"-1"-1"1,0 1-1,0-1 0,1 1 1,-1-1-1,1 0 0,-1 0 1,0 0-1,1 0 0,-2-1 1,2 2-79,1-1 1,-1 1 0,1 0 0,-1 0-1,0-1 1,1 1 0,-1 0 0,1 0-1,-1 0 1,0 0 0,1-1 0,-1 1 0,0 0-1,1 0 1,-1 0 0,1 1 0,-1-1-1,0 0 1,1 0 0,-1 0 0,0 0-1,1 1 1,-1-1 0,1 0 0,-1 0-1,1 1 1,-2 0 0,-13 12 6,10-9 77,-2 6 1944,2-27-1307,2-1-1,0-1 1,-1-19-1,4 35-689,0-1 0,1 1 0,-1-1 1,1 1-1,-1-1 0,1 1 0,0-1 0,0 1 0,1-1 0,-1 1 0,4-5 0,1-2 100,1 0 1,9-9-1,-5 5 8,-6 7-54,1 0 0,-1 1 0,2-1-1,-1 1 1,0 0 0,1 1 0,0 0 0,1 0 0,-1 0 0,1 1 0,0 0 0,10-3 0,12-1 185,-19 6-100,1-1 0,14-6 0,-21 7-121,0 0 0,-1 1 0,1-1 1,0 1-1,-1 0 0,10-1 0,-5 3-13,0-1 0,14 3 0,-21-2-37,10 0 12,-1 1-1,1 1 1,-1 0 0,0 0-1,0 1 1,0 1 0,18 10-1,52 44 53,-75-55-68,20 14 20,23 20 0,-39-30-16,-1-1 1,1 0-1,1 0 0,19 9 0,-24-14 5,0 1 0,1-1 0,-1 0 1,1 0-1,-1-1 0,1 0 0,0 0 0,0-1 0,-1 0 1,12-1-1,-1-2 23,0-2 0,-1 0 0,0-1 1,23-12-1,-3 2-7,12-2 2,-32 13-158,0 0 0,-1-1 0,17-11 0,-17 7-276,-11 7 2,0 0 0,1 0 0,-1 1 0,1-1 0,7-2 0,12 1-2367,5 1-1340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 10010,'-14'-1'414,"-5"0"177,-19 2 0,33-1-521,0 1 0,0-1 0,1 1 1,-1 1-1,1-1 0,-1 0 0,1 1 1,-1 0-1,-5 4 0,10-6-69,-1 0 0,1 0 1,0 0-1,0 0 0,-1 0 1,1 1-1,0-1 0,-1 0 0,1 0 1,0 0-1,0 1 0,0-1 0,-1 0 1,1 0-1,0 1 0,0-1 0,0 0 1,-1 1-1,1-1 0,0 0 0,0 0 1,0 1-1,0-1 0,0 0 1,0 1-1,0-1 0,0 0 0,0 1 1,0-1-1,0 0 0,0 1 0,0-1 1,0 0-1,0 1 0,0-1 0,0 0 1,0 1-1,0-1 0,1 0 1,-1 1-1,0-1 0,0 0 0,0 0 1,0 1-1,1-1 0,-1 0 0,0 0 1,0 1-1,1-1 0,1 2-3,0-1-1,0 0 1,0 0-1,1 1 0,-1-1 1,4 1-1,53 11-32,-32-8 26,74 14-1,68 15 26,-92-18-8,45 12 22,-116-27-27,2 2-2,-1-1 0,1 1 0,-1 0 0,8 4 1,-13-6-1,0 1 0,0-1 1,-1 0-1,1 1 1,0-1-1,-1 1 0,1 0 1,-1-1-1,0 1 0,1 0 1,-1 0-1,0 0 1,0 0-1,0 0 0,-1 0 1,1 0-1,0 0 1,-1 0-1,1 3 0,0-1 5,-1 0-1,0 0 1,0 0 0,-1 0-1,1 0 1,-1 0-1,0 0 1,0-1-1,0 1 1,0 0-1,-1 0 1,1-1 0,-1 1-1,0-1 1,-4 5-1,-3 4 18,-1-1 0,-20 19-1,3-4-8,-3 6-2,-46 45 11,58-61-21,0-1 0,-33 21 0,35-27-17,5-2-192,-1 0-1,1 1 0,-10 9 1,9-3-1107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20 5417,'0'-5'214,"0"4"-61,0 0 1,0 1-1,0-1 1,0 0-1,0 0 1,0 0 0,0 1-1,0-1 1,-1 0-1,1 0 1,0-1-1,-1 2-61,1 0-1,-1-1 0,1 1 1,-1 0-1,1-1 0,-1 1 0,1 0 1,-1 0-1,1 0 0,-1-1 1,1 1-1,-1 0 0,1 0 1,-1 0-1,1 0 0,-1 0 1,0 0-1,1 0 0,-1 0 0,1 0 1,-2 0-1,-2 1 92,0-1 0,1 1 0,-1 0 0,0 0 1,0 0-1,0 1 0,1-1 0,-1 1 0,0 0 0,1 0 0,0 0 0,-7 6 0,0 2 81,-1 0 0,-11 16-1,11-12-37,-12 14 34,2 2 1,1 0 0,2 1-1,-17 37 1,28-52-226,0 2 1,1-1 0,1 0-1,-6 37 1,8-24-25,2-1 0,1 40 1,1-61-12,-1 2 0,1 1 0,4 19 0,-4-27-2,0 1 0,0 0 1,1-1-1,-1 1 0,1-1 1,0 1-1,0-1 0,0 0 1,1 0-1,-1 0 0,5 4 1,-4-4-3,0-1 1,0 1 0,1-1-1,-1 0 1,1 0-1,-1 0 1,1 0-1,0 0 1,0-1 0,0 0-1,0 0 1,0 0-1,0 0 1,0-1 0,0 0-1,0 1 1,0-1-1,0-1 1,0 1 0,0-1-1,0 1 1,0-1-1,7-3 1,-2 1 2,0-1 0,-1 0 1,1-1-1,-1 0 0,0 0 0,0-1 1,0 0-1,-1 0 0,8-10 0,20-22 19,34-49 0,-54 66 0,-2-1 0,0 0 0,-1-1 0,11-30 0,-20 42-5,0 0 1,0 0-1,-1-1 1,-1 1-1,0-1 1,0 1 0,-1 0-1,-1-1 1,0 1-1,0-1 1,-5-18-1,4 23 0,-1 0 0,1 0 0,-1 0 0,0 0 0,-1 0 0,1 0 0,-1 1 0,-1 0-1,1 0 1,-1 0 0,0 0 0,0 1 0,-1 0 0,0 0 0,0 0 0,0 1 0,-13-8-1,12 10-1,0-1 0,0 1 0,0 0 0,-1 0 0,1 1 0,-1 0 0,-11 0 0,5 2 4,0 0 0,-26 5 0,33-4-57,0-1 1,1 2-1,-1-1 1,1 1 0,0 0-1,0 0 1,0 1-1,0-1 1,0 2 0,1-1-1,-7 7 1,3-1-471,0 0 1,1 1-1,0 0 1,-11 23 0,-3 10-5275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33 7570,'-6'-5'557,"-1"0"1,1 1 0,-13-7-1,17 9-413,-1 1 0,0 0-1,0 0 1,1 1 0,-1-1-1,0 1 1,0-1 0,0 1-1,1 0 1,-1 0 0,0 0 0,0 0-1,-5 2 1,4-2-52,1 2 1,-1-1-1,1 0 0,-1 1 1,1-1-1,0 1 1,0 0-1,0 0 1,-5 4-1,5-3 8,0 1 0,-1-1 1,1 1-1,1 0 0,-1 1 0,1-1 0,-4 7 1,-2 9 139,0 1 0,-4 22 0,-7 45 47,11-50-240,-64 247 90,54-221-122,-30 101 4,-15-6-102,51-132 51,2-5-29,-23 37 1,18-39-29,11-17-34,3-4-73,0 0 155,1 1-1,-1-1 1,1 0 0,0 1 0,-1-1-1,1 0 1,0 0 0,0 0 0,0 1-1,0-1 1,0 0 0,0 0 0,0 0-1,0 1 1,0-2 0,2-16-593,1 1 0,5-19 0,-3 16 198,34-142-3247,-15 73 750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5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8 103 3441,'90'-85'5067,"-88"83"-4882,-1 1 0,1-1 0,-1 1 0,1-1 0,0 1-1,-1 0 1,1 0 0,0 0 0,0 0 0,0 0-1,0 1 1,0-1 0,0 0 0,0 1 0,0 0-1,0-1 1,0 1 0,2 0 0,-3 0-171,-1 0 23,0 0 0,0 0-1,0 0 1,1 0 0,-1 0-1,0 0 1,0 0 0,0 0-1,1 0 1,-1 0-1,0 0 1,0 0 0,0 0-1,1 0 1,-1 0 0,0 0-1,0 0 1,0 0 0,1 0-1,-1 0 1,0 1-1,0-1 1,0 0 0,0 0-1,1 0 1,-1 0 0,1 12 744,-1-12-764,-30 575 1988,-20-296-1963,20-152-125,27-117-36,0 0-1,0 0 1,-1 0-1,-7 14 1,4-10-1080,6-8-732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5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4785,'-19'25'3017,"5"0"-1433,14 0-352,14-4-176,9-9-711,12 0-177,15-3-120,10-9-8,6-3-8,-2 1 0,8-6-416,-12-2-905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5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 8178,'0'0'49,"0"0"0,0 0 0,0 0 0,0 0 0,0-1 1,0 1-1,0 0 0,0 0 0,0 0 0,0 0 0,-1 0 0,1 0 1,0-1-1,0 1 0,0 0 0,0 0 0,0 0 0,0 0 0,0 0 1,-1 0-1,1 0 0,0 0 0,0 0 0,0 0 0,0 0 0,0-1 0,0 1 1,-1 0-1,1 0 0,0 0 0,0 0 0,0 0 0,0 0 0,0 0 1,-1 0-1,1 0 0,0 0 0,0 0 0,0 0 0,0 1 0,-1-1 1,-4 7 1598,-4 19 195,6-15-1762,-4 9-20,1 1 1,1-1 0,1 2 0,-2 31 0,6 85-39,0-134-23,1 0-1,-1 0 1,1 0 0,0 0 0,0 0 0,2 6 0,-3-9-1,1 0-1,-1 0 1,1 0-1,0 0 1,-1 0 0,1 0-1,0-1 1,-1 1 0,1 0-1,0 0 1,0-1 0,0 1-1,0 0 1,0-1 0,-1 1-1,1-1 1,0 1 0,0-1-1,1 0 1,-1 1-1,0-1 1,0 0 0,0 0-1,0 0 1,0 0 0,0 0-1,2 0 1,1 0-59,0-1 0,-1 0-1,1 0 1,0 0 0,-1 0 0,1 0 0,-1-1-1,1 0 1,5-4 0,2-2-466,14-12 0,-24 19 496,14-14-653,0-1 0,22-32 0,-22 28 296,29-31-1,-28 36 333,-4 4 46,21-25 1,-20 17 41,-11 14 48,1 0 0,0 1 1,0-1-1,1 1 0,-1 0 0,1 0 0,0 0 0,0 1 0,8-7 1,-11 10 2,0-1 1,0 1 0,0-1 0,0 1-1,1 0 1,-1-1 0,0 1 0,0 0 0,0 0-1,0 0 1,2 0 0,-3 0-41,1 0 1,-1 0-1,1 0 0,-1 0 1,1 1-1,-1-1 0,1 0 1,-1 0-1,1 1 0,-1-1 1,0 0-1,1 1 0,-1-1 1,0 0-1,1 1 0,-1-1 1,0 1-1,1-1 0,-1 0 1,0 1-1,0-1 0,1 1 1,-1-1-1,0 1 0,0-1 1,0 1-1,0-1 0,0 1 1,0-1-1,0 1 0,0-1 1,0 2-1,0 2 76,0 0 1,-1 0-1,1 0 0,-1 0 1,0 0-1,0 0 0,-2 4 1,1-2-68,0-1 1,1 0 0,-1 1 0,0 7 0,3-5-24,-1 0 0,1 0 0,0 0 0,3 10 0,3 17 30,-7 6-15,-1-28-34,2 20 1,2-15-243,0 0 0,2 0 1,-1-1-1,9 17 0,-7-14-2099,-6-19 2044,0 0 0,0-1-1,0 1 1,0 0-1,0 0 1,0 0 0,0 0-1,0 0 1,-1 0-1,1-1 1,-1 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9314,'-1'2'252,"0"1"0,1 0 0,-1 0-1,1 0 1,0-1 0,0 1 0,0 5 0,0 8 56,-7 17-34,5-24-258,0 0 1,1-1-1,-1 1 0,1 12 0,3 6-3,-1-11-3,-1 23 0,-4 0 0,2-27-8,1-1 0,0 1 0,0 0 1,1 0-1,3 20 0,-3-31-16,1 0 0,-1-1 1,0 1-1,0 0 0,1 0 1,-1-1-1,0 1 0,1 0 0,-1-1 1,0 1-1,1 0 0,-1-1 0,1 1 1,-1-1-1,1 1 0,0-1 1,-1 1-1,1-1 0,-1 1 0,1-1 1,0 1-1,-1-1 0,1 0 0,0 1 1,0-1-1,-1 0 0,1 0 0,0 0 1,0 0-1,-1 1 0,1-1 1,0 0-1,0 0 0,0 0 0,-1-1 1,1 1-1,1 0 0,2-1-178,0 0 0,0 0 0,-1 0 0,1-1 0,6-2 0,-2-2 20,1 0 0,-1 0 0,0-1 0,-1 0 0,1 0 0,7-11 0,6-5 159,86-91 225,-102 108-172,69-69 1228,-48 51-611,-20 18-452,9-8 226,-14 13-398,0 1 1,0-1-1,-1 1 1,1-1-1,0 1 1,0 0-1,0-1 1,0 1-1,0 0 1,0 0-1,0 0 1,0 0-1,0-1 1,0 1 0,-1 0-1,1 1 1,0-1-1,0 0 1,2 0-1,-3 1-15,1-1 0,0 0 0,-1 0 0,1 1-1,0-1 1,-1 0 0,1 1 0,0-1 0,-1 1 0,1-1 0,-1 1 0,1-1-1,-1 1 1,1-1 0,-1 1 0,1-1 0,-1 1 0,1 0 0,-1-1 0,0 1-1,1 0 1,-1-1 0,0 1 0,0 0 0,0 0 0,0-1 0,1 2 0,-1 2 10,-1-1-1,1 1 1,0 0 0,-1-1 0,-1 4 0,0 0-6,-4 21 20,-13 62 20,17-75-60,1 0-1,0 1 1,1-1 0,2 17 0,-2-27-3,1 1 1,1 0-1,-1-1 0,1 1 1,0-1-1,0 1 0,0-1 1,1 0-1,3 5 0,-4-7 0,0 0 0,1 0-1,-1-1 1,1 1 0,-1-1-1,1 1 1,0-1 0,0 0-1,0 0 1,0 0 0,0 0-1,1-1 1,-1 0 0,0 1-1,5 0 1,1 0-204,0-1 0,0 0 1,1 0-1,-1-1 0,11-1 1,22-3-1541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6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278 155 3713,'-1'-2'628,"0"1"-461,0-1 1,0 1-1,0 0 1,0 0-1,0-1 1,-1 1 0,1 0-1,0 0 1,-1 0-1,1 0 1,-3-1-1,-18-6 1945,12 5-1673,7 2-219,1 1 0,-1-1 0,1 1 0,-1 0 0,1 0 0,-1 0 0,1 0 0,-6 1 0,-11 1 883,11-4-730,7 2-307,-1-1 0,1 1 0,0 0 0,-1 0 0,1 0 0,0 0 0,-1 0-1,1 0 1,-1 0 0,1 0 0,0 0 0,-1 1 0,1-1 0,-2 1 0,-13 5 371,12-5-386,-1 0-1,1 1 0,0 0 0,0-1 0,0 2 1,0-1-1,1 0 0,-6 5 0,2 0 27,0 1-1,0 0 1,0 0-1,1 1 0,1 0 1,-1 0-1,-6 18 1,4-6-25,1-1-1,-8 41 1,13-46-47,0 0 0,0 1 0,1-1-1,2 17 1,0-24-8,-1-1 0,2 0 0,-1 0 0,1 1-1,0-1 1,1 0 0,-1 0 0,1-1 0,1 1 0,7 11 0,-9-15-2,0-1 0,1 1 0,-1 0 0,1-1 0,0 0 0,-1 0 0,1 0 0,0 0 0,1 0 0,-1 0 0,0-1 0,0 1 0,1-1 0,-1 0 0,1 0 0,-1-1 0,1 1 0,-1-1 0,7 1 0,-2-1-9,1-1 1,-1 0-1,1-1 1,-1 1-1,0-1 1,0-1-1,13-5 0,-4-1 4,0 1-1,-1-2 1,0-1-1,-1 0 1,0 0-1,20-22 0,-18 16 18,-1-1 0,-1-1-1,-1 0 1,21-39-1,-30 47 5,0 0 0,0-1 0,-1 0 0,-1 1 0,0-2 0,0 1 0,1-18 1,-4 22 22,0 0 0,0-1 1,0 1-1,-1 0 1,0 0-1,-1-1 0,0 1 1,0 0-1,-1 0 1,0 1-1,-8-15 1,6 14 38,-1 0 0,0 1 0,0-1 1,-1 1-1,0 1 0,0-1 0,0 1 0,-1 0 1,0 1-1,-13-7 0,17 10-61,2 1-2,0-1-1,-1 1 1,1 0-1,-1 0 1,1 0-1,-4 0 1,4 1-9,1 0 1,0 0 0,0 0-1,0 0 1,0 0 0,0 1-1,0-1 1,0 0 0,0 1-1,0-1 1,0 0 0,0 1-1,0 0 1,0-1 0,0 1-1,0-1 1,0 1 0,0 0-1,-1 1 1,-2 3 3,1-1 0,-1 1-1,1 0 1,0 0 0,0 0-1,1 1 1,0-1 0,0 1 0,0-1-1,0 1 1,-1 10 0,1 0 12,1-1 1,0 1-1,2 22 1,1-23-13,0 1 0,2-1 1,0 0-1,0 0 0,9 18 1,-8-20-7,1-1 1,1 0 0,0-1-1,0 0 1,2 0 0,-1 0-1,1-1 1,0-1 0,1 1-1,15 10 1,-19-16-26,1 1 1,-1-2-1,1 1 1,0-1-1,0 0 1,0 0-1,10 2 1,-3-2-983,0-1 0,26 0 0,3 0-3855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7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3689,'-7'16'1746,"0"-1"0,-8 33 0,14-45-1731,-8 26 290,1 0 1,-6 58-1,11 9 335,-1 7 40,-7 20-200,-3 15-227,4 163-109,12-150-113,1-114-24,15 71 0,-15-98-6,-2-3 0,1 0 1,4 11 0,-5-16-2,0 0 1,0 0 0,0 0 0,1 0-1,-1 0 1,1 0 0,0 0 0,-1 0-1,1-1 1,0 1 0,3 2 0,-4-4 0,0 1 0,0 0 1,0 0-1,1 0 0,-1-1 1,0 1-1,0 0 1,1-1-1,-1 1 0,1-1 1,-1 0-1,0 1 0,1-1 1,-1 0-1,1 0 1,-1 0-1,1 0 0,-1 0 1,0 0-1,1 0 1,-1-1-1,1 1 0,-1 0 1,0-1-1,1 1 0,-1-1 1,0 0-1,1 1 1,-1-1-1,2-2 0,9-5 20,-2 0-1,1-1 1,-1 0-1,0-1 1,-1-1-1,-1 1 0,1-1 1,11-22-1,29-42 40,10-18-18,-48 73-34,17-22 1,-24 37-7,0-1-1,0 1 1,1 1 0,0-1 0,0 1 0,0-1-1,1 1 1,7-4 0,-13 8 0,1-1 0,0 1 0,0 0 0,0-1 0,-1 1 0,1-1 0,0 1 0,0 0 1,0 0-1,0 0 0,0-1 0,0 1 0,0 0 0,-1 0 0,1 0 0,0 0 0,0 1 0,0-1 0,0 0 0,0 0 0,0 0 0,0 1 0,-1-1 0,1 0 0,0 1 0,0-1 1,0 1-1,-1-1 0,1 1 0,0-1 0,-1 1 0,1 0 0,1 1 0,-1 0 33,0 0 1,0 0-1,0 1 1,0-1-1,0 1 1,0-1-1,-1 1 1,1-1-1,-1 1 1,1 3-1,-1 124 698,-1-37-698,2-84-38,-1 0-1,1 0 1,0 1-1,5 15 0,-5-22-1,0-1 0,0 1 0,0-1 0,0 1 0,0-1 0,1 0 0,-1 0 0,1 1 0,-1-1 0,1 0 0,0 0 0,0 0 0,0-1 0,0 1 0,0 0 0,0-1-1,1 0 1,-1 1 0,1-1 0,2 1 0,-2-1-1,0-1 0,0 0 0,-1 1 0,1-1 0,0-1 0,0 1 0,0 0 0,0-1 0,-1 1 0,1-1 0,0 0 0,-1 0 0,1 0 0,5-3 0,8-4-119,0-1 1,0-1-1,19-16 1,41-42-1047,-63 56 966,20-26-1,-2-13 56,-5 13 138,8-13 52,-27 40 6,0 0 1,13-17 0,-19 28-45,5-6 87,-4 6-7,-3 5 70,-6 13 140,-4 14 68,8-20-323,2 0 0,0-1 0,0 1 0,1 0 0,2 14 0,-2-20-34,0 1 1,-1 0 0,1-1 0,-4 14 0,2-16-5,1 0 1,0 0 0,1 1 0,-1-1-1,1 0 1,0 1 0,0-1 0,0 0 0,1 1-1,-1-1 1,1 0 0,1 5 0,1-4-2,-1 1 0,1-1 1,1 0-1,5 7 0,3 6-7,-7-11 3,-5-6 5,0 0 0,1 0 1,-1 0-1,1 0 0,-1 0 0,1-1 1,0 1-1,-1 0 0,1 0 1,0-1-1,0 1 0,-1 0 1,1-1-1,0 1 0,0-1 1,0 1-1,0-1 0,0 0 0,0 1 1,1-1-1,1 1 1,-1-1-1,1 1 1,-1-1-1,1 0 1,-1 0 0,1 0-1,-1 0 1,1-1-1,-1 1 1,1-1 0,-1 0-1,1 1 1,-1-1 0,0 0-1,1 0 1,2-3-1,1 1-68,0-1 1,-1 0-1,0 0 0,0-1 0,5-5 0,31-42-1205,-21 27 774,-1 0-1,24-47 0,-28 46 419,35-67 17,1-2 306,-42 84 70,-6 10-4,-1 6 326,-2 1-424,-1 1 1,0 0-1,0-1 0,0 1 1,-1-1-1,-3 7 0,3-7-119,-5 15 24,1 0 1,1 0-1,1 0 1,-2 27-1,5-34-105,3 23 0,-2-30-9,2-1 0,-1 0 0,1 1 0,0-1 0,0 0 1,4 6-1,-1 0 0,-2-5 0,0-1 0,1 1 0,0 0 0,0-1 0,0 0 0,1 0 0,0 0 0,6 5 0,1-2 1,0 0 0,0-1 1,1 0-1,1 0 0,19 7 1,-28-14-4,1 1 1,-1-1-1,1 0 1,-1 0-1,1 0 0,0-1 1,8 0-1,-6 0-1,9 0-15,0 0 0,-1-2 0,1 0 0,0 0 1,-1-2-1,0 0 0,31-12 0,-19 1-23,30-20 1,-37 20-1,-1-1 0,35-35-1,-54 50 38,4-5-46,-1 1 1,1-1 0,-1 0 0,0 0 0,5-14 0,-6 14 22,0 0 0,1 0 1,-1 0-1,1 0 1,7-7-1,-4 5 18,1 0 1,6-10-1,-11 13 9,0 0-1,-1 0 0,1 0 0,-1-1 0,0 1 0,1-7 0,18-64 4,-19 68 31,0-1 1,-1 1 0,0 0 0,0-1 0,0 1-1,-1-1 1,-1 1 0,0-1 0,0 1 0,-3-14-1,3 19 14,0 1 0,1 0-1,-1 1 1,0-1 0,0 0 0,-1 0-1,1 0 1,0 0 0,0 1 0,-1-1-1,1 1 1,-1-1 0,1 1-1,-1-1 1,0 1 0,0 0 0,0 0-1,1 0 1,-1 0 0,0 0 0,0 0-1,0 1 1,0-1 0,-1 1-1,1-1 1,0 1 0,0 0 0,-4 0-1,-1 0-22,0 0 0,0 1-1,1 0 1,-1 0 0,0 0 0,0 1-1,-8 4 1,4-1-12,0 0 1,1 1-1,0 0 1,0 1-1,1 0 1,0 0-1,-13 15 1,1 1 333,-30 44 0,43-56-181,1 1 0,0-1 0,1 1 1,-8 20-1,11-22-87,1-1 0,0 1 1,0 0-1,1 0 0,0 0 1,1 0-1,0 13 0,2-9 12,0 0 0,1 0 0,0 0 0,1-1 0,0 1 0,2-1 1,8 17-1,-9-19-47,1-1 1,1 0-1,0-1 1,0 1-1,1-1 1,0-1-1,1 1 1,-1-1-1,15 9 1,-8-8-34,-1-1 0,1-1 0,0 0 0,18 4 0,66 14-293,-83-23-32,0 0 0,1-1 1,-1 0-1,0-2 0,1 0 0,-1 0 0,0-2 1,0 0-1,18-6 0,-14 4-284,7-3-1344,29-11 0,-12-3-1366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8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51 4745,'-22'-26'2393,"15"11"-1025,9 7 496,-6 6-279,2 2-481,15 0-360,5 4 88,15 14-176,-2 5-176,0 12-280,13 9-80,-1 16-72,-8-2-8,-4-9-8,0-7-112,-6-11-1488,-6 0-1353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8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0 593 11666,'58'-53'345,"8"-7"47,11-9-48,-3-3-224,-4 6-96,-1-2 72,-10 16-1320,-13-2-1137</inkml:trace>
  <inkml:trace contextRef="#ctx0" brushRef="#br0" timeOffset="1">476 0 5033,'-23'21'1512,"8"7"-631,-1-1-169,3 19-512,-3 6-40,-5 10-32,1 0-64,5-5-40,5-1 0,1-8-8,1-7-8,10-14-64,0-4-752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9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72 5705,'-44'-27'2425,"40"13"-1193,14 5-64,1 1-784,9 0-136,20 2-160,5 10-64,5 6-16,14-4 0,4 3-1736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0 7610,'-16'0'651,"0"1"0,0 1 0,-26 5 0,31-5-435,8-2-176,0 1-1,1-1 1,-1 1-1,0 0 1,1 0-1,-1 0 0,0 0 1,1 0-1,-3 2 1,0 0-17,2-2-18,1 1-1,-1-1 1,1 1 0,-4 2-1,6-3-4,-1-1 0,1 0 1,0 1-1,-1-1 0,1 0 0,0 1 0,-1-1 0,1 1 0,0-1 1,-1 1-1,1-1 0,0 1 0,0-1 0,0 1 0,0-1 0,0 1 0,-1-1 1,1 1-1,0-1 0,0 1 0,0-1 0,0 1 0,0-1 0,1 1 1,-1-1-1,0 1 0,0-1 0,0 1 0,0-1 0,0 1 0,1-1 1,-1 1-1,3 3 32,0-1 1,0 0 0,1 0 0,-1 0-1,8 5 1,2 2 119,10 9-20,-2 2-1,-1 0 1,0 1 0,28 43 0,-14-11-119,30 65-1,-56-100-6,0 0 0,0 0 0,-2 1 0,-1 0 0,0 0 0,4 41 1,-9-55-1,0-1 0,0 0 1,0 1-1,-1-1 0,1 1 1,-1-1-1,-1 0 1,1 1-1,-1-1 0,0 0 1,0 0-1,0 0 0,-1 0 1,1-1-1,-1 1 1,0-1-1,-1 1 0,1-1 1,-1 0-1,0 0 0,0-1 1,0 1-1,0-1 0,-1 0 1,0 0-1,-5 2 1,4-2 2,0-1 0,0 0 0,0 0 0,-1-1 0,1 1 0,-1-1 0,1-1 1,-9 1-1,5-2 6,-1 0 0,1 0 1,-1-1-1,-14-5 0,-4-4 17,0-1-1,-39-23 0,46 23-27,-3-1 1,-55-32 16,67 37-39,0-1 0,0 0 0,-18-19 0,22 18-228,1 0 0,0 0 0,1-1 0,0 0 0,0 0 0,1-1 0,1 1 0,0-1 0,1-1 0,0 1 0,0-1 0,-1-13 0,0-31-2968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39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28 5425,'-15'-7'1424,"3"2"-451,1 1 0,-1 0 1,-13-3-1,24 7-910,0 0 0,1-1 0,-1 1 0,0 0 0,0 0 0,0 0 0,1 0 0,-1 0 0,0 0 0,0 0 0,0 0 0,1 1 0,-1-1 0,0 0 0,0 0 0,0 1 0,1-1 0,-1 0 0,0 1 0,1-1 0,-1 1 0,0-1 0,1 1 0,-2 0 0,2 0-52,0 0 0,-1-1 0,1 1 0,0 0-1,0 0 1,0-1 0,0 1 0,0 0-1,0 0 1,0 0 0,0-1 0,0 1 0,0 0-1,0 0 1,0-1 0,0 1 0,1 0 0,-1 0-1,0-1 1,0 1 0,1 1 0,5 8-20,1 0 1,0 0 0,0 0 0,11 10-1,2 3 3,-13-15 4,112 142-29,-96-117 29,0 1-1,29 61 1,-26-29 29,35 132 0,-54-174-12,-2 0 0,2 27-1,-6-40-6,-1 0-1,-1 0 1,1 0 0,-2 0-1,1 0 1,-7 19 0,4-17 1,-2 1 1,1-1-1,-12 18 1,-28 34 13,42-60-22,-10 12-58,-24 26 0,25-32-133,-1-1 0,1-1 0,-18 10 0,-41 21-1287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1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458 154 5881,'6'-20'704,"18"-76"3517,-23 94-4111,-1 0-1,0 0 1,0 0-1,1-1 1,-2 1-1,1 0 1,0 0-1,0 0 1,-1-3-1,0 5-63,1-1 0,0 0 0,-1 0-1,1 0 1,-1 1 0,1-1 0,-1 0 0,1 0 0,-1 1-1,0-1 1,1 0 0,-1 1 0,0-1 0,1 1 0,-1-1-1,0 1 1,0-1 0,0 1 0,1 0 0,-1-1 0,-1 1-1,1 0-3,0 0 0,0-1-1,1 1 1,-1 0-1,0 0 1,0 0-1,0 0 1,1 0-1,-1 0 1,0 0-1,0 1 1,0-1-1,1 0 1,-1 0 0,0 1-1,0-1 1,1 0-1,-1 1 1,-1 0-1,-27 20 518,22-16-486,-4 3 39,1-1-1,-11 12 1,7-5 28,1 2 0,-20 30 0,-21 46 138,-71 174-109,92-174-160,5 2 0,4 0 0,-17 136 0,29-88-25,12-120-16,0 1 0,6 31 0,-4-43-7,0 0 0,8 22 0,-9-29 26,0-1 0,1 0 1,0 0-1,0 0 0,0 0 0,0 0 0,0 0 1,0-1-1,1 1 0,-1-1 0,1 1 0,0-1 1,4 3-1,-4-4 4,1 1 0,-1-1 0,1 1 0,-1-1 0,1 0-1,0 0 1,-1-1 0,1 1 0,0-1 0,0 0 0,0 0 0,-1 0 0,1 0 0,0-1 0,0 0 0,-1 1 0,1-1 0,4-2-1,2-1 3,0-1-1,0 0 0,0 0 0,-1-1 0,10-7 0,-1-1 19,-1 0-1,0-1 1,-2-1 0,1-1 0,-2 0 0,0-1-1,21-36 1,-29 41 3,0 1-1,-1-1 0,0 0 0,-1 0 1,0 0-1,1-15 0,-4 17 4,0 1-1,-1-1 1,0 1-1,0-1 1,-1 1-1,-1-1 1,0 1-1,-6-18 1,3 14 7,-1 1 1,-1 0-1,0 0 0,0 0 0,-12-12 1,3 4 7,-1 2 0,-20-18 1,30 30 1,-1 0 1,0 1-1,0 0 1,0 1 0,-1 0-1,1 0 1,-19-6-1,24 10 0,-1 0-1,0 0 0,0 0 1,0 0-1,0 1 0,1 0 0,-1 0 1,0 0-1,0 0 0,0 1 1,0-1-1,0 1 0,0 0 1,1 0-1,-1 0 0,0 1 1,1-1-1,-1 1 0,1 0 1,-1 0-1,1 0 0,-4 4 1,3-2 0,0-1 1,0 2 0,0-1 0,0 0 0,1 1 0,0 0 0,0 0 0,0 0 0,1 0 0,0 0 0,0 0 0,0 1 0,0-1 0,1 1 0,0-1 0,0 1 0,1 0 0,-1 6 0,1-6-29,1 1 0,0 0 0,0-1 0,0 1 0,1-1 0,-1 1 0,2-1 0,-1 0 0,1 0 0,0 0 0,0 0 0,1 0 0,-1 0 0,1-1 0,6 7 0,-4-7-9,1 1 1,-1-1-1,1 0 1,0 0 0,0-1-1,1 0 1,-1 0-1,1-1 1,0 0-1,0 0 1,0-1-1,0 0 1,1 0 0,11 0-1,12 0 3,0-2-1,50-5 1,-78 4 0,108-13 15,-82 8-4,51-16 1,-52 10-1,0 0 1,50-31 0,43-44 3,-27 7 9,-78 64-8,0-1 0,-1-1 0,14-20 0,-27 34-7,0 0 0,0-1-1,-1 1 1,0-1 0,3-7-1,-5 10-3,1 0-1,-1 1 1,0-1-1,1 1 1,-1-1-1,0 0 0,0 1 1,0-1-1,-1 0 1,1 1-1,0-1 1,0 1-1,-1-1 0,1 0 1,-1 1-1,0-1 1,1 1-1,-3-3 0,1 2 5,0-1 0,0 1-1,-1 0 1,1 0 0,-1 0-1,1 0 1,-1 0 0,0 1-1,0-1 1,-4-1 0,0 1 4,0-1 1,0 1-1,0 1 1,-8-2-1,8 3-15,-1-1 1,0 1-1,1 0 0,-1 1 0,1 0 1,-1 0-1,1 1 0,0 0 1,-1 0-1,1 1 0,0-1 0,0 2 1,0-1-1,1 1 0,-1 0 0,1 0 1,0 1-1,0 0 0,-10 11 0,1 2-7,0 2-1,1 0 1,1 0-1,-12 28 0,-33 74-9,51-102 14,0 1 1,1 0-1,1 0 0,-2 24 1,5 32-11,2-71 14,0 7-4,1 0 1,0-1-1,4 20 0,-3-24 1,1-1-1,0 1 0,0-1 1,0 0-1,1 0 1,8 11-1,-8-11-1,2-1-1,-1 1 1,1-1-1,-1 0 1,2-1-1,-1 0 1,1 0-1,7 5 1,-9-8 0,-1 1 1,1-1-1,0 0 0,-1-1 1,1 1-1,0-1 1,0 0-1,0 0 0,0-1 1,0 0-1,0 1 0,0-2 1,0 1-1,0 0 1,6-2-1,-2-1-5,0 0 0,0-1 0,0 0 0,10-6 0,10-7-17,45-36 0,21-28 4,-73 61 30,0-1-1,-2-1 0,0 0 1,-2-2-1,30-51 0,-41 64 4,-1-1-1,0 0 1,-1 0-1,-1 0 1,0-1-1,0 1 1,1-16-1,-2 10 2,1-8 0,0-30 0,-4 56-11,0 0 1,0 0-1,0 0 1,0 1-1,1-1 1,-1 0-1,0 0 0,0 0 1,0 0-1,0 0 1,0 0-1,0 0 1,0 0-1,1 0 1,-1 0-1,0 0 1,0 0-1,0 0 1,0 0-1,0 0 1,0 0-1,1 0 1,-1 0-1,0 0 0,0 0 1,0 0-1,0 0 1,0 0-1,1 0 1,-1 0-1,0 0 1,0 0-1,0 0 1,0 0-1,0 0 1,0 0-1,0 0 1,1-1-1,-1 1 0,0 0 1,0 0-1,0 0 1,0 0-1,0 0 1,0 0-1,0 0 1,0 0-1,0-1 1,0 1-1,0 0 1,0 0-1,0 0 1,0 0-1,0 0 1,0 0-1,0-1 0,0 1 1,0 0-1,0 0 1,0 0-1,0 0 1,0 0-1,0-1 1,0 1-1,0 0 1,0 0-1,0 0 1,7 9-20,-6-5 16,0 1 0,0-1 0,0 1 0,0 7 0,-1-5 2,1 0 0,0 0 1,3 9-1,1-3 2,0-1-1,1 0 1,0-1 0,1 0 0,12 15-1,46 51-6,-62-74 7,11 13-5,1-1 1,0 0-1,1-1 1,23 15-1,-23-19 5,-1-1 0,1 0-1,1-1 1,21 7 0,-33-14 0,3 2 5,0-1-1,0 1 0,10 6 1,-16-8-3,0 0 1,0 0 0,-1 1 0,1-1-1,0 0 1,-1 1 0,1-1-1,-1 1 1,0 0 0,1-1-1,-1 1 1,0 0 0,0 0 0,0 0-1,0 0 1,0 0 0,-1 0-1,2 4 1,-2-5 0,0 0 1,0 0-1,0 0 0,0 0 1,0 0-1,0 0 0,-1 1 0,1-1 1,0 0-1,-1 0 0,1 0 1,0 0-1,-1 0 0,1 0 1,-1 0-1,0 0 0,1 0 0,-2 1 1,-2 1 13,1 1 0,-1-1 0,-5 4 0,5-4-6,-11 8 34,-1-1-1,-28 15 1,-42 12-15,-114 32 0,172-61-48,-47 11-205,72-18 52,0-1 1,-1 1 0,1-1 0,0 0-1,-6-1 1,9 1 99,0 0-1,-1 0 0,1 0 1,0 0-1,-1 0 1,1 0-1,0 0 1,-1 0-1,1 0 0,0 0 1,0 0-1,-1 0 1,1 0-1,0 0 0,-1-1 1,1 1-1,0 0 1,0 0-1,-1 0 1,1-1-1,0 1 0,0 0 1,0 0-1,-1 0 1,1-1-1,0 1 0,0 0 1,0 0-1,0-1 1,0 1-1,-1 0 1,1-1-1,0 1 0,0 0 1,0 0-1,0-1 1,1-1-704,0 1 0,0-1 0,0 0 0,0 1 0,0-1 0,0 1 0,2-2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2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2673,'-3'2'431,"1"-1"1,-1 0 0,1 0 0,-1 0-1,1 0 1,-1-1 0,0 1 0,1-1-1,-6 1 1,5-1 313,1 1 1019,-3 0-495,0 1 0,0-1-1,-8 5 1,11-5-1157,0 1 0,0-1 0,0 1 0,0-1 0,0 1-1,0-1 1,1 1 0,-1 0 0,1 0 0,-1 0 0,1 0 0,-1 0 0,1 0 0,-1 4 0,-2 8 106,0 0 0,2 1 0,-2 23-1,0-5-79,0 0-75,1 1-1,1-1 0,4 39 1,12 58-33,5 72-18,-22 15-48,3-201 28,-9 96-66,-7-29-14,13-64 68,-5 21-29,-2-1 0,-21 55 0,28-87 45,-22 50-23,20-47 24,0-1 1,-1-1-1,1 1 0,-9 7 1,13-14-3,-1 0 0,0 0 0,0 0 0,0-1 0,0 1 0,0-1 0,-1 1 0,1-1 0,0 0 0,-1 0 0,1 0 0,-1 0 0,1 0 0,-4 0 0,5-1-7,-1 0-1,1 0 0,-1 0 0,1 0 0,-1 0 1,1 0-1,0-1 0,-1 1 0,1 0 1,-1-1-1,1 0 0,0 1 0,-1-1 0,1 0 1,0 1-1,0-1 0,0 0 0,-1 0 0,1 0 1,0 0-1,0 0 0,0 0 0,0 0 0,1-1 1,-1 1-1,-1-2 0,1 0-27,-1-1 1,0 0-1,1 1 1,0-1-1,0 0 0,0 0 1,0 0-1,1-5 1,-1-36-268,1 41 282,6-93-566,0-34-180,5-68-55,-7 152 781,-3 29 48,0 2 2,5-31-1,-5 43 16,0-1 0,0 1-1,1 0 1,0 0 0,-1 0-1,1 0 1,1 0 0,-1 1-1,0-1 1,1 1 0,5-6-1,-6 7 9,0 1-1,0-1 1,0 1-1,0 0 0,0-1 1,0 1-1,0 0 1,0 0-1,0 1 1,1-1-1,-1 0 0,0 1 1,1 0-1,-1-1 1,3 1-1,3 0 9,-1 1 1,1 0-1,10 2 0,1 1-32,-4-1 3,0 0 0,30 12-1,26 16-7,-63-27 2,9 4 2,1-1 0,-1-1 0,27 6 0,-33-10 1,0 0-1,1-1 1,-1 0-1,0-1 1,0 0-1,1-1 1,11-2-1,-7-1 16,1 0 0,-1-1 0,1-1 0,-1 0 0,25-14 0,-33 15 32,0 1-1,16-7 1,-24 11-42,0 0 1,0 0 0,1 0-1,-1 0 1,0 0-1,0 0 1,0 0-1,0 0 1,1 0 0,-1 0-1,0-1 1,0 1-1,0 0 1,0 0-1,0 0 1,0 0 0,0 0-1,1 0 1,-1 0-1,0-1 1,0 1-1,0 0 1,0 0 0,0 0-1,0 0 1,0-1-1,0 1 1,0 0 0,0 0-1,0 0 1,0 0-1,0-1 1,0 1-1,0 0 1,0 0 0,0 0-1,0 0 1,0 0-1,0-1 1,0 1-1,0 0 1,0 0 0,0 0-1,0 0 1,0-1-1,-1 1 1,1 0-1,0 0 1,0 0 0,0 0-1,0 0 1,0 0-1,0 0 1,-1-1-1,1 1 1,0 0 0,0 0-1,0 0 1,0 0-1,0 0 1,-1 0-1,1 0 1,0 0 0,0 0-1,0 0 1,-1 0-1,0 0 5,1-1-1,-1 1 0,0 0 1,0 0-1,0 0 0,0 0 1,0 0-1,0 0 0,0 0 1,0 0-1,0 0 0,0 0 1,0 0-1,0 1 0,0-1 1,0 0-1,0 1 0,1-1 1,-1 1-1,0-1 0,-1 2 1,-17 13 17,18-14-25,-9 9 3,-20 14 0,26-22-14,1 1 1,-1-1-1,0 0 0,0-1 0,1 1 0,-1-1 1,0 1-1,0-1 0,-1 0 0,-4 0 0,4-1 4,-1 1 0,1-1 0,0 1-1,0 1 1,0-1 0,0 1 0,0 0-1,-8 4 1,10-4-1,0 0 0,0 0-1,0 0 1,1 0 0,-1 1-1,1-1 1,-1 1-1,1-1 1,0 1 0,0 0-1,0 0 1,1 0 0,-3 5-1,-3 13-16,-7 31 0,11-37 16,-3 10 20,2 0 0,1 1 0,1-1 0,1 1 0,3 28-1,-1-47-12,0-1 0,0 1 0,0-1 0,5 13 0,-4-15-3,-1-1-1,1 0 1,0 1-1,0-1 1,1 0-1,-1 0 1,1 0 0,-1 0-1,4 2 1,0-1-2,-1 0 0,1 0 1,-1 0-1,1-1 1,1 1-1,-1-2 0,7 3 1,-9-3 0,0-1 0,1 0 0,-1 0 0,0-1 0,1 1 0,-1-1 0,0 0 0,1 0 0,-1-1 1,1 1-1,-1-1 0,6-2 0,3-2 7,-1-1 0,0-1 0,0 0 0,-1 0 0,15-14 0,-19 16-3,61-54 39,-31 26-19,-36 33-22,3-4 6,0 1 0,0-1 1,5-7-1,-8 10-7,0 0 1,-1-1-1,1 1 0,0 0 0,-1 0 1,1-1-1,-1 1 0,0-1 0,1 1 1,-1 0-1,0-1 0,0 1 0,0-1 0,0 1 1,0-1-1,0-2 0,0 2 3,-1 0 0,1 0 0,0 0 0,-1 1 0,1-1 0,-1 0 0,0 0 0,0 0-1,0 0 1,0 1 0,0-1 0,0 0 0,0 1 0,0-1 0,-1 1 0,1-1 0,-1 1 0,-2-2 0,-23-15 15,22 14-17,0 0 1,0 1 0,-1-1-1,1 1 1,-1 0-1,-10-3 1,16 6-4,0 0 0,0 0 0,0 0 0,-1 0-1,1 0 1,0 0 0,0 0 0,0 0 0,0 0 0,0 0 0,-1 0-1,1 0 1,0 0 0,0 0 0,0 0 0,0 1 0,0-1 0,-1 0-1,1 0 1,0 0 0,0 0 0,0 0 0,0 0 0,0 0 0,0 0 0,0 0-1,0 1 1,-1-1 0,1 0 0,0 0 0,0 0 0,0 0 0,0 0-1,0 0 1,0 1 0,0-1 0,0 0 0,0 0 0,0 0 0,0 0-1,0 0 1,0 1 0,0-1 0,0 0 0,0 0 0,0 0 0,0 1-1,0 4-2,0 0-1,1 0 0,1 8 1,2 9-7,-1 73 14,-2-39 37,-1-46-9,1-1 1,0 1-1,1-1 1,0 1-1,0-1 1,1 0-1,7 16 1,-8-22-72,-1 1 1,1-1-1,1 1 1,-1-1-1,0 0 1,1 0 0,0 0-1,-1 0 1,1-1-1,0 1 1,1-1-1,-1 1 1,0-1-1,1 0 1,-1 0-1,1-1 1,0 1-1,-1-1 1,1 0 0,0 0-1,6 1 1,-4-1-457,0-1-1,0 0 1,0 0 0,0-1 0,0 0 0,0 0 0,0 0 0,-1 0 0,12-5 0,0-1-4467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2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24 160 7602,'-18'-45'4954,"14"39"-3526,2 6-773,3 6-56,8 80 824,-8-66-1388,0 1 1,2 0-1,1 0 0,6 22 0,-8-39-42,-1 0 0,1 0 0,0-1 0,0 1 0,0-1 0,0 1 0,1-1 0,4 6 0,-5-8-13,-1 0 1,0 0 0,1 0 0,-1 0-1,1 0 1,-1 0 0,1 0 0,-1-1 0,1 1-1,-1 0 1,1-1 0,0 0 0,-1 1-1,1-1 1,0 0 0,-1 0 0,1 0 0,0 0-1,0 0 1,-1 0 0,1 0 0,2-1-1,0-1-23,-1 1-1,1-1 0,0 1 0,-1-1 0,1 0 0,-1-1 0,0 1 0,6-5 0,0-2-38,11-15 1,-5 4 35,-2 0 0,11-23 0,-14 25 49,-4 7-1,3-3 5,-1-1 1,-1-1-1,0 1 0,6-24 1,-6 1 11,-6 26-10,8-26 0,-2 18-14,-7 19-35,-2 3 20,1-2 18,1 1-1,-1-1 1,1 1-1,0 0 0,-1 0 1,1-1-1,0 1 1,-1 0-1,1-1 0,-1 3 1,-8 75-79,9-70 76,-4 76 32,5-74-176,0 0 0,0 1 0,1-1 0,0 0 0,0 0 0,7 15 0,-1-9-755,14 20 0,-21-34 820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3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15 7410,'-6'-2'560,"0"-1"0,0 1 0,0 0 1,0 0-1,-10-1 0,13 3-481,-1 0 1,1 0-1,-1 0 0,0 0 0,1 0 0,-1 1 0,1 0 1,-1 0-1,1 0 0,-1 0 0,-4 3 0,3-2-42,1 1 0,0-1 0,-1 1 0,1 1 0,1-1-1,-1 0 1,-5 7 0,3-1-14,0-1 0,0 1 0,-7 16 0,0 5-12,-11 39-1,-10 63-11,-61 316-27,21 4 51,53-283-18,5-42-45,11-96 13,-2 1 0,-16 49 0,22-77 25,-9 18 0,10-22 1,-1 1 0,1 0 0,-1 0 0,1-1 1,-1 1-1,0 0 0,1-1 0,-1 1 1,0-1-1,1 1 0,-1-1 0,0 1 1,0-1-1,1 1 0,-1-1 0,0 0 1,0 1-1,0-1 0,0 0 0,-1 0 1,2 0-2,0 0 0,-1 0 1,1 0-1,0 0 1,-1 0-1,1 0 0,0 0 1,0 0-1,-1 0 1,1 0-1,0 0 0,-1 0 1,1 0-1,0-1 1,-1 1-1,1 0 0,0 0 1,0 0-1,-1 0 1,1-1-1,0 1 0,0 0 1,0 0-1,-1-1 1,1 1-1,0 0 0,0-1 1,0 1-1,0 0 1,-1 0-1,1-1 0,0 1 1,0 0-1,0-1 1,-9-30-90,-6-16 58,7 26 51,0-2 0,1 0 0,-6-32 0,8 11 144,0-64 0,5 81 36,2 1 1,1-1 0,10-42-1,-12 67-151,-1-1 0,1 1-1,0-1 1,0 1 0,0-1-1,0 1 1,2-3 0,-3 5-31,1-1 0,-1 1 1,1-1-1,-1 1 0,1-1 1,0 1-1,-1 0 0,1-1 1,0 1-1,-1 0 0,1 0 1,0-1-1,-1 1 1,1 0-1,0 0 0,-1 0 1,1 0-1,0 0 0,0 0 1,-1 0-1,1 0 0,0 0 1,-1 0-1,1 1 0,0-1 1,-1 0-1,2 1 0,0-1 13,-1 1-1,1 0 0,-1-1 0,0 1 1,1 0-1,-1 0 0,0-1 0,0 1 1,1 0-1,-1 1 0,1 0 0,10 17 224,-7-11-180,26 40 176,-10-17-184,-20-30-63,10 16 19,1 0 1,17 19-1,-24-31-23,-1 0 1,2-1 0,-1 0-1,0 1 1,1-2 0,0 1-1,0-1 1,0 0 0,0 0-1,1 0 1,6 1 0,7 0-67,1-2 0,-1 0 1,1-1-1,30-2 1,-25-1 47,-1-1 1,1-2-1,0 0 1,24-9-1,13-12 18,-40 17 8,-11 5-1,0 0 1,-1-2-1,17-9 1,-25 13-1,0 1 0,-1-1 1,1 0-1,-1 0 1,0-1-1,0 1 1,0 0-1,0-1 0,0 1 1,0-1-1,-1 0 1,1 0-1,-1 1 1,0-1-1,0 0 0,0 0 1,0 0-1,0 0 1,0-4-1,1-11 51,-2 18-53,0-1 0,0 1 0,0 0 1,0-1-1,0 1 0,0-1 0,-1 1 0,1-1 0,0 1 1,0 0-1,0-1 0,0 1 0,-1-1 0,1 1 1,0 0-1,0-1 0,-1 1 0,1-1 0,0 1 1,0 0-1,-1 0 0,1-1 0,-1 1 0,1 0 0,0-1 1,-1 1-1,1 0 0,0 0 0,-1 0 0,1 0 1,-1-1-1,1 1 0,-1 0 0,1 0 0,0 0 1,-1 0-1,1 0 0,-1 0 0,1 0 0,-1 0 0,1 0 1,-1 0-1,-1 0 4,0 1 0,0-1 0,0 0 0,0 0 0,0 1 0,0-1 0,0 1 0,-2 1 0,3-1 0,0 0 0,0-1 1,0 1-1,0 0 0,0 0 0,0 0 1,0 1-1,1-1 0,-1 0 0,0 0 1,1 0-1,-2 3 0,-3 16 90,5-17-80,-5 27 165,-7 31 156,3-28-192,-12 52 46,4 45-98,16-125-105,1 0 1,0 0-1,1 0 0,-1-1 1,1 1-1,0 0 0,2 7 0,-2-9-77,0-1-1,0 0 1,1 0-1,-1 0 1,0 0-1,1 0 0,-1 0 1,1 0-1,0 0 1,0-1-1,-1 1 0,1 0 1,0-1-1,1 0 1,3 3-1,-1-2-451,0-1 0,0 1 0,0-1 0,9 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11050,'-9'2'1041,"11"6"-113,-2-3-360,2 3-400,31 6-176,11-3-72,-11 5-1840,2 1-1457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585 456 8066,'-28'-8'1215,"15"5"-401,1-1 1,0 0 0,-22-11 0,23 9-494,0 0 1,-1 0-1,0 1 0,-1 1 0,1 0 1,-1 1-1,1 0 0,-15-1 0,21 3-239,0 1 0,0 0 0,0 1-1,1-1 1,-1 1 0,0 1 0,0-1-1,1 1 1,-1 0 0,1 0 0,-1 0 0,1 1-1,-7 4 1,3-1-8,0 1 0,0 0 1,0 1-1,1 0 0,-14 17 0,14-13-60,0 0 0,0 1 1,1 0-1,1 0 0,0 1 0,-4 15 0,2 0-1,-10 60 0,16-69-11,0-1-1,1 23 0,1-35-4,1 0-1,0 0 1,0 0 0,0 0-1,1 0 1,0 0 0,1 0 0,0 0-1,3 6 1,-4-9-9,0-1 0,0 1 0,1-1 0,-1 0-1,1 0 1,0 0 0,0 0 0,0-1 0,0 1 0,0-1 0,0 0 0,1 0-1,-1 0 1,1 0 0,0 0 0,5 1 0,0-1-64,1-1 0,-1 0 0,0 0 0,0-1 0,0 0 0,15-2 0,-1-1-103,-1-1 0,1 0-1,25-10 1,-19 3 83,0-2 1,-1 0-1,-1-2 0,0-1 1,-1-1-1,-1-1 0,0-1 1,42-44-1,-47 42 145,-1-2 0,-2 0 0,0 0 0,-1-2 0,-1 0-1,-2-1 1,0 0 0,-2-1 0,15-54 0,-20 56 149,-2-1 1,0 1-1,-2-1 0,-1 0 1,-1 0-1,-3-26 0,2 39-60,-2-1-1,1 1 0,-7-17 0,5 21-86,1 1 0,-1 0 0,0 0 0,-1 1 0,-9-13 0,10 15-36,0 1 0,0 0 0,0 0 0,0 0 0,-1 0 0,-9-5 0,10 6-10,0 2 0,0-1 0,-1 0-1,1 1 1,-1 0 0,0 0 0,1 0 0,-1 0 0,-5 1-1,5 0 4,-1 0 0,1 0 0,0 0-1,-1 1 1,1 0 0,0 0-1,-1 0 1,1 0 0,0 1-1,0 0 1,0 0 0,0 1-1,1-1 1,-1 1 0,1 0-1,-1 0 1,1 1 0,0-1-1,0 1 1,-4 5 0,-4 7 19,1-1 0,-15 27 0,-33 79-28,46-86-10,1 0 0,-9 48 1,4 27-4,8-51 9,0-3-1,-8 61-81,13 66-428,41 201-2447,-11-224 1299,-14-44 1120,-7-76 516,-2-22 125,-1 1-1,-1-1 0,0 0 1,-3 22-1,2-37-6,-1 1-1,1-1 0,-1 0 1,0 1-1,0-1 0,0 0 1,0 0-1,-4 6 0,4-8 3,0 1 0,0-1-1,-1 0 1,1 0-1,0 1 1,-1-1 0,1 0-1,-1 0 1,1 0-1,-1-1 1,0 1 0,1 0-1,-1-1 1,0 1-1,0-1 1,1 1 0,-1-1-1,-3 0 1,-1 1 119,-1-1 0,1 0 0,-1-1 0,1 1 0,-1-1 0,1-1 0,-9-2 0,-42-19 329,54 22-514,-17-9 83,-1-1 0,2-1 0,-37-28 0,32 19-96,1-1-1,-28-33 0,38 39-23,1 0-1,1-1 0,0-1 1,2 0-1,0 0 0,0-1 1,2 0-1,-6-24 0,5 11-23,3-1 0,0 1 0,3-1 0,1-48 0,11-53-51,-6 105 60,1 1 0,14-45 0,-14 58-41,1 1 1,1 0 0,0 0-1,1 0 1,0 1 0,1 0-1,1 1 1,0 0 0,1 1-1,0 0 1,0 0 0,1 1-1,0 1 1,1 0 0,0 0-1,17-7 1,-5 4-801,45-14-1,52-6-1602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4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728 119 7130,'-4'-13'314,"0"0"230,-1 0 0,-11-23 0,14 33-392,0 0 0,0 0 1,0 0-1,0 0 0,-1 0 0,1 1 1,-1-1-1,0 1 0,0-1 0,0 1 1,0 0-1,0 0 0,0 0 0,-1 1 1,-4-3-1,6 4-50,0-1 0,0 1 0,-1-1-1,1 1 1,0 0 0,-1-1 0,1 1 0,0 0 0,-1 1 0,1-1 0,0 0 0,-1 1 0,1-1-1,0 1 1,-4 1 0,0 2 56,0-1-1,0 1 1,0 0-1,-5 6 1,2-2-57,0 0 0,1 1 1,0 0-1,1 0 1,-10 17-1,-25 57-4,9-6-85,4 1 0,2 1 0,-17 95 0,25-75-24,-5 108 0,20 28-506,4-125-324,-3 22-1247,-5 20-288,7-140 2343,1-9 54,0 0 0,-1 0 0,1-1 0,-1 1 0,1 0 0,-2 4 0,1-6 19,0 1-1,1-1 0,-1 0 1,0 0-1,0 0 1,0 0-1,0 0 0,0 0 1,0 0-1,0 0 1,0-1-1,0 1 0,0 0 1,-1-1-1,1 1 1,0-1-1,0 1 0,-3 0 1,-2 0 157,0 1 0,-1-1 0,1-1 0,-1 1 1,1-1-1,-1 0 0,1-1 0,-1 1 0,1-1 0,0-1 1,-1 1-1,1-1 0,-10-4 0,4 1 75,0-1-1,0-1 0,1 0 1,-1-1-1,-17-15 1,23 17-256,-1-1 0,1 1 1,0-1-1,1 0 0,0 0 0,0-1 1,0 0-1,1 0 0,0 0 1,1 0-1,0-1 0,0 1 1,1-1-1,0 0 0,0 1 0,0-19 1,1 15-19,1 1 1,0-1-1,1 0 1,1 1-1,0-1 1,0 1-1,1 0 1,0-1-1,6-10 1,-5 13-3,0 1 1,1 0-1,0 0 1,0 0-1,1 1 0,0 0 1,0 0-1,1 0 1,0 1-1,0 0 0,14-9 1,-6 7-8,-1 0 0,1 1-1,1 0 1,22-5 0,-9 4-8,46-5-1,4 3-393,8 3-1590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360 367 6073,'-1'-8'771,"1"1"0,-2-1 0,1 0 0,-1 0-1,0 1 1,-1-1 0,-6-13 0,1 1 583,8 19-1317,0 1 1,0-1-1,0 1 1,0-1 0,0 1-1,-1-1 1,1 1-1,0-1 1,0 1-1,-1-1 1,1 1 0,0-1-1,0 1 1,-1 0-1,1-1 1,0 1 0,-1-1-1,1 1 1,-1 0-1,1-1 1,-1 1-1,1 0 1,0 0 0,-1-1-1,1 1 1,-1 0-1,1 0 1,-1 0 0,0-1-1,-2 2-8,1-1 0,0 0 0,0 1 0,0-1 0,0 1 0,-4 1 0,5-2-8,-3 2 6,-1 0 1,1 0 0,0 1 0,0-1 0,0 1-1,1 0 1,-1 0 0,1 0 0,-7 6 0,1 4 39,-15 23 0,-10 26 6,-30 74 0,41-81-59,-31 111-1,17 24-44,36-184 27,-9 59-102,10-62 89,-1 1 0,1-1 1,0 0-1,1 0 0,-1 1 1,1-1-1,-1 0 0,2 4 1,-2-7 12,1 1 0,-1-1 0,0 1 0,1 0 1,-1-1-1,0 1 0,1-1 0,-1 1 0,1-1 1,-1 1-1,1-1 0,-1 1 0,1-1 0,-1 1 1,1-1-1,0 0 0,-1 1 0,1-1 0,-1 0 0,1 1 1,0-1-1,-1 0 0,1 0 0,0 0 0,0 0 1,-1 0-1,1 0 0,0 0 0,-1 0 0,1 0 1,0 0-1,-1 0 0,1 0 0,0 0 0,-1 0 0,1-1 1,0 1-1,4-2 1,0-1-1,0 1 1,-1-1 0,1 0-1,-1 0 1,0 0 0,0-1-1,4-4 1,3-3 8,-1 0-1,9-14 1,19-37 16,-30 48-18,46-80 113,8-28 480,7-23 220,-26 62-465,57-122 280,-65 99-451,-32 96-167,23-79 71,-21 61-67,-5 25-20,1 1-1,-1-1 1,1 1-1,-1-1 0,1 1 1,0-1-1,0 1 0,0-1 1,0 1-1,3-5 0,-8 11-68,-1 1 4,-1 0 0,2 1 0,-1 0 0,1-1 0,0 1 0,-5 9 0,0 7-222,-10 38 0,-15 52-1724,-17 29-4604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5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68 7250,'-3'1'477,"1"0"-371,1 0 1,-1-1-1,1 1 1,-1 0 0,1 0-1,0 0 1,-1 0-1,1 0 1,0 0-1,-1 0 1,1 0 0,0 1-1,0-1 1,0 0-1,0 1 1,0-1-1,0 1 1,1-1 0,-1 1-1,0 1 1,-1 2-49,0 1 0,1-1 1,0 1-1,0-1 0,0 1 1,1 9-1,0-11-62,0-1-1,0 1 1,1-1 0,-1 0 0,1 1 0,0-1-1,0 0 1,0 1 0,1-1 0,-1 0 0,1 0-1,3 5 1,-4-7 2,-1 0-1,1-1 1,-1 1-1,1-1 1,-1 1-1,1 0 1,0-1-1,-1 1 1,1-1-1,0 1 1,0-1-1,-1 0 0,1 1 1,0-1-1,0 0 1,-1 1-1,1-1 1,0 0-1,0 0 1,0 0-1,0 0 1,-1 0-1,1 0 1,0 0-1,0 0 1,0 0-1,0 0 1,-1 0-1,3-1 1,0 0 10,0-1 0,0 0 0,0 0 0,0 0 0,0-1 0,2-2 0,-1 2 18,0 0 111,-1 0-1,0 0 1,1-1 0,-1 1 0,0-1 0,-1 0-1,1 0 1,-1 0 0,1 0 0,-1 0 0,-1-1-1,1 1 1,0-1 0,-1 1 0,0-1 0,0 0-1,-1 1 1,1-6 0,-1 6-19,0-1-1,-1 1 0,1 0 1,-1 0-1,0-1 1,0 1-1,0 0 0,0 0 1,-1 0-1,0 0 1,0 1-1,0-1 0,0 0 1,-1 1-1,1-1 1,-1 1-1,0 0 0,0 0 1,0 0-1,0 0 1,-1 1-1,1-1 0,-1 1 1,1 0-1,-1 0 1,0 0-1,-6-2 0,10 4-121,-1 0 0,1 0 0,0 0 0,-1 0 0,1-1 0,0 1 0,-1 0 0,1 0-1,-1 0 1,1 0 0,-1 0 0,1 0 0,0 0 0,-1 0 0,1 0 0,-1 1-1,1-1 1,0 0 0,-1 0 0,1 0 0,0 0 0,-1 1 0,1-1-17,-1 0 0,1 1 1,0-1-1,0 0 0,0 1 0,0-1 1,0 0-1,-1 1 0,1-1 0,0 0 1,0 1-1,0-1 0,0 0 0,0 1 1,0-1-1,0 0 0,0 1 1,0-1-1,1 1 0,-1 1-295,1 0-1,-1 0 1,1 0-1,0 0 1,0 0 0,0 0-1,2 2 1,3 2-3053,11 9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5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 9610,'-4'-7'3393,"25"5"-2817,12-2 176,-8 4-344,-3 6-184,3 7-168,21 14-24,1 0-16,-10-3 0,11 1 8,6 0-328,8 4-3073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5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607 95 1792,'46'-37'1401,"-42"33"-1038,0 0 1,0 0 0,0 0-1,-1-1 1,0 1-1,0-1 1,0 0 0,2-5-1,-5 10-314,1-1 0,-1 1 0,0 0 0,0-1 0,0 1 1,0 0-1,0-1 0,0 1 0,0 0 0,0-1 0,0 1 0,0 0 0,0-1 0,0 1 0,0 0 0,0-1 0,0 1 0,0 0 0,0-1 0,0 1 0,0 0 0,0-1 0,-1 1 0,1 0 0,0-1 0,0 1 0,0 0 0,-1 0 0,1-1 0,0 1 0,0 0 0,-1 0 0,1-1 0,0 1 0,0 0 0,-1 0 0,1 0 0,0 0 0,-1-1 0,1 1 0,0 0 0,-1 0 0,1 0 0,0 0 0,-1 0 0,1 0 0,0 0 0,-1 0 0,1 0 0,0 0 0,-1 0 0,1 0 0,-1 0 1,-2 0 192,0 1 1,0-1 0,0 0-1,-4 2 1,-3 1-34,-1 1 0,1 0 0,0 0 0,0 1 0,1 0 0,-1 1 0,1 0 0,0 0 0,1 1 0,-1 0 0,1 1 0,1 0 0,-1 0 0,1 1 0,-9 15 0,-25 51-3,-10 37-50,-58 184 4,95-256-146,-57 162 28,-70 266 26,87-250-25,44-164-30,-3 63-1,11-95-12,2 0 0,0-1 0,1 1 0,5 22 0,-4-35-26,0-1-1,1 0 0,0 0 0,0-1 0,1 1 1,0 0-1,0-1 0,1 0 0,-1 0 0,2-1 1,-1 1-1,1-1 0,0 0 0,0-1 0,1 1 1,-1-1-1,1 0 0,0-1 0,12 6 0,-4-5-402,0 0-1,0-1 1,27 4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6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140 104 7418,'-6'-51'4150,"6"51"-4044,0-1 0,-1 0-1,1 1 1,0-1 0,0 0 0,-1 0 0,1 1 0,0-1 0,-1 0 0,1 1 0,0-1 0,-1 1-1,1-1 1,-1 0 0,1 1 0,-1-1 0,1 1 0,-1 0 0,0-1 0,1 1 0,-1-1-1,0 1 1,1 0 0,-1-1 0,0 1 0,1 0 0,-2-1 0,0 1-40,1 0 0,0 0 0,0 0 0,-1 0 0,1 0 0,0 0 0,0 0 0,-1 0 0,1 1 0,0-1 0,0 0 0,0 1 0,-1-1 0,1 1 0,-2 1 0,0 0-19,-1 1 1,1 1 0,0-1 0,0 0-1,0 1 1,0 0 0,-2 4-1,-2 5-14,-8 18-1,5-2-24,0 0 0,2 1-1,2 0 1,0 0 0,2 0-1,0 33 1,4-37-8,1-1 0,0 0 0,9 36 0,-8-48-12,1 0-1,1-1 1,0 0-1,1 0 1,1 0-1,-1 0 1,2-1-1,8 12 1,-11-18-29,0-1 0,0 0 0,0 0 0,0 0 1,1 0-1,-1-1 0,1 0 0,0 0 0,0 0 1,0-1-1,0 1 0,1-1 0,-1 0 0,1-1 0,-1 1 1,1-1-1,8 0 0,-3 0 3,-1-1 0,0-1 0,1 0 0,-1 0 0,0-1 0,0 0 0,0-1 0,12-5 1,-6 1 28,0-1 0,0-1 0,-1 0 1,0-1-1,-1 0 0,14-14 0,7-9 21,29-38-1,-42 45 8,-1-2 0,34-58 1,-44 64-7,-1 1 1,-1-2 0,-1 1 0,0-1-1,3-25 1,-9 36-6,0 0 0,-1 1 1,-1-1-1,0 0 0,0 0 0,-1 0 1,-1 1-1,0-1 0,0 0 0,-6-14 1,7 24 5,1 1 0,-1-1 1,0 1-1,1-1 0,-1 1 1,0-1-1,0 1 0,0 0 1,0-1-1,0 1 0,0 0 1,-1 0-1,1 0 0,0 0 1,-1 0-1,-1-1 0,1 1 25,1 1 0,-1-1-1,0 1 1,0 0 0,0 0 0,1 0-1,-1 0 1,0 0 0,0 0-1,0 0 1,0 0 0,1 1-1,-1-1 1,-2 1 0,2 0-23,0 0 0,-1 0 1,1 0-1,0 0 0,0 0 1,1 0-1,-1 1 0,0-1 1,0 1-1,0-1 0,1 1 1,-1-1-1,-1 4 0,-1 1 2,1-1 1,0 1-1,0 0 0,-2 9 1,-18 47 46,4-22-41,10-20-17,0 1 0,-11 36-1,16-37-5,0 1 0,2 0 0,0 27 0,6 64-31,-2-75-13,14 115-951,-15-146 694,0 0-1,0 0 1,1 0 0,0-1-1,0 1 1,1 0-1,-1-1 1,1 1 0,0-1-1,1 0 1,-1 0-1,1 0 1,0-1-1,0 1 1,1-1 0,-1 0-1,1 0 1,6 3-1,7 3-3865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7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7890,'1'-15'1852,"-2"-18"3240,1 33-5048,0-1 1,0 1-1,0 0 0,0 0 1,0-1-1,0 1 0,0 0 1,0 0-1,0 0 0,0-1 1,0 1-1,0 0 0,0 0 1,0-1-1,0 1 0,0 0 1,0 0-1,0 0 0,0-1 1,0 1-1,0 0 0,1 0 1,-1 0-1,0-1 0,5 3 554,4 8-345,-6-6-236,-1 0 0,1 0 0,-1 0 1,0 0-1,2 8 0,-1-3-8,-1-2-5,0 0-1,0 1 1,-1-1 0,0 1 0,0 7 0,-3 39 6,0-26-4,-1 87-78,3-106 33,1-1-1,-1 1 1,1-1 0,1 0 0,0 0 0,2 9 0,-3-15 11,0-1-1,-1 1 0,1 0 1,0-1-1,0 1 1,0-1-1,0 1 0,0-1 1,0 0-1,0 1 1,1-1-1,-1 0 0,0 0 1,1 0-1,-1 0 1,1 0-1,-1 0 0,1 0 1,0 0-1,-1 0 1,1-1-1,0 1 1,-1-1-1,1 1 0,0-1 1,0 0-1,-1 0 1,1 0-1,0 0 0,0 0 1,0 0-1,-1 0 1,4-1-1,7-3-58,-1 0 1,0 0-1,-1-1 0,15-9 1,-4 2 20,-5 4 26,0-1 0,0-1 0,-1-1-1,-1 0 1,24-23 0,-11 0 56,-1-1 0,27-49 0,-34 53 19,-6 7 45,-9 14 71,-8 16 174,-22 41 63,17-31-363,-12 25 0,14-20-20,1 0-1,-7 41 1,11-52-11,1 1 0,0-1 0,1 0 0,1 11 0,0-17-12,-1 1 1,1-1-1,0 1 0,0-1 1,1 0-1,-1 0 0,1 0 1,0 0-1,0 0 0,4 6 1,-5-9 10,-1-1 0,0 1-1,1-1 1,-1 1 0,1-1 0,-1 1 0,1-1 0,-1 1 0,1-1 0,-1 0 0,1 1 0,-1-1 0,1 0 0,-1 1 0,1-1 0,0 0-1,-1 0 1,1 0 0,0 1 0,-1-1 0,1 0 0,0 0 0,5 0-11,0 0-1,0-1 1,0 0-1,0 0 1,0 0 0,0-1-1,0 0 1,-1 0-1,1 0 1,-1-1 0,1 0-1,-1 0 1,5-4-1,9-7-63,0-2-1,16-17 1,4-4-145,-30 30 184,64-61-301,-20 17 245,-37 36 115,-5 1 9,-9 8 35,-2 6-55,0-1 1,0 1-1,0 0 0,0 0 0,0 0 0,0 0 0,-1-1 0,1 1 0,0 0 0,0 0 0,0 0 0,0 0 0,0 0 0,0 0 0,0-1 0,-1 1 0,1 0 0,0 0 0,0 0 0,0 0 0,0 0 0,0 0 0,-1 0 0,1 0 0,0 0 0,0 0 0,0 0 1,0 0-1,-1 0 0,1 0 0,0 0 0,0 0 0,0 0 0,-1 0 0,0 0 15,0 1 1,-1-1-1,1 1 0,0-1 1,0 1-1,0-1 0,0 1 1,-1 0-1,1 0 0,0-1 1,0 1-1,0 0 1,1 0-1,-1 0 0,0 0 1,0 0-1,0 1 0,1-1 1,-1 0-1,0 0 0,1 0 1,-1 2-1,-2 5 47,-6 17 1,7-15-57,1 0 0,-1 0 0,2 0 0,-1 0 0,1 0 0,1 0 0,0 0 0,0 0 0,5 16 0,-1-7 41,1-1 1,1 0-1,0 0 0,12 18 1,-17-32-80,0-1 1,1 1 0,4 5-1,13 9-881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8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182 123 5409,'6'-10'721,"-1"0"0,-1-1-1,1 1 1,4-21 0,-7 13 14,-2 14-448,0 0-1,1 0 1,-1 0-1,1 0 1,2-4 0,-3 3 1136,-3 15-319,0 2-902,-3 18 55,-17 53 0,7-43-198,7-20-38,1 0 0,-6 25-1,-2 31 3,-9 10-49,8-27-227,-23 87-2048,23-90 1119,15-50 1026,-1 4-301,-1-1-1,2 1 1,-1-1 0,0 12 0,-1-3-824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22 127 8506,'-4'-10'1880,"-9"6"-231,9 2-593,17 4-312,11 8-240,-5 0-160,20-6-232,9-4-16,14-14-24,6-3-16,0-9-32,-3-1-16,-1 0-1096,2 2-1024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49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442 26 8690,'-1'-2'125,"-1"0"1,0 0-1,1 0 1,-1 0-1,0 0 1,0 0-1,0 1 1,-1-1-1,1 1 1,0-1-1,0 1 1,-1 0-1,1 0 1,-1 0-1,-3-1 1,4 2-44,0 0-1,0 0 1,-1 0 0,1 1-1,0-1 1,0 0 0,0 1-1,0-1 1,0 1 0,0 0-1,0-1 1,0 1 0,0 0-1,1 0 1,-1 0 0,0 1-1,0-1 1,1 0 0,-1 1-1,1-1 1,-3 4 0,-67 65 875,2-1-222,48-45-482,1 2 0,1 0 1,2 0-1,-15 31 0,11-13 6,-30 90-1,40-99-219,2 0 0,-8 66 0,15-85-39,1-1-1,1 1 1,1 0 0,0 0-1,1 0 1,1-1-1,0 1 1,10 28-1,-11-39-8,1 1 0,-1-1 0,1 0 0,0 0 0,0 0 0,5 5 0,-6-8-3,0 0 0,0 0 0,0 0 1,0-1-1,0 1 0,0-1 0,1 1 0,-1-1 1,1 0-1,-1 0 0,1 0 0,-1 0 1,1-1-1,-1 1 0,6 0 0,-3-1-9,0 0 0,0 0 0,0 0 0,1-1 1,-1 0-1,0 0 0,8-3 0,2-1-6,16-10 0,-16 8 16,15-8 6,-1-1 0,0-2 0,45-36 0,6-18 22,-9 7 0,-52 49-10,16-14 10,35-39 1,-61 60-10,-1-1 1,0 0 0,-1 0 0,0 0-1,-1-1 1,0 0 0,-1-1 0,0 1-1,3-15 1,-7 23 1,0-1 0,0 0-1,-1 0 1,1 0 0,-1 0 0,0 0 0,0 0 0,-1 0-1,0-5 1,0 8-2,1-1 0,-1 1 0,1-1 0,-1 1 0,0-1 0,0 1 0,0-1 0,0 1 0,0 0 0,0 0 0,0 0 0,0-1 0,0 1 1,-1 0-1,1 0 0,0 1 0,-1-1 0,1 0 0,0 0 0,-1 1 0,1-1 0,-1 0 0,0 1 0,1 0 0,-3-1 0,-3 0 14,1 1 0,0 0 0,0 0 1,-1 0-1,1 1 0,0 0 0,0 0 0,0 1 0,0-1 1,-12 6-1,4 0-1,1 0 0,-1 1 0,-18 14 0,-80 72 12,100-84-36,2 1-1,-1 1 1,2 0 0,0 0-1,-9 16 1,12-18-2,0 1-1,2 0 1,-1 0 0,1 0-1,1 0 1,0 1 0,-2 12-1,5-21 2,0 0 0,0 1 0,-1-1 0,2 1 0,-1-1 0,0 1 0,1-1 0,0 0 0,0 1 0,0-1 0,0 0-1,0 0 1,1 1 0,3 4 0,-4-6-3,1 0 0,-1 0 0,1 0-1,0-1 1,0 1 0,0-1 0,0 1-1,0-1 1,0 0 0,0 0 0,1 0 0,-1 0-1,0 0 1,0-1 0,1 1 0,-1 0-1,1-1 1,-1 0 0,1 0 0,-1 0-1,0 0 1,1 0 0,3-1 0,6-1-24,0-1 0,0 0 0,0-1 0,0-1 0,-1 0 0,13-7 0,66-44-142,27-38 9,-113 91 162,13-13 3,30-33 1,-38 39 8,-1-1-1,-1-1 1,0 1 0,9-20 0,-14 27-3,0 0 0,-1-1 0,0 1 0,1 0 0,-1 0 0,-1-1 0,1 1 0,-1 0 0,0-1 0,0 1 0,0 0 0,-1-6 0,0 8-2,1-1 0,-1 1 0,0 0 0,0-1 0,0 1 0,-1 0 0,1 0 0,-1-1 0,1 1 0,-1 0 0,1 1 0,-1-1 0,0 0 0,0 0 0,0 1 0,0-1 0,0 1 0,-1 0 0,1-1 0,-5 0 0,3 0-6,0 1 1,0 0 0,0 0 0,0 0-1,-1 0 1,1 1 0,0 0-1,0 0 1,-1 0 0,1 0-1,0 1 1,-1-1 0,1 1 0,0 0-1,0 1 1,0-1 0,0 1-1,0-1 1,0 1 0,1 0-1,-1 1 1,0-1 0,1 1 0,0-1-1,0 1 1,-6 7 0,-5 8 1,2 1 1,0 0 0,-9 21-1,18-34-1,1-1-1,0 1 0,0 0 1,0-1-1,1 1 0,0 0 0,0 0 1,1 0-1,-1 0 0,1 0 1,1 0-1,-1 0 0,1 0 1,0 0-1,0 0 0,1-1 0,0 1 1,3 8-1,26 52-6,-20-45 1,-4-8-3,-1 0 0,2 0 1,0-1-1,1 0 0,0-1 1,0 0-1,12 10 0,-15-17 3,-1 0-1,1 0 1,0 0-1,0-1 1,0 0-1,0-1 1,0 1-1,1-1 1,-1 0-1,1-1 1,0 1-1,0-1 1,-1-1-1,12 1 1,-14-2-37,0 1 0,-1-1 0,1 1 1,0-1-1,-1 0 0,1-1 0,-1 1 0,1 0 0,5-5 0,13-4-642,-5 2-1047,27-16 0,-10 3-2499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50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221 145 7970,'-1'-5'371,"0"-1"164,-1 1 0,1 0 0,-1 0 0,0-1 0,-4-6-1,-14-24 1962,19 35-2427,-1-1 0,1 0 0,0 0-1,-1 1 1,1-1 0,-1 1 0,0-1 0,1 1 0,-1 0 0,0 0 0,-2-1 0,2 0-4,1 2-30,0-1 1,0 1-1,0-1 1,0 1-1,0-1 1,0 1 0,0-1-1,0 1 1,-1 0-1,1 0 1,0 0-1,0 0 1,0 0-1,0 0 1,-1 0-1,1 0 1,0 0-1,0 0 1,0 0-1,0 1 1,0-1-1,0 1 1,-1-1-1,1 1 1,-1 0-1,-1 1 23,0 1 0,0-1 0,0 1 0,1 0 0,-5 6 0,5-8-53,-13 21 163,-20 34-1,26-39-142,1 0 0,1 1 0,0 0 1,1 0-1,1 0 0,-3 24 0,3-2-3,0 75 0,5-99-20,3 43 2,-2-52-8,0 0 0,1 0 0,0 0 0,0 0 0,0 0 1,5 8-1,-6-13-1,0 1 1,1-1-1,-1 1 1,1-1-1,0 0 1,0 0-1,0 1 1,0-1-1,0-1 1,0 1-1,0 0 0,1 0 1,-1-1-1,4 2 1,-4-2-1,1 0 0,0 0 0,0-1 0,0 1 1,0-1-1,0 0 0,0 0 0,0 0 0,0 0 0,0 0 0,0-1 0,0 1 0,4-3 1,2 0-3,0 0 1,0-1-1,-1 0 1,13-7 0,30-26-2,-37 26 8,9-6 9,0-1 0,-2-1 0,0-1 0,20-26 1,-31 32-2,0 0 0,-1 0 0,-1-1 0,0 0 1,-1 0-1,0-1 0,-2 0 0,7-25 1,-10 30 6,0-1 0,-1 1 0,0-1 1,-1 0-1,-2-21 0,-1 16 17,0 0 0,-1 0 0,-8-17 1,10 26-16,-1 0 1,-1 0-1,0 0 1,-7-11-1,9 16-11,0 0 0,-1 1 0,1 0 0,0-1 0,-1 1 0,0 0 0,1 0 1,-1 0-1,0 0 0,0 1 0,0-1 0,0 1 0,-4-2 0,5 3 6,0-1 0,0 1 0,0-1 0,0 1 0,0 0 0,0 0 1,0 0-1,0 0 0,0 0 0,0 0 0,0 1 0,0-1 0,0 1 0,-4 1 1,4-1-1,-1 0 0,1 1 0,-1-1 0,1 1 0,0 0 0,0 0 0,-1 0 0,1 0 0,-2 3 0,-3 5 4,1 0 0,1 0-1,0 1 1,-5 13 0,6-15-21,-2 8 7,0 1 0,1-1 0,-5 36 0,2 60 3,8-92-45,1 0 0,0-1 0,9 41 0,-7-50-42,0 1 0,1 0 1,1-1-1,0 0 1,0 0-1,1-1 0,0 1 1,10 11-1,-13-18-90,1 0 1,-1 0-1,1 0 0,0 0 0,0-1 1,1 1-1,-1-1 0,1 0 0,5 2 1,-4-3-271,0 0 1,0-1-1,1 0 1,-1 0-1,0-1 1,13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5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70 8218,'0'0'71,"0"-1"1,0 1 0,0 0-1,0 0 1,0 0 0,0 0-1,0 0 1,1 0-1,-1 0 1,0-1 0,0 1-1,0 0 1,0 0 0,0 0-1,0 0 1,-1 0 0,1 0-1,0-1 1,0 1-1,0 0 1,0 0 0,0 0-1,0 0 1,0 0 0,0 0-1,0 0 1,0 0-1,0-1 1,0 1 0,0 0-1,0 0 1,0 0 0,-1 0-1,1 0 1,0 0 0,0 0-1,0 0 1,0 0-1,0 0 1,0 0 0,-1 0-1,-3 7 992,0 8-590,-5 17 1,2-2-376,-114 448-101,99-381-705,19-78 340,-2 29 1,3-7 64,0-34 265,2-7 37,0 0 0,0 0 0,0 0 0,0 0 0,0 0 0,0 0 0,0 0 0,0 0 0,0 0 0,0 0 0,0 0 0,0 0 0,0 0 0,0 0 0,0 0 0,0 0 0,0 0 0,0 0 0,0 0 0,-1 0 0,1 0 0,0 0 0,0 0 0,0 0 0,0 0 0,0 0 0,0 0 0,0 0 0,0 0 0,0 0 0,0 0 0,0 0 0,0 0 0,0 0 0,0 0 0,0 0 0,0 0 0,0 0 0,0 0 0,0 0 0,0 0 0,0 0 0,0 0 0,0 0 0,0 0 0,0 0 0,0 0 0,0 0 0,0 0 0,0 0 0,0 0 0,0 0 0,0 0 0,0-1 0,0 1 1,0 0-1,0 0 0,0 0 0,0 0 0,0 0 0,0 0 0,0 0 0,0 0 0,0 0 0,0 0 0,0 0 0,0 0 0,0 0 0,-1-15-208,10-42-97,20-69 0,-16 76 273,11-34 13,-18 66 19,2-1 0,13-24 0,-6 19 75,1 1-1,1 1 1,21-20-1,-37 40-63,12-13 86,-2 3 173,0 0 1,15-12-1,-23 21-180,0 1 0,1-1 0,0 1-1,-1 0 1,1 0 0,0 0-1,0 0 1,0 1 0,0 0-1,0-1 1,0 1 0,0 1-1,5-1 1,-3 1-31,-1 0-1,0 1 1,1 0 0,-1 0-1,0 0 1,0 1-1,1 0 1,-1 0-1,5 2 1,-2 1-30,1 0 1,-1 0-1,0 1 0,8 8 1,57 59 38,-12-13-134,-57-55 25,1-1 0,0 0 0,0-1 0,0 1 0,0-1 0,1 0 0,-1 0 0,10 2 0,-11-3 15,0-1 1,1-1 0,-1 1 0,0 0-1,1-1 1,-1 0 0,0 0 0,1-1 0,-1 1-1,0-1 1,0 0 0,8-2 0,-7 1 29,0 0 1,0-1-1,0 0 1,0 0-1,-1 0 1,1 0-1,-1-1 1,0 0-1,0 1 1,0-2-1,-1 1 1,1 0-1,-1-1 1,0 1-1,0-1 1,-1 0-1,0 0 1,1 0-1,-1 0 1,-1-1-1,1 1 1,-1 0-1,1-11 1,-3-50 28,0 45-20,0 14-7,1 0 0,-1 1 0,-1-1 0,1 0 0,-1 1 0,-4-10 0,1 4 23,-1 1 0,-12-17-1,16 25-5,0 0-1,0 1 1,0-1-1,-1 0 1,1 1-1,-1 0 0,-4-4 1,5 5 2,0 0 0,0 0-1,-1 0 1,1 0 0,0 0 0,0 1 0,-1-1 0,1 1-1,0 0 1,-1-1 0,-3 1 0,-1 1 49,0 0 0,0 1-1,1-1 1,-1 1 0,1 0 0,-1 1 0,1 0 0,0 0-1,0 0 1,0 0 0,0 1 0,1 0 0,-1 1 0,1-1-1,0 1 1,0 0 0,-5 8 0,2-1 26,-11 24 0,17-32-89,-7 15 18,0-1 1,-10 40-1,16-47-29,1 1 0,0 0 0,1 0-1,0-1 1,1 1 0,2 21 0,0-20-6,1 0 0,0 0 0,1 0 0,0-1 0,0 0 0,13 23-1,-13-28-1,1 0-1,0 0 1,1 0-1,-1 0 1,1-1-1,0 0 1,1 0-1,-1 0 1,1-1-1,0 0 1,12 6-1,-11-8 3,-1 0 0,1 0-1,0-1 1,0 0 0,0 0-1,0-1 1,1 0-1,-1 0 1,0-1 0,0 0-1,1-1 1,-1 0 0,14-3-1,-2-1 10,-1-1 0,0-1-1,0-1 1,28-16 0,-28 12 6,1 0 1,-1-2-1,-1 0 1,21-21 0,-13 7 28,42-55 0,-50 57-12,-1-1 0,26-54-1,-36 63 76,0 0-1,-1 0 0,-1 0 1,0 0-1,-2-1 0,2-21 0,-4 18 265,-3-30-1,-1 36-79,3 16-279,0 0-1,0-1 1,0 1-1,0 0 0,0 0 1,0 0-1,0 0 1,0 0-1,0 0 0,0 0 1,0-1-1,0 1 1,0 0-1,0 0 1,0 0-1,0 0 0,-1 0 1,1 0-1,0 0 1,0 0-1,0 0 0,0 0 1,0-1-1,0 1 1,0 0-1,0 0 1,0 0-1,-1 0 0,1 0 1,0 0-1,0 0 1,0 0-1,0 0 1,0 0-1,0 0 0,-1 0 1,1 0-1,0 0 1,0 0-1,0 0 0,0 0 1,0 0-1,0 0 1,0 0-1,-1 0 1,1 0-1,0 1 0,0-1 1,0 0-1,0 0 1,0 0-1,0 0 0,0 0 1,0 0-1,0 0 1,-1 0-1,1 0 1,0 1-1,-3 7 163,2 4-85,1 0-1,2 21 0,2 11-71,2-1-1,3 1 0,14 44 1,-7-41-95,2-1 1,35 64-1,-47-100 84,20 43 13,-23-47-6,-1 0 0,0 1 1,0 0-1,-1-1 0,0 1 1,1 9-1,-2-14-2,-1 0 0,1 1 1,0-1-1,0 0 0,-1 0 0,1 0 0,-1 1 1,0-1-1,0 0 0,1 0 0,-1 0 0,-1 0 1,-1 2-1,1-1 2,-1 0 1,0 0 0,0 0-1,0 0 1,0 0-1,-6 3 1,-4 1 7,1-1 1,-1-1-1,-18 6 1,-78 16 92,-1-9-405,61-11-563,36-4-1485,0 5-1070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5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653 272 5553,'1'-14'262,"1"-1"0,0 1 0,1 1 0,0-1 0,1 0 0,9-18 0,-6 18-71,-2 2 15,0 1 0,0 0-1,3-16 1,-8 24-107,1 0-1,0 0 0,-1-1 1,0 1-1,0 0 1,0 0-1,0 0 1,0-1-1,-1 1 0,1 0 1,-1 0-1,0 0 1,0 0-1,0 0 1,-1 0-1,1 0 0,-3-4 1,3 5 4,-1 1 0,1-1 1,0 1-1,-1-1 0,1 1 0,-1 0 1,1 0-1,-1-1 0,0 1 0,1 0 1,-1 0-1,0 1 0,0-1 1,-3-1-1,2 2 36,0-1 1,-1 1 0,1 0 0,0 0-1,0 0 1,-1 0 0,1 0-1,0 1 1,-6 1 0,-3 2 102,0 1-1,0 0 1,-16 10 0,14-7-163,1 1 1,0 1 0,-23 21-1,14-7-57,1 1 0,-21 31 0,12-10-16,-25 51 0,-65 176-9,25 16-18,14 52-697,55-190-425,24-133 937,1-1-1,0 0 1,2 0 0,2 21-1,-2-34 169,-1 1 0,1-1-1,0 1 1,1-1 0,-1 1-1,1-1 1,0 1 0,0-1-1,5 7 1,-6-9 47,1-1 0,-1 1 1,1-1-1,0 0 0,-1 0 0,1 0 0,0 0 1,0 0-1,-1 0 0,1 0 0,0-1 0,0 1 0,0-1 1,0 1-1,0-1 0,0 0 0,0 0 0,0 0 1,0 0-1,0 0 0,0 0 0,0 0 0,3-1 0,3-1 65,0 0 0,-1-1 0,1 1 0,0-2 0,-1 1 0,1-1 0,-1 0-1,0 0 1,-1-1 0,1 0 0,-1 0 0,0-1 0,0 0 0,0 0 0,8-11-1,-4 2 68,0-1 0,-1 0-1,-1 0 1,-1 0-1,0-1 1,6-21-1,-5 6 53,0 0-1,-2 0 0,-1-1 0,0-49 1,-5 64-132,-2 0 0,1 0 0,-2 0 0,-5-17 1,4 23-43,0 0 1,0 1-1,-1-1 1,-1 1-1,0 1 1,-12-18 0,16 25-8,-1 0 0,0-1 0,0 1 0,0 0 0,0 0 0,0 1 0,-4-3 0,6 4 3,0 1-1,0-1 1,0 1 0,0-1-1,0 1 1,0 0-1,0 0 1,0-1-1,0 1 1,0 0 0,0 0-1,0 0 1,0 0-1,0 0 1,0 0-1,0 0 1,0 0 0,0 1-1,0-1 1,0 0-1,0 1 1,0-1-1,0 1 1,0-1 0,0 1-1,0-1 1,1 1-1,-1-1 1,0 1-1,0 0 1,0-1 0,1 1-1,-1 0 1,-1 1-1,-1 3-4,0-1-1,0 1 1,1-1-1,-1 1 1,1 0-1,0 0 0,0 0 1,1 0-1,-1 1 1,1-1-1,0 0 1,0 1-1,1-1 1,0 0-1,0 1 0,0-1 1,1 0-1,-1 1 1,1-1-1,1 0 1,-1 1-1,3 4 1,-1-3-13,-1-1-1,2 0 1,-1-1 0,1 1 0,-1 0 0,2-1 0,-1 0 0,0 0 0,1 0 0,0-1-1,0 1 1,1-1 0,-1-1 0,1 1 0,0-1 0,0 0 0,9 4 0,-8-5 1,0 0 0,0 0 0,1-1 0,-1 0 0,0-1 0,0 1-1,0-1 1,12-2 0,3-1 8,30-10 0,-18 5 15,-3 3 7,-30 5-27,-1-1-1,1 1 0,0 0 1,0 0-1,-1 0 0,1 0 0,0 0 1,0 0-1,-1 0 0,1 1 1,0-1-1,0 0 0,-1 0 0,1 0 1,0 1-1,-1-1 0,1 0 1,0 1-1,-1-1 0,1 1 0,-1-1 1,1 0-1,0 1 0,-1 0 1,1-1-1,-1 1 0,0-1 0,1 1 1,-1-1-1,1 1 0,-1 0 1,0-1-1,1 1 0,-1 0 0,0 0 1,0-1-1,0 1 0,0 0 1,1-1-1,-1 1 0,0 1 0,0 4 3,0 0-1,0 0 1,0 0-1,-1 1 1,0-1-1,-2 9 1,-15 38 27,12-36-23,-10 30-456,1 0 1,3 1-1,-11 88 0,23-135 402,0 0 0,0 0 0,0 0 0,0 1 0,0-1-1,0 0 1,0 0 0,1 0 0,-1 0 0,1 2 0,-1-2 35,0-1 0,1 0 0,-1 0 1,0 0-1,0 1 0,0-1 0,1 0 0,-1 0 1,0 0-1,0 0 0,1 1 0,-1-1 0,0 0 1,0 0-1,1 0 0,-1 0 0,0 0 0,0 0 1,1 0-1,-1 0 0,0 0 0,1 0 0,-1 0 1,0 0-1,0 0 0,1 0 0,-1 0 0,0 0 1,1 0-1,-1 0 0,0 0 0,0 0 0,1 0 0,-1-1 1,0 1-1,0 0 0,0 0 0,1 0 0,-1 0 1,0-1-1,0 1 0,1 0 0,-1-1 0,6-5-368,0 0 0,6-10-1,-11 15 329,138-195-2356,-67 92 2446,50-75 509,-118 173-497,0 1 0,0 0 1,0-1-1,6-3 0,-9 8-40,0 0 1,0 0-1,0 0 0,0 1 1,0-1-1,0 0 0,0 1 1,0-1-1,1 1 0,-1-1 1,0 1-1,0 0 1,1-1-1,-1 1 0,0 0 1,0 0-1,1 0 0,-1 0 1,0 0-1,0 0 0,1 0 1,-1 1-1,0-1 0,0 0 1,2 1-1,-3-1-7,1 1 0,-1-1 0,1 0 0,-1 0 0,0 0 0,1 1 0,-1-1 0,1 0 0,-1 1 0,0-1 0,1 0 0,-1 1 0,0-1 0,0 0 0,1 1 0,4 12 55,-4-10-45,0 0 0,1 1 0,-1-1 0,1 0 0,3 5 0,37 37 80,-37-39-91,1 0 0,-1 0 0,1 0 0,1-1 0,-1 0 0,1 0 0,0 0-1,0-1 1,0 0 0,1-1 0,13 5 0,-18-7 2,1 0 0,-1 0 0,1-1 0,0 0 0,0 1 0,-1-1 0,1-1 0,0 1 0,-1 0 0,1-1 0,0 0 0,-1 0 0,7-2 0,-5 0 7,-1 1-1,1 0 0,-1-1 0,1 0 0,-1 0 0,0 0 0,0-1 0,-1 1 0,5-7 0,-6 9-4,-1-1-1,0 0 1,0 1-1,0-1 1,0 0-1,0 0 1,0 0-1,0 0 1,-1 0-1,1 0 1,-1 0-1,1-3 1,-1 2 12,0 0 0,-1 0 0,1 0 0,-1 0 0,1 0 1,-1 0-1,0 0 0,-2-5 0,0 2 109,0 0 1,-1 1-1,0-1 0,-8-9 1,-22-20 952,24 26-774,0-1 0,1 0 1,-10-13-1,14 13-168,5 10-135,0 0 0,0 0 0,0 0 1,0 0-1,0-1 0,0 1 0,0 0 1,0 0-1,0 0 0,0 0 0,0 0 1,0 0-1,0-1 0,0 1 0,0 0 1,0 0-1,-1 0 0,1 0 0,0 0 1,0 0-1,0 0 0,0 0 0,0-1 1,0 1-1,0 0 0,0 0 0,-1 0 1,1 0-1,0 0 0,0 0 0,0 0 1,0 0-1,0 0 0,0 0 0,-1 0 1,1 0-1,0 0 0,0 0 0,0 0 1,-7 11 32,7-11-36,-5 11 83,-7 19 1,3-5 4,-12 23-6,11-27-57,-13 38 0,21-51-26,0-1 1,1 1 0,0 0-1,0-1 1,1 1-1,-1 0 1,2 0 0,-1-1-1,3 11 1,1-4-5,0 0 0,1 0 0,1-1-1,0 0 1,12 18 0,-16-28 4,0 1-1,0-1 0,1 0 1,-1 0-1,1-1 0,0 1 1,5 4-1,-6-6 2,1 0 1,-1 1-1,1-1 0,-1 0 1,1-1-1,-1 1 0,1 0 1,0-1-1,0 1 0,-1-1 1,6 0-1,3 0 12,1-1 0,-1-1 1,1 0-1,-1-1 0,1 0 1,19-8-1,66-38 71,-44 21-59,-47 25-21,54-29 28,-50 26-23,0-1 0,0 0 0,14-14 0,-22 18-5,0 0 0,0 0 0,0 0 1,0 0-1,0 0 0,-1-1 0,0 1 1,1 0-1,-1-1 0,0 1 0,-1-1 1,1-4-1,1-5 47,-2-22 1,0 25 46,-3 86 164,-1-43-240,1-14 0,0 23 1,3-18-16,1 0 0,2 0 1,0 0-1,1-1 0,12 35 0,-14-52-9,0-1 0,1 1 0,0-1 0,0 0 0,1 0 0,-1 0 0,1 0 0,0-1 0,0 1 0,9 6 0,-10-9-11,0 0-1,-1 0 0,2 0 0,-1 0 1,0 0-1,0-1 0,0 1 0,1-1 1,-1 0-1,1 0 0,-1 0 0,1-1 0,-1 1 1,1-1-1,-1 0 0,1 0 0,0 0 1,5-2-1,-7 2-117,0-1 1,-1 1-1,1-1 1,0 0-1,-1 0 1,1 0-1,-1 0 1,1 0-1,-1 0 1,0 0-1,1 0 1,-1-1-1,0 1 1,0 0-1,0-1 1,0 1-1,0-1 1,0 1-1,0-1 1,0-2-1,1 1-437,9-17-4729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52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53 145 14451,'-6'-38'1384,"3"5"-944,3 10 113,7 3-297,-11 5-208,-19-1 72,15 16-1297,1 6-1159,-1 2-3705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1 649 8930,'0'2'68,"0"-1"1,0 1-1,1 0 0,-1-1 0,1 1 1,-1-1-1,1 1 0,-1-1 1,1 1-1,0-1 0,0 0 1,0 1-1,2 1 0,-1-1 96,0 0 0,1-1 0,-1 1 0,0-1 0,1 0 0,3 1 0,12 7 550,-9-5-543,-2 1-84,1-1 0,0 0 0,1-1 0,-1 1 0,11 1 0,11-1-59,-1-1 0,1-2 0,55-4 0,-66 1-20,0 0-1,-1-1 0,1-2 1,-1 1-1,0-2 0,0 0 1,21-12-1,-34 16-2,0-1 0,0 0 0,0-1 1,-1 1-1,1-1 0,-1 1 0,0-2 0,4-3 0,-6 4-3,1 0-1,-1 0 0,0 0 1,0 0-1,0 0 0,0 0 1,-1-1-1,0 1 1,2-8-1,-2-3-9,0 0 0,-1 0-1,-3-30 1,2 43 8,1-7 0,-2 0 1,1 1-1,-1-1 0,-1 0 1,-3-9-1,-1 4 12,-13-20 0,9 17 0,-1-4 5,-13-19 28,9 21 24,0 2 0,-1 0 0,-23-17 1,18 14 86,4 5 32,2 2 118,1-1-1,-23-26 0,37 39-290,0-1-1,0 1 0,0-1 0,0 0 1,0 1-1,0-1 0,0 0 0,1 0 0,-1 0 1,1 0-1,-1 0 0,1 1 0,0-1 1,-1 0-1,1 0 0,0 0 0,0 0 1,1 0-1,-1 0 0,0 0 0,1 0 0,-1 0 1,1 0-1,-1 0 0,1 1 0,0-1 1,0 0-1,0 0 0,0 1 0,0-1 1,0 0-1,2-1 0,2-1 2,-1 0 1,1 0 0,0 0-1,0 1 1,0-1-1,0 1 1,1 1-1,-1-1 1,10-2-1,6-1 29,1 0-1,34-3 1,45 2 21,-73 6-58,0 2-1,0 0 1,0 2 0,0 2-1,-1 0 1,0 2-1,0 1 1,0 1 0,40 20-1,-60-26-3,0 1 1,0 0-1,-1 0 0,1 1 0,-1 0 1,0 0-1,7 8 0,-11-10-2,0-1 1,0 1-1,-1 0 0,1 0 0,-1-1 1,0 1-1,0 0 0,0 0 1,0 0-1,0 0 0,-1 0 0,1 1 1,-1-1-1,0 0 0,0 0 1,0 0-1,0 0 0,-1 0 0,1 0 1,-1 0-1,-1 5 0,-4 5 10,1 0 0,-2-1-1,1 0 1,-11 13 0,8-11-4,-21 34-60,2 0-1,3 2 1,-21 56 0,45-103 32,0-1 1,0 0-1,1 0 1,-1 1-1,1-1 1,-1 1-1,1-1 1,0 0-1,0 1 1,0-1 0,0 0-1,1 1 1,-1-1-1,1 1 1,-1-1-1,1 0 1,0 0-1,0 1 1,0-1 0,0 0-1,0 0 1,0 0-1,1 0 1,-1 0-1,1 0 1,-1-1-1,1 1 1,2 2-1,-1-2-3,-1-1-1,1 1 1,0-1-1,0 0 1,0 0-1,0 0 1,0 0-1,0 0 1,0-1-1,0 1 1,0-1-1,0 0 1,0 0-1,0 0 1,0 0-1,0-1 0,6 0 1,2-3-236,0 1 0,0-2 0,14-6 0,-15 6 93,11-6-324,2 0-2231,41-14 0,-33 17 307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52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79 13171,'-2'-58'1079,"1"56"-961,1-1 0,0 1 0,-1-1 0,1 1 0,-2-4 0,-1 4 151,-2 5-73,0 3-151,-1 1 0,1-1 0,0 1 0,1 1 0,0-1-1,0 1 1,-5 14 0,-18 67-31,26-83-15,-34 123-4,-43 228 52,15 7-131,10-15-1506,41-216 680,12-41 526,4-61 354,0-4 57,-4-25-22,0 0 1,0 0-1,0 0 0,0 0 1,0 0-1,-1 0 1,1 0-1,-1 0 1,0 2-1,1-4-3,0 0 0,0 0 0,0 0-1,0 1 1,-1-1 0,1 0 0,0 0 0,0 0-1,0 1 1,0-1 0,0 0 0,0 0 0,0 0 0,0 0-1,0 1 1,-1-1 0,1 0 0,0 0 0,0 0-1,0 0 1,0 0 0,0 0 0,-1 1 0,1-1 0,0 0-1,0 0 1,0 0 0,0 0 0,-1 0 0,1 0-1,0 0 1,0 0 0,0 0 0,-1 0 0,1 0 0,0 0-1,0 0 1,0 0 0,-1 0 0,1 0 0,0 0-1,0 0 1,0 0 0,-1 0 0,1 0 0,0 0 0,0 0-1,0-1 1,0 1 0,-1 0 0,1 0 0,0 0-1,0 0 1,0 0 0,0 0 0,0-1 0,0 1 0,-1 0-1,1 0 1,0-1 0,-7-14 111,-33-133 1095,33 114-1037,2 1-1,0-1 0,3 0 0,2-65 0,1 90-168,0 0-1,0 1 0,1-1 1,0 0-1,0 1 0,6-14 1,-6 20 0,-1-1 0,1 0 0,0 0 0,-1 1 0,1-1 1,0 1-1,1 0 0,-1-1 0,0 1 0,1 0 0,-1 0 1,1 1-1,0-1 0,-1 0 0,1 1 0,0 0 0,0 0 0,0 0 1,0 0-1,6-1 0,-4 1-5,0 1 0,1 0 0,-1 0 0,0 1 1,0-1-1,0 1 0,0 0 0,0 1 0,-1-1 0,1 1 0,0 0 1,-1 0-1,1 0 0,6 6 0,6 4 27,0 0-1,18 20 1,-17-15 0,2 1-9,31 26 9,-46-41-22,0 1 0,0-1-1,1 0 1,-1 0 0,1-1-1,0 1 1,0-1 0,8 1 0,-8-2 0,0 0 1,0-1 0,0 0 0,0 0-1,0-1 1,1 0 0,-1 0 0,0 0-1,10-5 1,-5 2 5,-1-1-1,0 0 1,0 0-1,14-11 1,-16 10 3,-1-1 0,1 1-1,-1-1 1,-1 0 0,0-1 0,0 0 0,0 0 0,-1 0-1,6-11 1,-9 15 8,0-1 0,0 0 0,-1 0 0,0 0 0,1 0-1,-1 0 1,-1 0 0,1 0 0,-1 0 0,0 0 0,0 0 0,0 0-1,-1 0 1,0 0 0,0 0 0,0 0 0,-1 0 0,1 0 0,-5-8-1,0 4 144,0-1 0,-1 0 1,0 1-1,-1 1 0,0-1 0,0 1 0,-1 0 0,0 1 0,0 0 0,-1 1 0,-12-7 0,19 11-130,-1 1 1,1-1-1,-1 1 0,1 0 1,-1 0-1,0 1 0,1-1 1,-1 1-1,0-1 1,0 1-1,1 0 0,-1 1 1,0-1-1,0 1 0,1 0 1,-6 1-1,3 0 3,0 1-1,1 0 1,0 0 0,0 0-1,0 0 1,0 1-1,0 0 1,1 0-1,-7 7 1,3-2-6,1 1 0,0 0 0,0 1 1,1 0-1,-9 21 0,6-9-16,2-1 0,-5 28 1,7-26-10,2 1 0,0-1 0,2 37 0,2-42-5,1 0 0,0 0 0,2 0 0,10 36-1,-10-44-13,0-1 0,1 0-1,0 0 1,1 0 0,0 0-1,0-1 1,10 10 0,-13-15-98,1 0-1,0 0 1,1 0 0,-1-1 0,1 0 0,-1 0 0,1 0 0,0 0 0,0-1 0,0 0-1,0 0 1,0 0 0,1-1 0,-1 0 0,1 0 0,5 1 0,3-3-414,0 0 0,0 0 0,-1-1 0,1-1 0,-1 0 0,15-6 0,-4 2-553,62-16-4574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53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169 126 9538,'9'-38'2729,"3"7"-1713,-6 7 1008,-6 5-495,-10 9-465,-4 6-184,-9 28-696,-8 14-152,-2 28-32,-2 10 8,10 17-16,8 11-32,9 7-440,10-13-440,10-40-705,5-3-215,16-3 96,-6-13-305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5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13331,'-19'22'1816,"15"1"-1488,8-12 312,-6-5-119,2-4-433,4-2-104,-4-9-1777,-10-1-6185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53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0 6737,'-1'1'197,"1"-1"-1,-1 1 1,1-1-1,-1 1 0,1-1 1,-1 1-1,1-1 1,0 1-1,-1 0 0,1-1 1,0 1-1,0 0 1,-1-1-1,1 1 1,0 0-1,0 0 0,0-1 1,0 1-1,0 1 1,0 21 929,0-11-1082,0 19 161,-2 71 59,-3-28 431,4-1 1,2 1-1,21 129 0,34 93 49,18 0-548,-45-199-156,39 141 32,-39-96-98,18 222-1,-40-235-348,-20 255-1,-14-198 241,19-153 140,-1-1 0,-1 0 0,-2 0 0,-1-1 0,-1-1 0,-2 0 0,-1-1 0,-2 0 0,0-2 0,-40 43 0,34-44 15,0-1-1,-1-2 1,-37 25 0,40-33-48,-1 0 0,-1-2 0,0-1 0,-42 14 0,33-16-745,-58 9 1,-43-2-3714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48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310 274 2617,'18'-60'3123,"23"-84"2567,-39 131-4970,-1 1-1,0-20 0,-2 21-73,1 11-635,0 0 0,0 0-1,0 0 1,0 0 0,0 0-1,0 0 1,0 0 0,0 0-1,0 0 1,0 0 0,0 0-1,0-1 1,0 1 0,0 0-1,0 0 1,0 0 0,0 0-1,0 0 1,0 0 0,0 0-1,0 0 1,0 0 0,0 0-1,0 0 1,-1 0 0,1 0-1,0 0 1,0 0 0,0 0-1,0 0 1,0 0 0,0 0-1,0 0 1,0 0 0,0 0-1,0 0 1,0 0 0,0 0-1,-1 0 1,1 0 0,0 0-1,0 0 1,0 0 0,0 0-1,0 0 1,0 0 0,0 0-1,0 0 1,0 0 0,0 0-1,0 0 1,0 0 0,0 0-1,-10 16 815,2-1-611,-2 1-107,1 1 1,0 0 0,-8 24-1,-23 107 44,10 6-106,7-33-22,-47 144 8,45-193-29,-5 12-6,-20 97-1,38-110-6,-2 9-7,3-42-134,10-28-379,1-10 519,0 0-1,0 0 1,0 0-1,0 0 1,0 0 0,0 0-1,0 0 1,0 0-1,0 0 1,0 1-1,0-1 1,0 0 0,0 0-1,0 0 1,0 0-1,0 0 1,0 0 0,0 0-1,1 0 1,-1 0-1,0 0 1,0 0-1,0 0 1,0 0 0,0 0-1,0 0 1,0 0-1,0 0 1,0 1 0,1-1-1,-1 0 1,0 0-1,0 0 1,0 0 0,0 0-1,0 0 1,0 0-1,0 0 1,0 0-1,0-1 1,1 1 0,0 0-129,1-1 1,-1 0 0,0 0 0,1 0 0,-1 0-1,0 0 1,2-2 0,3-4-416,-1 1 0,0-1 1,6-11-1,13-37-2890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4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25 9794,'-1'0'195,"-1"0"0,1 0 0,-1 0 0,1 0 0,0 1 1,-1-1-1,1 0 0,-1 1 0,1-1 0,-1 1 0,1 0 0,0-1 0,0 1 0,-1 0 0,1 0 0,0 0 0,-2 1 0,2-1 14,1 1 632,3-1-534,10 1-24,-5-3-103,0 0 0,0 0 0,-1-1 0,1-1 0,-1 1 1,11-5-1,14-5 211,-21 9-312,0 0 1,1 1-1,0 0 1,-1 1-1,1 1 1,0 0-1,-1 0 1,15 3-1,-20-2-72,1 0-1,-1 0 1,0 1-1,-1 0 1,1 0-1,0 1 1,0-1-1,-1 1 1,0 1-1,1-1 1,-1 1-1,0 0 1,-1 0-1,1 0 1,-1 0-1,0 1 1,4 5-1,-4-4 0,-1 0 1,0 0-1,0 1 1,-1-1-1,0 0 0,0 1 1,1 10-1,0 7 15,0 25 0,-8 130 37,-12 7-21,15-169-34,-37 267 29,31-239-32,-15 90 5,9-4-73,13-73-164,1-50 36,0 1 1,2 8-1,-2-16 141,0-1 0,0 1 0,0-1 0,0 1 0,0-1 0,0 0 0,0 1 0,1-1 0,-1 1 0,0-1 0,0 0 0,0 1 0,1-1 0,-1 0 0,0 1 0,0-1-1,1 0 1,-1 1 0,0-1 0,1 0 0,-1 1 0,0-1 0,1 0 0,-1 0 0,0 0 0,1 1 0,-1-1 0,1 0 0,-1 0 0,0 0 0,1 0 0,-1 0 0,1 0 0,-1 0 0,0 0 0,1 0 0,-1 0 0,1 0-1,-1 0 1,1 0 0,-1 0 0,0 0 0,1 0 0,0 0 0,0-1-226,0 1 0,-1-1 0,1 1-1,0-1 1,0 1 0,0-1 0,-1 0 0,1 1-1,0-1 1,-1 0 0,1 0 0,0 1 0,-1-1-1,1 0 1,-1 0 0,1-1 0,0-14-5103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48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10394,'-14'0'1617,"7"5"-257,3 5-384,4 7-360,9 9-464,1-1-96,13 4-40,6 2 0,8-10-24,8-7 8,7-18 16,6-8 0,14-17 16,1-4 32,3-2-1416,-4 4-1385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49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49 6345,'-1'-3'460,"0"0"-1,0 0 0,0 0 1,1 0-1,0 0 0,-1 0 1,1 0-1,0 0 0,0 0 1,1 0-1,-1 0 0,1 0 1,1-5-1,-1 6 547,-1 50 2166,0 24-2636,0-44-413,-4 59 81,1-58-169,-6 62 34,8-69-57,0-11-6,1-1-1,0 1 0,0-1 1,3 18-1,-2-26-6,-1 0 1,1 0-1,0 0 0,0 0 1,0 0-1,0 0 0,0-1 1,0 1-1,1 0 0,2 3 1,-3-5-2,0 1 0,0 0 0,0 0-1,0-1 1,0 1 0,0 0 0,0-1 0,0 1 0,0-1 0,0 0 0,1 1 0,-1-1 0,0 0 0,0 0 0,1 0 0,-1 0 0,0 0 0,0 0 0,0 0 0,1 0 0,0 0 0,3-2-16,0 0 0,0 0 1,-1 0-1,1 0 0,-1-1 0,8-4 1,26-25-265,91-105-1176,-56 56 1195,24-26 232,-95 104 32,29-32 10,-27 31-8,0 0 1,0 1-1,1-1 0,-1 1 1,7-4-1,-10 7-1,-1-1 0,1 1 0,-1 0 0,1 0 1,-1-1-1,1 1 0,-1 0 0,1 0 0,-1 0 0,1 0 0,0 0 0,-1 0 0,1 0 1,-1 0-1,1 0 0,-1 0 0,1 0 0,-1 0 0,1 0 0,0 0 0,-1 0 0,1 1 1,-1-1-1,1 1 0,0-1 9,-1 1 0,0-1 0,1 1 1,-1-1-1,0 1 0,1 0 0,-1-1 0,0 1 0,0-1 1,0 1-1,0 0 0,0-1 0,1 1 0,-1 0 1,0-1-1,0 1 0,-1 0 0,1-1 0,0 1 0,0 0 1,0 0-1,-5 17 336,-11 25 0,9-24-245,-7 25 1,3 32-41,5-31-54,5-38-7,0 3-1,-1 0 0,1 17 1,3-17-4,-1 0 1,2 0-1,-1-1 1,1 1-1,1-1 1,5 12-1,-8-19-3,1 1 0,-1-1 0,0 1 0,1-1-1,0 0 1,0 0 0,-1 0 0,1 0 0,0 0 0,0 0-1,1 0 1,2 1 0,-3-2-75,-1 0 1,1-1-1,0 1 1,-1 0-1,1-1 0,0 0 1,-1 1-1,1-1 0,0 0 1,-1 0-1,1 0 0,0 0 1,-1 0-1,1-1 0,0 1 1,-1 0-1,1-1 1,0 1-1,-1-1 0,3-1 1,1-1-770,1 0 0,6-6 0,-12 9 838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49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7306,'13'-20'3580,"-12"17"-3190,0 1 1,1-1-1,-1 0 1,1 1-1,0 0 0,3-4 1,-5 5-347,1 1 0,-1 0 0,0 0 0,0 0 0,1 0 0,-1 0 0,0-1 0,0 1 0,1 0 0,-1 0 0,0 0 0,1 0 0,-1 0 0,0 0 0,1 0 0,-1 0 1,0 0-1,1 0 0,-1 0 0,1 0 0,-1 0-10,0 1 0,1-1 0,-1 0 1,0 0-1,1 1 0,-1-1 0,0 0 1,0 1-1,1-1 0,-1 0 1,0 1-1,0-1 0,1 0 0,-1 1 1,0-1-1,0 1 0,0-1 0,0 0 1,0 1-1,0-1 0,0 1 0,0-1 1,0 1-1,1 10 188,-2 0 0,1 0-1,-1 0 1,-5 20 0,-2 14 19,0 68 48,2-54-236,2 106 1,4-157-65,1-2 3,-1 1-1,3 11 0,-3-16-4,1-1-1,-1 1 1,1-1-1,-1 1 1,1-1 0,0 0-1,-1 1 1,1-1-1,0 0 1,0 0-1,0 0 1,0 1-1,0-1 1,0 0-1,0 0 1,0 0-1,3 1 1,-2-1-19,1-1-1,-1 1 1,0-1 0,1 1-1,-1-1 1,0 0 0,1 0 0,-1 0-1,1-1 1,-1 1 0,0 0-1,0-1 1,1 1 0,-1-1-1,0 0 1,0 0 0,5-2-1,-1-1-29,1 0 0,-1 0 0,0-1-1,0 0 1,7-7 0,1-1 5,6-5-2,45-44-16,-27 19 66,27-29 8,-51 58 8,95-94-6,5 12 164,-108 92 232,-6 7-112,-1 4-76,-9 66 238,-15 73-390,24-135-55,0 0 0,1 1 0,0-1 0,1 0 0,5 21 0,-5-25-3,1 0 0,0-1 0,0 0 1,1 1-1,0-1 0,0 0 0,0 0 0,1 0 0,0-1 0,0 1 0,5 4 0,-3-5-94,-1 0 0,1-1 0,0 1 0,0-1 0,1 0 0,-1-1-1,1 0 1,0 0 0,0 0 0,0-1 0,0 0 0,0 0 0,1 0 0,8 0-1,23-2-2272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0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213 244 1816,'2'-11'1363,"-1"8"-982,-1-1 0,1 0 0,-1 0 0,1-4 0,-2 7-274,1 0 0,0 0 0,0 0-1,0 0 1,-1 0 0,1 0 0,0 0-1,-1 0 1,1 0 0,-1 0-1,1 0 1,-1 0 0,0 0 0,1 0-1,-1 0 1,0 0 0,1 1-1,-1-1 1,-1-1 0,-1 1 284,1-1 0,0 1 0,-1-1 0,1 1 0,-1 0 0,-3-1 0,5 1-214,-1 1 1,1 0-1,-1 0 0,1 0 1,0 0-1,-1 0 0,1 0 1,-1 0-1,1 0 0,-1 1 1,1-1-1,0 1 0,-1-1 1,-1 1-1,-2 2 187,1 0 0,-1 0 1,0 0-1,1 0 0,-1 1 0,1-1 0,0 1 0,0 0 1,-4 6-1,-2 6-90,-14 22 1,20-31-189,-7 12 1,1-3 19,-13 32 0,15-23-49,1 0 0,2 1 0,0 0 0,2 0 0,-1 36 0,4-44-53,0 0-1,1-1 0,1 1 0,1 0 0,9 31 0,-10-43-5,-1-1-1,2 0 1,-1 0 0,1 0-1,-1 0 1,1-1 0,1 1-1,-1-1 1,1 0 0,-1 0-1,8 6 1,-9-9 0,1 1-1,-1 0 1,1-1-1,0 0 1,0 1-1,0-1 1,0 0-1,0 0 1,0-1-1,0 1 1,0-1-1,0 1 1,0-1-1,0 0 1,0 0-1,0-1 1,0 1-1,0 0 1,0-1-1,0 0 1,0 0-1,4-1 1,2-3-6,0 1 0,-1-1 0,0 0 0,0 0 1,8-8-1,40-40-45,37-51 2,-81 89 51,-1-1 0,-1-1 0,0 0 0,-1 0 0,8-23 0,-6 5 15,-2-1 0,7-56 0,-14 76-8,-1 0 0,0 1 0,-1-1 0,0 0 0,-1 1 0,-6-29-1,6 40-4,-5-19 10,-9-26 0,13 43-7,0 1 1,0-1 0,-1 1-1,0 0 1,0 0-1,0 0 1,-1 1-1,0-1 1,1 1 0,-8-6-1,10 9 0,-1 0 1,1 0-1,-1 0 0,0 0 0,0 0 1,1 0-1,-1 0 0,0 0 0,0 1 0,-2-1 1,3 1 2,0 0 1,0 0 0,0 0-1,0 0 1,0 0 0,0 1-1,0-1 1,0 0 0,1 0 0,-1 1-1,0-1 1,0 1 0,0-1-1,0 1 1,1-1 0,-1 1-1,0-1 1,0 1 0,1 0-1,-1-1 1,0 1 0,1 0-1,-1 0 1,1 0 0,-1-1-1,0 2 1,-8 15 164,0 0 0,1 0 1,1 0-1,0 1 0,-7 34 0,10-23-154,1 1 1,2 0-1,1 0 1,1-1-1,1 1 1,8 33-1,-6-42-17,0-1 0,2 0 0,9 22 0,-11-34-5,0 0 1,0 0 0,0-1 0,1 0-1,0 0 1,1 0 0,-1 0 0,1-1 0,14 11-1,-16-14-27,1 0-1,-1 0 1,1-1-1,0 1 0,0-1 1,0 0-1,0 0 0,0-1 1,1 0-1,-1 0 1,8 1-1,-3-2-387,-1 0 0,0-1 1,1 0-1,-1 0 0,14-5 0,-7 1-2730,16-7-1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251 282 3873,'-12'0'2317,"-16"-4"0,20 3-1996,0 0-1,0 0 1,1 1-1,-1 0 1,0 0 0,0 1-1,-7 1 1,8 0-230,0 0-1,0 1 1,0 0 0,1 0 0,0 1 0,-1-1-1,1 1 1,1 1 0,-1-1 0,1 1 0,-1 0-1,1 0 1,1 1 0,-1-1 0,1 1 0,0 0 0,0 1-1,1-1 1,0 0 0,-3 8 0,-2 10 119,2 1 0,-5 29 1,10-46-178,0 1 1,0 0-1,2 11 1,-1-17-29,0 0 0,0 0 0,1-1 0,0 1 0,-1-1 0,1 1 1,0 0-1,0-1 0,0 1 0,0-1 0,1 0 0,-1 1 0,1-1 0,1 2 0,0-2-2,-1 0 0,0-1-1,1 1 1,-1-1 0,0 0-1,1 0 1,0 0 0,-1 0 0,1 0-1,0 0 1,-1-1 0,1 1-1,0-1 1,0 0 0,3 0-1,2 0 5,0-1 1,-1 0-1,1 0 0,0-1 0,7-2 0,5-3 11,-1-2 1,0 0 0,0-1-1,-1 0 1,-1-2 0,22-18-1,0-3 28,51-57-1,-70 68-26,27-43 0,9-28 34,-55 91-52,5-7 11,-2 0 0,1-1 0,-1 1 0,5-17 0,-8 23-6,-1 0 1,1 1-1,-1-1 0,1 0 0,-1 0 1,0 1-1,0-1 0,-1 0 0,1 1 1,0-1-1,-1 0 0,0 1 0,1-1 1,-1 0-1,0 1 0,0-1 1,-1 1-1,1-1 0,0 1 0,-1 0 1,0 0-1,-2-3 0,1 2 24,0 1 1,0 0-1,0 0 1,0 0-1,0 0 0,-1 1 1,1-1-1,0 1 1,-1 0-1,1 0 0,-6-1 1,2 1 121,-1 0 1,1 0-1,-1 1 1,-12 1-1,-14 2 428,34-3-577,1 0-1,-1-1 1,0 1-1,0 0 1,0 0-1,0 0 1,0 0-1,1 0 1,-1 0-1,0 0 1,0-1-1,0 1 1,0 0-1,0 0 1,0 0-1,0 0 1,0 0-1,0-1 1,1 1-1,-1 0 1,0 0-1,0 0 1,0 0-1,0-1 1,0 1-1,0 0 1,0 0-1,0 0 1,0-1-1,0 1 0,0 0 1,0 0-1,0 0 1,-1 0-1,1-1 1,0 1-1,0 0 1,0 0-1,0 0 1,0 0-1,0 0 1,0-1-1,0 1 1,0 0-1,-1 0 1,1 0-1,0 0 1,0 0-1,0 0 1,0 0-1,0-1 1,-1 1-1,1 0 1,0 0-1,0 0 1,0 0-1,0 0 1,-1 0-1,1 0 1,0 0-1,0 0 1,0 0-1,0 0 1,-1 0-1,1 0 1,0 0-1,0 0 1,10-8 20,-10 8-17,1 0-3,0-1 1,0 0 0,0 0-1,0 0 1,0 1-1,0-1 1,0 0-1,-1 0 1,1 0 0,0 0-1,-1 0 1,1 0-1,-1-1 1,1 1 0,-1 0-1,0 0 1,1 0-1,-1-2 1,0 3-3,0 0 1,0 0 0,0 0-1,0 0 1,0 0-1,0 0 1,0 0 0,0 0-1,-1 0 1,1 0 0,0 0-1,0 0 1,0 0-1,0 0 1,0 0 0,0 0-1,0 0 1,0 0-1,-1 0 1,1 0 0,0 0-1,0 0 1,0 0-1,0 0 1,0 0 0,0 0-1,0 0 1,0 0-1,0 0 1,-1 0 0,1 0-1,0 0 1,0 0-1,0 0 1,0 0 0,0 0-1,0 0 1,0 0 0,0 0-1,0-1 1,0 1-1,0 0 1,0 0 0,-1 0-1,1 0 1,0 0-1,0 0 1,0 0 0,0 0-1,0 0 1,0-1-1,0 1 1,0 0 0,0 0-1,0 0 1,0 0-1,0 0 1,0 0 0,0 0-1,0 0 1,0-1-1,0 1 1,0 0 0,0 0-1,1 0 1,-8 3 28,-3 0 24,-1 1 1,-8 6-1,-2 0 11,5-1-31,11-6-26,1-1 1,-1 1-1,-5 1 1,5-2-4,-1 0 2,-1 0-1,1 0 1,0 1-1,0 0 1,-8 6-1,2 0-3,8-6-1,-1 1 0,1-1 0,0 0 0,-8 4 0,-6 0 28,11-5-3,1 0 1,0 1-1,0 0 1,1 0 0,-1 0-1,-5 5 1,7-4 2,0 0 0,1 1 0,-1-1-1,1 1 1,-1 0 0,2 0 0,-1 0 0,0 0 0,1 0 0,0 1-1,-2 9 1,1 0-4,0-1 0,2 1 0,0 22-1,0-27 49,2 0-1,2 18 1,-2-23-24,0-1 0,1 0 0,-1 0 0,1 0 0,0 0 0,0 0 0,0 0 0,0-1 0,4 5 0,5 4 73,0-1 0,14 12 0,-14-15-91,-1 2 0,0-1 0,13 18 0,9 20-1799,-13-15-1507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6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8146,'-16'2'6889,"-13"8"-6497,18 0 160,11-7 193,0 3-609,23 2-88,12-6-40,-12-4-8,4 0-144,6 2-441,8 0-1239,-1 2-1113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0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8082,'-5'3'282,"1"1"0,0-1 0,-1 1 0,1 1 0,0-1 0,1 0 0,-1 1 0,1 0 0,0 0 0,0 0 0,1 0 0,-4 7 0,2 1 67,0 0-1,0 1 1,2-1 0,-3 16 0,0 153 927,6-119-1054,-12 481 361,7-432-547,3-65-25,-4 370 84,5-412-92,-1 3-1,2 0 0,-1 1 1,1-1-1,0 0 0,1 1 1,2 8-1,-3-16-4,-1 1-1,1-1 1,0 0-1,-1 0 1,1 1 0,0-1-1,0 0 1,0 0 0,0 0-1,-1 0 1,2 0-1,-1 0 1,0 0 0,0-1-1,0 1 1,0 0-1,1 0 1,-1-1 0,0 1-1,0-1 1,1 1-1,-1-1 1,0 0 0,1 1-1,-1-1 1,1 0-1,-1 0 1,0 0 0,1 0-1,-1 0 1,1 0 0,2-1-1,1-1-52,1 1-1,-1-1 0,0-1 1,0 1-1,0-1 1,9-5-1,108-88-2087,-78 60 1541,18-7 280,-43 31 318,-1 0 1,22-20-1,-4-8 20,-5 4 9,-24 29-16,4-3 20,0-1 0,9-13 0,-18 21-2,3-3 28,-1 0 0,10-9 0,-11 13 23,-1 0 1,0 0-1,1 0 1,-1 1-1,1 0 1,-1-1-1,1 1 1,-1 0-1,1 0 1,0 0-1,3 0 1,-6 1-52,1 0 0,0-1 0,-1 1 0,1 0 0,0 0 1,-1 0-1,1 0 0,-1 0 0,1 0 0,0 0 0,-1 0 0,1 0 0,0 0 0,-1 1 1,1-1-1,-1 0 0,1 0 0,0 1 0,-1-1 0,1 0 0,-1 1 0,1-1 1,-1 0-1,1 1 0,-1-1 0,1 1 0,0 0 0,0 1 67,-1 0 0,1 0-1,0 0 1,-1 0 0,0 0-1,1 0 1,-1 0 0,0 0 0,0 4-1,0 16 102,2 0-1,1 0 1,0 0-1,1 0 1,10 25-1,-8-26-173,0 0 1,4 26-1,-10-46-20,13 69 21,-11-64-19,0 0 1,0 1 0,0-1 0,1-1 0,0 1 0,0 0 0,1 0 0,6 8 0,-9-13-5,0 0 0,0 0 1,0 0-1,0 0 0,0 0 1,0 0-1,0 0 0,0-1 1,0 1-1,1 0 0,-1-1 1,0 1-1,0 0 0,1-1 1,-1 0-1,0 1 1,1-1-1,-1 0 0,0 0 1,1 0-1,-1 0 0,0 0 1,1 0-1,-1 0 0,1 0 1,-1 0-1,0-1 0,1 1 1,-1 0-1,1-1 1,48-29-3037,-47 28 2611,67-49-8213,-51 40 7558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53 100 8634,'-1'0'114,"0"1"1,0-1 0,0 1-1,1 0 1,-1-1-1,0 1 1,0 0-1,1 0 1,-1-1-1,0 1 1,1 0-1,-1 0 1,1 0 0,-1 0-1,1 0 1,-1 1-1,-2 4 443,-4 13 105,0 0-1,1 0 0,1 1 0,-5 32 0,9-43-574,0 1-1,0-1 0,1 1 1,1-1-1,-1 1 1,1-1-1,4 13 0,9 56 126,-13-72-207,0-1-1,0 0 0,1 0 0,-1 0 1,1 0-1,0 0 0,1 0 0,-1 0 1,1-1-1,0 1 0,4 4 1,-6-8-6,1 1 1,0 0-1,-1-1 1,1 1-1,0-1 1,0 0-1,0 0 1,0 1-1,0-1 1,0 0-1,1-1 1,-1 1-1,0 0 1,0-1-1,1 1 1,-1-1-1,0 0 1,1 0-1,-1 1 1,0-2-1,1 1 1,-1 0 0,0 0-1,0-1 1,1 1-1,-1-1 1,0 0-1,4-2 1,31-18 21,-28 16-15,10-6 12,0 0 0,31-27 0,1-17 2,-25 25-13,111-119 49,-125 138-50,-12 11-5,0 0-1,1 0 1,-1 0 0,0 0-1,1 0 1,-1 0 0,0-1-1,0 1 1,1 0 0,-1 0-1,0 0 1,1 0 0,-1 0-1,0 0 1,1 0-1,-1 0 1,0 0 0,0 1-1,1-1 1,-1 0 0,0 0-1,1 0 1,-1 0 0,0 0-1,0 0 1,1 1 0,-1-1-1,0 0 1,0 0 0,1 0-1,-1 1 1,0-1 0,0 0-1,0 0 1,0 0 0,1 1-1,-1 0 12,0-1 0,1 1 1,-1-1-1,0 0 0,0 1 0,0-1 0,1 1 0,-1-1 0,0 1 0,0-1 0,0 1 0,0-1 0,0 1 0,0-1 1,0 1-1,0 0 0,-6 32 650,1-10-423,3-13-172,-3 21 95,-4 50-1,9-73-159,0 0-1,0 1 1,1-1 0,0 0 0,0 1 0,1-1 0,0 0 0,1 0 0,0 0 0,0 0-1,5 8 1,-7-13-3,1-1 0,-1 0-1,1 0 1,0 0 0,-1 0-1,1 0 1,0 0 0,0-1 0,0 1-1,1 0 1,-1-1 0,0 0-1,1 1 1,-1-1 0,4 1-1,-3-1 1,0-1 0,1 1 0,-1-1 0,0 0 0,1 0-1,-1 0 1,1 0 0,-1-1 0,0 0 0,1 1 0,4-3 0,6-2 7,0-1 1,26-14 0,25-22-1,-43 27-8,104-74-33,-105 71 32,24-26 1,8-7 20,-45 43-17,-5 5 1,0 1-1,0-1 1,1 1-1,5-4 0,8-1 3,-18 8-2,0 0 0,1 0 0,-1 0 0,1 1-1,-1-1 1,1 0 0,0 0 0,-1 1-1,1-1 1,0 0 0,0 0 0,0 1 0,0-1-1,0 0 1,0 2 0,0 4 5,0 4 2,-1-5-6,1-1 1,0 1 0,0-1-1,2 11 1,2-2-2,1 0 0,0 0 0,12 21 0,6 13 3,-20-40-5,1 0 1,-1-1-1,2 0 0,-1 1 0,1-1 0,0-1 0,7 9 0,-8-12-1,0 1 0,-1-1 0,1 0 0,0 0 0,0-1 0,0 1 0,1-1 0,-1 0 0,1 0 0,-1 0 0,1-1 0,0 1 0,-1-1 0,8 0 0,-4 0-1,0-2 0,0 1 0,0-1 0,0 0 1,0-1-1,0 1 0,13-7 0,55-26 0,-69 30 3,47-21-2,48-27 9,-87 43-4,0-1-1,-1 0 0,0-1 0,18-18 1,-28 25-4,13-14 5,0 0-1,-2 0 1,22-34-1,-30 40 0,0-1 5,7-14-1,-13 22-5,1 0-1,0 0 0,-1 0 0,0 1 0,0-1 1,-1 0-1,1-6 0,-1 4 2,0 3-1,0-1 1,0 1 0,0-1-1,-1 1 1,-1-8 0,1 11-2,1 0 0,0 0 1,-1 0-1,1 0 0,-1 0 0,1 1 0,-1-1 1,0 0-1,1 0 0,-1 0 0,0 1 0,0-1 1,1 0-1,-1 0 0,0 1 0,0-1 0,0 1 1,0-1-1,0 1 0,0-1 0,0 1 0,0 0 1,0-1-1,0 1 0,0 0 0,0 0 0,0 0 1,0 0-1,-2 0 0,-1 0 4,0 1 0,0-1 1,1 1-1,-1 0 0,0 0 0,0 0 0,1 1 0,-1-1 0,1 1 1,-1 0-1,-5 4 0,-4 4 59,-19 19 0,12-10 10,-8 6 135,1 1-1,-41 50 1,60-65-118,1-1-1,0 2 0,0-1 1,1 1-1,1 0 0,0 0 1,1 0-1,0 1 0,1-1 1,0 1-1,-1 19 0,3-23-29,1 0 0,0-1 0,1 1 0,0 0-1,3 14 1,-2-18-42,-1 0 0,1-1 0,0 1-1,1-1 1,-1 0 0,1 1 0,-1-1-1,1 0 1,0 0 0,1-1 0,5 6 0,-2-3 10,0 0 1,1-1-1,0 0 1,0-1 0,0 1-1,15 4 1,-10-5-7,0 0 1,1-1 0,26 2 0,-11-4-12,0-1 0,0-1 1,47-9-1,-48 5-196,0-1 0,-1-1-1,33-14 1,0-6-2115,-3 2-4313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18 9130,'-10'-12'4329,"-13"9"-2065,0 1-87,3 13-1233,-7 3-480,4 1-408,9 12-40,9 1-32,5-5-40,7 4-608,3-4-904,7 6-2137,9 8-4097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5:5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0 13075,'-21'12'1768,"-8"2"129,-2-3-657,8 11-656,-2 7-528,-3 3-32,1 7-16,10-4-24,23-6-608,13-8-792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18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2729,'12'-9'1856,"-1"5"248,-5 2-247,0 2-273,9 19-600,-1-1-335,7 17-457,-1 7-64,3 1-72,0 9-8,-4-9-16,-1-9-16,-7-8-705,5-11-1183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1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0 529 6049,'0'-14'256,"10"-7"721,23-14 791,13-5-592,9-15-856,3-5-152,15-5-112,7-1-24,-1 4-16,-11-4 40,-20 21-2808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18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0 5001,'-21'26'3569,"8"3"-3073,-1-16 320,-1 5-104,15 3-408,-2-2-184,-10-3-72,0-3-8,7 13-8,-15-5-16,5 2 0,9 0-8,-6-5-8,5-5-488</inkml:trace>
  <inkml:trace contextRef="#ctx0" brushRef="#br0" timeOffset="1">0 272 9410,'4'-20'1032,"10"1"-192,11-1-95,2-3-385,18 15-328,5 10-32,12 2-536,8 0-1121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19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18 3665,'-4'-3'411,"0"1"0,0 0 0,0 0 0,0 1 0,0-1 0,0 1 1,0 0-1,0 0 0,-1 0 0,1 0 0,0 1 0,0-1 0,-1 1 0,1 1 0,0-1 0,-1 0 1,1 1-1,-7 2 0,11-3-388,-1 0 1,1 0-1,-1 1 1,0-1-1,1 0 1,-1 1-1,1-1 0,-1 0 1,1 1-1,-1-1 1,1 1-1,-1-1 1,1 0-1,0 1 1,-1-1-1,1 1 1,0 0-1,-1-1 1,1 1-1,0-1 0,0 1 1,-1 0-1,1 1 26,0 0 0,0-1-1,0 1 1,0 0 0,0 0-1,1 2 1,-1-2 3,1 6 49,1 1 0,0-1 0,1 0 0,5 12-1,2 6 12,0 7 36,8 59 0,-11-57-113,15 71 34,12 73 10,-30-145-59,-1-1-1,-2 1 0,-3 44 0,1-65-9,-1-1 1,-1 1-1,0-1 0,-1 1 0,-8 17 0,2-9 16,-1-1-1,-15 21 1,10-20-19,0-1 0,-2 0 1,0-2-1,-2 0 0,-21 16 1,-7-2-527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5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160 178 1472,'-6'-98'6628,"6"95"-6441,-1 0 0,1 0 0,-1 0 0,0 0-1,0 0 1,0 1 0,0-1 0,0 0 0,-1 1-1,1-1 1,-1 1 0,-2-4 0,-7-11 999,10 15-1071,0 0 1,-1 0 0,1 1 0,-1-1 0,1 0-1,-1 1 1,0-1 0,1 1 0,-1-1 0,0 1 0,0 0-1,-3-1 1,5 1-91,-1 1 0,1 0 0,-1-1-1,0 1 1,1 0 0,-1 0 0,0 0 0,1 0 0,-1 0-1,0-1 1,1 1 0,-1 0 0,0 1 0,1-1 0,-1 0-1,1 0 1,-1 0 0,0 0 0,1 0 0,-1 1 0,0-1-1,1 0 1,-1 1 0,1-1 0,-1 0 0,1 1 0,-1-1-1,0 1 1,-1 1 6,0 0 1,0 1-1,1-1 0,-1 0 0,-1 4 0,1-2 30,-2 3-26,0 1 0,1-1 0,-1 1 0,1 0-1,1 0 1,0 0 0,0 0 0,0 0 0,0 16-1,-3 71 40,5-80-68,-3 42 12,-10 30-4,-6 80-6,17-123-3,6 83 0,37 95-1,-41-221-4,5 22 5,13 34 0,-15-50-4,0 0 0,0 0 0,1-1 0,0 0 1,0 0-1,1 0 0,-1 0 0,1 0 0,7 4 0,-10-7 0,1-1 0,0 1 0,0-1 0,1 0 0,-1-1 0,0 1 0,1 0 0,-1-1 0,1 0 0,-1 1 0,1-2 0,-1 1 0,1 0 1,0-1-1,0 1 0,-1-1 0,1 0 0,7-1 0,-4-1-4,-1 0 0,1 0 1,-1-1-1,0 1 1,0-1-1,0-1 0,0 1 1,-1-1-1,1 0 0,7-7 1,6-8-94,0 0 0,-1-2 0,19-27 0,42-79-176,-26 24 237,53-142 0,-90 200 45,14-59 0,-25 79-7,-1-1 0,-1 0 0,-1-50 0,-2 61-1,-2 0 1,1 0-1,-6-20 0,6 31-1,0 0 0,-1 0 1,0-1-1,1 1 0,-1 0 1,0 1-1,-1-1 0,1 0 1,-1 1-1,0-1 0,0 1 0,0 0 1,0-1-1,0 2 0,-5-4 1,6 4-1,0 1 0,-1 0 1,1 0-1,0 1 1,0-1-1,-1 0 0,1 1 1,0-1-1,-1 1 0,1 0 1,0 0-1,-1-1 1,1 2-1,-1-1 0,1 0 1,0 0-1,-1 1 0,1 0 1,0-1-1,-1 1 1,1 0-1,0 0 0,0 0 1,0 0-1,-3 3 0,-1 0 16,0 1 0,1-1 0,0 1 0,0 0 0,0 1 0,-7 11 0,8-13-11,1 1-1,1 0 0,-1 0 0,1 0 0,0 0 0,0 0 1,0 1-1,1-1 0,0 0 0,0 1 0,0-1 1,1 1-1,0-1 0,0 1 0,0 0 0,0-1 1,2 7-1,20 174-14,-15 1-5,-6-160 14,-4 118 10,1-105 48,1-18-296,1-1 0,1 0 1,1 0-1,0 0 0,9 31 0,-5-35-2855,10 20 0,-16-36 3036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82 6017,'1'-4'371,"0"1"0,-1-1 0,0 0 0,0 1 0,0-1 0,0 0 0,0 1 0,-1-1 0,0 1 0,-1-5 0,1 6-216,1 0-1,-1 0 1,0 0-1,0 0 1,-1 0-1,1 0 1,0 1 0,-1-1-1,1 0 1,-1 1-1,1-1 1,-1 1-1,0 0 1,1-1 0,-1 1-1,0 0 1,0 0-1,-4-1 1,2 0-42,-1 1 1,0 0 0,1 0-1,-1 0 1,0 1-1,1-1 1,-1 1 0,0 1-1,-7 0 1,4 0-4,1 1-1,0 0 1,1 0 0,-1 1-1,-11 6 1,6-2-21,0 1 0,1 0 0,0 0 0,1 2 0,0-1 1,-9 12-1,9-8-58,0-1 0,2 1 0,0 1 1,0 0-1,1 0 0,1 1 0,-8 25 1,5-6-33,2 1 0,-4 47 1,1 82-5,10-128 9,2-1-1,9 55 1,-8-74-2,2 1 0,0-1 0,7 16 0,-10-26-2,1 0 0,0 0 0,0 0 0,1-1 0,0 1 0,0-1 0,0 0 0,0 0 0,1-1 0,7 7 0,-9-9-3,1 0 0,-1 0 0,0-1 0,1 1-1,-1-1 1,0 0 0,1 0 0,0 0 0,-1 0 0,1-1-1,-1 1 1,1-1 0,0 0 0,-1 0 0,1-1 0,0 1-1,-1-1 1,1 1 0,0-1 0,3-2 0,6-2-11,-1-1 1,0 0-1,0-1 1,-1 0-1,0-1 1,0 0-1,-1-1 1,11-11-1,4-6-30,39-54-1,-60 74 48,1-1-1,-1 0 1,0 0-1,0 0 1,-1-1-1,0 1 1,2-10 0,-4 14-2,0-1 1,-1 1 0,0-1 0,0 1-1,0 0 1,0-1 0,0 1-1,-1-1 1,1 1 0,-1 0 0,0-1-1,0 1 1,0 0 0,-1 0-1,1 0 1,-1-1 0,1 2 0,-3-4-1,1 3 2,1 0-1,0 0 0,-1 1 1,0-1-1,1 1 0,-1-1 1,0 1-1,0 0 1,0 1-1,-1-1 0,1 0 1,0 1-1,-5-2 0,2 2 1,0-1 0,0 1-1,1 1 1,-1-1 0,0 1 0,0 0-1,-11 2 1,8-1-3,0 1 0,0 1 0,0-1 1,1 1-1,-1 1 0,1 0 0,0 0 0,0 1 0,0-1 0,-12 11 0,12-8-5,0 1 0,-12 17-1,18-24 5,1 1 0,0 0-1,1 0 1,-1 0 0,0 0-1,0 0 1,1 0 0,-1 0-1,1 0 1,0 0 0,0 0-1,-1 0 1,2 0 0,-1 0-1,0 0 1,0 1 0,1 3 0,-1-6 0,1 1 1,-1 1 0,0-1 0,0 1 0,1-1 0,-1 0 0,1 1-1,-1-1 1,1 0 0,-1 1 0,1-1 0,0 0 0,0 0 0,-1 0 0,1 0-1,0 0 1,0 0 0,0 0 0,0 0 0,1 0 0,-1 0 0,0 0-1,2 1 1,2-1 12,-1 0-1,0 0 0,0 0 1,0-1-1,1 1 1,-1-1-1,5 0 0,9-1 87,0-2 0,0 1 0,33-11 0,-6 2-22,-40 9-69,18-2 23,22-9 0,-25 4 24,24-13-1,16-7-145,6 5-2127,5-7-4137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26 616 4417,'-19'23'1814,"12"-13"-1066,8-10-715,-1 0 1,0 0 0,0 0 0,0 0-1,0 0 1,0 0 0,0 0-1,0 0 1,0-1 0,0 1 0,0 0-1,0 0 1,0 0 0,0 0-1,0 0 1,1 0 0,-1 0 0,0 0-1,0 0 1,0 1 0,0-1-1,0 0 1,0 0 0,0 0 0,0 0-1,0 0 1,0 0 0,0 0-1,0 0 1,0 0 0,0 0 0,0 0-1,1 0 1,-1 0 0,0 0-1,0 0 1,0 0 0,0 0 0,0 0-1,0 0 1,0 0 0,0 0-1,0 0 1,0 1 0,0-1 0,0 0-1,0 0 1,0 0 0,0 0-1,0 0 1,0 0 0,0 0 0,0 0-1,0 0 1,0 0 0,0 0-1,0 0 1,0 0 0,0 1 0,0-1-1,14-7 1055,23-14-1,-8 0-290,52-47 1,24-36-151,-64 62-455,263-273 1129,-297 307-1247,9-11 1,-15 17-56,1-1 1,-1 1-1,1-1 1,-1 1 0,0-1-1,0 1 1,0-1-1,0-5 1,-1 7-12,1 0 0,-1 1 0,0-1 1,0 0-1,0 0 0,0 0 0,0 1 0,0-1 0,0 0 0,0 0 1,0 1-1,0-1 0,-1 0 0,1 0 0,0 1 0,-1-1 1,1 0-1,0 1 0,-1-2 0,0 2-2,0-1 0,1 1-1,-1 0 1,0 0 0,0-1 0,1 1 0,-1 0-1,0 0 1,0 0 0,1 0 0,-1 0 0,0 0-1,0 0 1,1 0 0,-1 0 0,0 1 0,0-1-1,1 0 1,-1 0 0,0 1 0,0 0 0,-5 1 0,1 1 1,1 1-1,-1-1 1,0 1-1,1-1 1,0 1-1,0 1 1,-6 7 0,0-1 10,6-7 35,-119 143 857,111-130-899,0 1 0,2 0 0,0 1 0,1 0 0,0 1 0,-9 37 0,13-37-23,1 1 1,-2 33-1,6-46-226,0 0 0,0 0 0,1 0 1,0-1-1,0 1 0,1 0 0,0-1 0,1 1 0,-1-1 0,5 8 0,11 13-2457,2 4-780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6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431 136 6249,'0'-20'1063,"0"10"-237,-3-19-1,3 25-668,-1 1 0,0 0 0,0 0-1,0 0 1,0 0 0,-1 0 0,1 0-1,-1 0 1,1 1 0,-3-4 0,0 3-53,1-1 0,0 1 1,-1-1-1,0 1 0,0 0 1,0 1-1,0-1 0,0 1 1,-1 0-1,1 0 0,-1 0 1,1 0-1,-1 1 0,0 0 1,-5-1-1,1 1 9,1 0-1,-1 1 1,1 1 0,-1-1 0,0 1-1,1 0 1,-15 5 0,6-1 122,1 1-1,0 1 1,0 0 0,1 1-1,0 0 1,0 2 0,1 0 0,0 0-1,-14 14 1,13-8-63,0 0-1,1 1 1,-17 29 0,28-43-151,1 1 0,0 0 0,0 0 0,1 0 0,-1 0 0,1 0 0,0 0 1,0 1-1,1-1 0,-1 0 0,1 6 0,0-7-15,0 1 0,1 0 1,0 0-1,0-1 0,0 1 1,0 0-1,1-1 0,-1 1 0,1-1 1,0 0-1,0 0 0,2 4 1,1-1-5,0-1 0,0 0 0,0 0 1,0-1-1,1 1 0,0-1 0,9 5 0,48 20 10,-37-18-1,-14-5-7,1 1 1,-1 0-1,0 1 0,-1 0 1,0 0-1,11 11 1,-8-5-1,-1 1 1,0 1-1,16 26 1,17 36 15,-37-59-35,0 0 1,8 26-1,-17-44 14,1 1-1,-1-1 1,0 0 0,0 1 0,1-1 0,-1 1-1,0-1 1,0 0 0,0 1 0,0-1-1,-1 1 1,1-1 0,0 1 0,0-1-1,-1 0 1,1 1 0,-1-1 0,1 0 0,-1 1-1,0-1 1,-1 1 0,0 1 3,-1 0 0,0-1 0,1 0 1,-1 1-1,-1-1 0,1 0 0,-4 2 1,-4 1 1,0 0 1,0 0 0,-1-1-1,0-1 1,-24 4 0,-62 2 15,14-7-689,74 0-1410,9 1 338,16 2-3741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6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98 5689,'-36'21'1048,"5"-6"473,21-3-785,10-4-576,27-16 912,16-13 545,23-10-713,3 0-136,13 7 24,9 5-152,-16 13-400,-13-1-120,-4 1-64,-4 15 0,-3 3-744,-7-2-1536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46 6585,'-1'-2'294,"0"-1"-1,0 1 0,0 0 0,0-1 0,0 1 1,-1 0-1,1 0 0,-1 0 0,0 0 1,1 0-1,-1 0 0,0 1 0,0-1 0,-3-1 1,5 3-254,0 0 1,-1-1 0,1 1-1,0 0 1,-1 0 0,1 0-1,-1 0 1,1 0 0,0 0-1,-1 0 1,1 0 0,0 0-1,-1 0 1,1 0 0,-1 0-1,1 0 1,0 0 0,-1 0-1,1 0 1,0 0-1,-1 0 1,1 0 0,0 1-1,-1-1 1,1 0 0,0 0-1,-1 0 1,1 1 0,0-1-1,-1 0 1,1 0 0,0 1-1,0-1 1,-1 0 0,1 1-1,0-1 1,0 0 0,0 1-1,-1-1 1,1 2 64,-1 0 1,1 0-1,-1 0 1,1 0-1,0 4 1,0-6-95,0 26 178,1-1 1,2 0-1,7 35 1,2 10-108,8 134 27,-10-127-79,10 81 16,-11-43-457,5-28-582,-11-76 841,8 36-417,-9-41 532,0-1 0,0 1-1,1-1 1,0 0 0,6 10 0,-9-14 36,1 0 0,0 0-1,0 0 1,-1 0 0,1 0 0,0 0 0,0-1 0,0 1 0,0 0 0,0 0 0,0 0 0,0-1 0,1 1 0,-1-1 0,0 1 0,0-1 0,0 1 0,1-1 0,-1 0 0,0 0 0,0 1 0,1-1 0,-1 0 0,0 0 0,1 0 0,-1 0 0,0-1 0,0 1 0,1 0 0,-1-1 0,3 0 0,2-2 2,0-1 0,-1 0 0,1 0 0,-1 0 0,8-8 0,14-15 51,-1-1 0,-2-1 0,31-46 1,53-106 275,-71 116-221,209-306 1467,-173 266-1176,-57 83-356,25-28-1,-41 50-60,1-1-1,-1 0 1,1 1-1,-1-1 1,1 1-1,0-1 1,-1 1 0,1-1-1,0 1 1,-1-1-1,1 1 1,0-1-1,-1 1 1,1 0-1,0 0 1,0-1 0,-1 1-1,2 0 1,0 0-86,-1 1 0,0-1 0,0 1 1,1-1-1,-1 1 0,0-1 0,0 1 1,2 1-1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7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 8490,'0'-2'1760,"-4"10"17,-2 6-265,0 21-880,1 5-376,-5 15-200,-2 3-16,-1 6 0,-1-8-16,10-12-16,4-3 0,6-16-672,0-15-600,6-14-1337,1-10-2376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18 10162,'-9'-6'1601,"5"0"-481,8 1-72,7 10-344,16-5-504,8 4-136,10 10-40,7 1 8,12-1 48,-4-6 0,10 9-24,5-1 0,-1 1-1024,-1-7-1657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8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56 9954,'-27'-5'1648,"13"-1"129,8-4-881,3 2-360,8-1-400,11-3-56,17 6-8,4 6 48,3 8 56,3 6-64,9 5-72,4 0 0,10 8 288,-4-1-808,2-7-3681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8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35 9434,'-10'4'1480,"16"-2"-295,15 0 223,1-10-320,9-3-784,11 7-160,14-2-88,4 4-8,6-4 40,12 0-368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9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4 6345,'0'0'53,"0"0"-1,0 0 1,0 0-1,0 0 0,0 0 1,1 0-1,-1 0 1,0 0-1,0 0 0,0 0 1,0 0-1,0 0 1,0-1-1,0 1 0,0 0 1,0 0-1,0 0 1,0 0-1,0 0 0,1 0 1,-1 0-1,0 0 1,0 0-1,0 0 0,0 0 1,0 0-1,0 0 0,0-1 1,0 1-1,0 0 1,0 0-1,0 0 0,0 0 1,0 0-1,0 0 1,0 0-1,0 0 0,0 0 1,0 0-1,0-1 1,0 1-1,0 0 0,0 0 1,0 0-1,0 0-22,0 0-1,0 0 0,0 0 0,0 0 1,0 0-1,0 0 0,0 0 0,0 0 1,0 1-1,0-1 0,0 0 0,0 0 1,0 0-1,0 0 0,0 0 0,0 0 1,0 0-1,0 0 0,0 0 0,0 0 1,0 0-1,0 0 0,0 0 1,0 0-1,0 0 0,0 1 0,-1-1 1,1 0-1,0 0 0,0 0 0,0 0 1,0 0-1,0 0 0,0 0 0,0 0 1,0 0-1,0 0 0,0 0 0,0 0 1,0 0-1,0 0 0,0 0 1,0 0-1,0 0 0,-1 0 0,1 0 1,0 0-1,0 0 0,0 0 0,0 0 1,0 0-1,0 0 0,0 0 0,0 0 1,0 0-1,0 0 0,0 0 0,0 0 1,0 0-1,0 0 0,0 0 0,0 0 1,0 0-1,-1-1 0,1 1 1,0 0-1,0 0 0,0 0 0,-8 33 1090,1-4-817,-16 61 269,-18 77-15,25-94-376,-7 101 1,21-95-48,12 101 1,-8-156-125,-1-2 2,6 29-1,-5-44-9,0 0 0,0 0 0,1 0 0,-1-1 0,1 1 0,1-1 0,-1 1-1,6 5 1,-6-8 0,0-1 0,0 0-1,0 0 1,0 0 0,0 0 0,1 0-1,0-1 1,-1 1 0,1-1 0,0 0-1,0 0 1,0 0 0,1-1-1,-1 0 1,0 1 0,1-2 0,7 2-1,-2-2 5,-1 0-1,0 0 0,0-1 1,0-1-1,0 0 0,0 0 1,0 0-1,12-6 0,4-4 24,40-24-1,-3-3 21,87-72-1,-112 79-30,-1-2-1,-2-1 0,39-54 0,42-85 41,-101 152-47,2-4 15,0-1 0,-2 0 0,20-56 0,-30 71-11,-1 0-1,-1 0 1,0-1-1,-1 1 1,0-15-1,-1 18 1,-1 0 0,0-1 0,0 1 0,-1 0-1,-1 0 1,1 0 0,-8-15 0,7 18-5,0 0 1,0 0 0,-1 1-1,0 0 1,0-1 0,0 1 0,-1 0-1,1 1 1,-1-1 0,-6-3-1,8 5 41,-1 1-1,0 0 1,-1 0-1,1 0 1,0 1-1,0-1 1,-1 1-1,1 0 1,-1 0-1,1 1 1,-1-1 0,1 1-1,-1 0 1,1 0-1,-8 2 1,4-1 18,1 0 1,-1 1 0,1 0 0,-1 1-1,-9 5 1,13-7-59,1 1 1,0 0-1,-1 1 0,1-1 0,0 0 1,0 1-1,0 0 0,1 0 0,-1 0 1,0 0-1,1 0 0,0 1 0,-2 3 1,0 3-6,0 0 0,1 1 0,-3 15 1,-3 11-2,-10 20-5,15-38-2,1 0 1,1 0-1,0 0 1,1 19-1,8 80 0,-7-117 3,3 32-6,2 0 0,2-1 1,0 0-1,2 0 0,2-1 0,23 50 1,-24-63-71,20 29 0,-24-39-238,-1-1 1,2 0 0,-1 0-1,1-1 1,13 10-1,-12-11-852,0-1-1,0 0 0,0-1 0,14 4 0,-21-7 1019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0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6385,'0'-4'2185,"-11"18"431,16 15-463,-1 19-1193,-6 8-488,6 22-392,-8-3-32,8-1-24,10 3 8,1-3-16,7-5-8,1-8 8,-8-13 0,-3-23-368,3-9-464,9-18-720,-1-10-345,-10-9-3624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0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57 280 2817,'-10'-14'1357,"-16"-31"1,23 37-866,-1 0-1,1-1 1,1 0 0,-1 0 0,-1-17 0,3 18-242,0 0 0,1 0 0,0 0 0,1 0 0,-1 1 0,1-1 0,3-10 0,-2 14-114,-1 0 0,1 0-1,0 1 1,0-1 0,0 1 0,0-1 0,0 1 0,1 0 0,-1 0 0,1 0 0,0 0 0,0 0 0,0 1 0,1-1 0,-1 1-1,5-2 1,-6 2-52,3-1 80,1 0-1,-1 0 1,1 1 0,-1 0 0,1 0 0,0 0-1,0 0 1,12 0 0,-10 1-115,0 2 0,0-1 0,0 1-1,0 0 1,0 1 0,-1 0 0,1 0 0,0 0 0,13 8-1,-11-5-24,0 1 0,0 1 0,-1 0-1,0 0 1,0 1 0,9 10 0,-3 0-14,-1 1 0,0 0 0,-2 1 0,0 0 0,-1 1 0,11 30 1,27 86 75,-45-125-73,-1-1 0,0 1 1,0 0-1,-2 0 0,1 0 0,-2 0 0,1 0 0,-2 0 0,0 0 0,-3 19 0,3-27-6,-1 1 0,1-1 0,-1-1 0,0 1 0,0 0 0,0 0 0,0-1 0,-1 1 0,1-1 0,-1 0 0,0 0 0,0 0 0,-6 5 0,5-5 2,-1 0-1,1 0 1,-1-1 0,0 0-1,0 0 1,0 0 0,0 0-1,0-1 1,0 0-1,0 0 1,-6 0 0,-8-1 11,-1-1 1,1-1 0,-1 0-1,1-2 1,-19-6 0,29 8-34,0-1 1,-1 0 0,1-1 0,-9-5-1,14 7-138,1-1-1,-1 1 0,0-1 0,1 0 0,0 0 0,-1 0 0,1 0 0,1-1 0,-1 1 0,-4-8 0,6 10 40,1 0 0,-1 0-1,1-1 1,-1 1-1,1 0 1,-1-1 0,1 1-1,0 0 1,-1-1 0,1 1-1,0-1 1,0 1 0,0 0-1,0-1 1,1 1-1,-1-3 1,1 2-159,0-1 0,0 1 0,1 0 0,-1 0-1,0 0 1,1 0 0,-1 0 0,3-2 0,20-18-3222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7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2 8162,'-3'-1'59,"1"1"0,0 0 1,-1-1-1,1 1 0,0 0 1,-1 0-1,1 1 0,0-1 0,0 0 1,-1 1-1,1 0 0,0-1 1,0 1-1,-4 2 0,2-1 56,0 1 0,0-1 0,0 1 0,0 0 0,0 0 0,0 1 0,1-1 1,0 1-1,0-1 0,0 1 0,-4 7 0,0-1 111,-16 21 459,-31 45 465,7 4-518,13-26-337,5-9 7,-26 60 0,38-64-197,-16 70-1,13-37-71,-3-6-25,10-34-52,-7 36 0,15-30-146,4-32 101,0 1-1,-1 0 0,0-1 1,-3 9-1,4-13-23,-1-1 1,1 0-1,-1 1 0,0-1 0,0 0 1,-5 5-1,11-14-2580,16-17-2388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0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36 12219,'-5'-4'323,"2"1"-115,1 0 0,-1 1 0,0 0 0,0-1 0,0 1 0,0 1 0,0-1 0,-1 0 0,1 1 0,-1-1 0,-5-1 0,-9 1-64,0 0 1,1 0-1,-1 2 0,0 0 1,0 1-1,1 1 0,-31 7 1,36-5-142,-1 0 0,2 0 0,-1 1 0,0 0 1,1 1-1,0 1 0,-20 14 0,27-17-8,-1 0 0,0 1 0,1-1 0,0 1 0,0 0 0,1 0 0,-1 0 0,1 0 0,0 1 0,0-1 0,1 1 0,-1 0 0,1 0 0,1 0 0,-1 0 0,1 0-1,-1 12 1,3-10-4,-1 0-1,2 0 0,-1 0 0,1 0 0,0 0 1,1 0-1,0 0 0,0-1 0,0 0 0,6 8 0,-1-3 8,0-1 0,1 1-1,0-2 1,1 0-1,0 0 1,22 16-1,0-4 9,44 24-1,-38-26 4,35 20 5,-66-35-9,0 0-1,0 0 1,0 1-1,-1 0 0,1 0 1,9 15-1,-15-20-1,1 1 0,-1 0-1,0 0 1,-1 0 0,1 1-1,0-1 1,-1 0 0,1 0-1,-1 0 1,1 0 0,-1 1-1,0-1 1,0 0 0,0 0-1,0 1 1,-1-1 0,1 0-1,0 0 1,-1 0 0,0 0-1,1 1 1,-1-1-1,0 0 1,-2 3 0,-3 3 10,1 1 0,-1-1 0,-1-1 1,-8 9-1,14-14-11,-5 3 3,0 1 0,-1-1 0,1 0-1,-1-1 1,1 0 0,-2 0 0,-11 5 0,-4-1 29,-28 7 0,-15 5-473,62-19 75,0 1-1,1-1 1,-1 1-1,0 0 1,1 1-1,-1-1 1,1 0 0,0 1-1,0 0 1,-5 5-1,8-7-55,-1 0-1,1 0 0,-1 0 1,1-1-1,0 1 1,0 0-1,-1 0 0,1 0 1,0 0-1,0-1 1,0 1-1,0 2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1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10226,'-19'20'576,"2"1"-224,-3 18 577,3 5-265,-8 7-568,9 5-56,7 6-16,-1-4-16,14-8-384,2-9-1089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1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41 3505,'0'0'74,"0"0"0,0-1 0,1 1 0,-1 0 0,0 0 0,0 0 0,1 0 0,-1 0-1,0-1 1,0 1 0,1 0 0,-1 0 0,0 0 0,0-1 0,0 1 0,0 0 0,1 0 0,-1-1 0,0 1 0,0 0 0,0 0 0,0-1 0,0 1 0,0 0 0,0-1 0,0 1 0,0 0 0,0-1 0,0 1 29,0-1-1,0 1 1,0-1 0,-1 1-1,1-1 1,0 1 0,0-1 0,-1 1-1,1-1 1,0 1 0,-1-1-1,1 1 1,-1-1 0,-2-1 304,1 1 0,0-1 0,-1 0 0,-3-1 0,3 2-140,1 0-1,0 0 1,-1 1 0,1-1-1,-1 1 1,-2-1-1,-6 0 119,-6-3-99,0 2 0,0-1 0,0 2 0,0 1 0,-19 1-1,17 1-63,-4-1 39,0 1-1,0 1 0,-41 12 0,59-13-242,-3 0 25,0 1 1,0 0-1,0 0 1,0 1-1,-12 9 1,18-12-36,1 0 1,0 0 0,0 0-1,0 0 1,0 0-1,0 1 1,0-1 0,0 0-1,0 1 1,0-1 0,1 0-1,-1 1 1,0-1-1,1 1 1,0-1 0,-1 3-1,1-2-1,0 0 0,0 0 0,1 0-1,-1 0 1,0 0 0,1 0 0,-1 0 0,1 0-1,0-1 1,0 1 0,0 0 0,0 0-1,0-1 1,0 1 0,0 0 0,2 1 0,13 15-2,0-2 1,1 0 0,36 26 0,64 33 12,-39-27 5,-71-43-19,-3-3 0,-1 0 0,0 0 0,1 0 0,-1 0 0,0 1 0,-1-1 0,1 1 0,0 0 0,-1 0 0,1 0 0,-1 0 0,4 7 0,-6-9-1,1 0 0,-1 0 1,0 0-1,1 1 1,-1-1-1,0 0 0,0 0 1,0 0-1,0 0 1,0 1-1,0-1 1,0 0-1,0 0 0,0 0 1,-1 0-1,1 1 1,0-1-1,-1 0 0,1 0 1,-1 0-1,1 0 1,-1 0-1,0 0 1,1 0-1,-2 1 0,-1 1 9,0-1 0,0 1 1,0-1-1,0 0 0,-1 1 0,1-2 0,-6 4 0,-9 2 14,0-1 1,-1 0-1,1-1 0,-37 5 0,30-8-8,0 0 0,1-2 0,-38-3 0,57 2-18,-1 1 1,1-1-1,-1 0 1,1 0 0,0-1-1,-1 0 1,1 0-1,0 0 1,0-1 0,-7-4-1,11 7-2,0-1 1,0 0-1,0 1 0,1-1 0,-1 1 0,0-1 1,0 0-1,1 0 0,-1 0 0,1 1 0,-1-1 1,1 0-1,-1 0 0,1 0 0,-1 0 0,1 0 1,0 0-1,-1 0 0,1 0 0,0 0 0,0-1 1,0 0-3,1 1 0,-1-1 0,1 1 1,-1-1-1,1 1 0,0-1 0,-1 1 1,1 0-1,0-1 0,0 1 0,0 0 1,0 0-1,2-2 0,4-3 0,0 0 0,0 0-1,1 0 1,-1 1 0,1 0 0,1 1-1,-1 0 1,1 0 0,-1 0 0,1 1-1,18-3 1,6 1-8,0 1 0,35 1 0,-54 2 11,37 0-50,-1 0-228,68-9 1,-109 7 214,1 1-1,0-1 1,-1 0-1,1-1 0,13-8 1,-1-1 38,20-17 0,-30 22 34,19-20 1,-27 23-5,1 0 1,-1-1-1,0 1 1,0-1-1,-1 0 1,4-7-1,-4 6 10,-1 1-1,0-1 1,0 0-1,2-12 1,-4 18-10,0-1-1,0 1 1,0 0 0,0-1 0,0 1 0,0-1 0,0 1 0,-1 0 0,1-1 0,0 1 0,-1 0 0,1-1 0,-2 0 0,2 1-2,-1 0 1,0 1 0,1-1-1,-1 1 1,0-1-1,1 0 1,-1 1-1,0 0 1,0-1-1,1 1 1,-1-1 0,0 1-1,0 0 1,0 0-1,0-1 1,1 1-1,-1 0 1,0 0 0,0 0-1,0 0 1,0 0-1,-1 0 1,-1 1-2,0-1 0,-1 1 0,1-1 0,0 1 0,0 0 0,1 1 0,-1-1 0,0 0 1,0 1-1,1-1 0,-1 1 0,0 0 0,1 0 0,-4 3 0,1 1-4,0 0 0,0 0 0,0 1 0,-5 11 0,4-9 0,2 2 1,-1-1-1,1 0 0,-3 16 0,2-2 18,-1 25 0,3-25 45,0 2 33,0 52 0,3-71-89,1-1-1,0 1 0,0-1 1,0 1-1,1 0 0,0-1 1,0 0-1,0 0 0,1 1 0,0-1 1,0-1-1,8 11 0,-10-14-3,1 0 1,0 0-1,0-1 0,-1 1 0,1-1 0,0 1 0,1-1 0,-1 0 0,0 1 0,0-1 0,0 0 0,1-1 0,-1 1 0,1 0 0,-1-1 0,0 1 0,1-1 0,-1 0 0,1 0 0,-1 0 0,1 0 0,4-1 0,-1 0-31,0 0 1,0-1 0,-1 0-1,1-1 1,0 1 0,-1-1-1,9-6 1,2-2-234,0-1 1,-1 0-1,0-2 1,-1 0 0,-1 0-1,0-1 1,-1-1-1,-1 0 1,0 0-1,-1-1 1,-1-1 0,-1 0-1,0 0 1,-1 0-1,-1-1 1,6-36-1,-10 45 264,-1-1-1,-1 1 0,0 0 0,0-1 0,-1 1 1,-1 0-1,-2-12 0,2 16 121,0 0-1,0 0 1,0 0-1,-1 1 1,0-1-1,0 1 1,0 0-1,0 0 1,-1 0-1,0 0 1,0 0-1,-1 1 1,-7-6-1,11 9-33,-1-1-1,1 1 0,-1 0 1,0 0-1,0 0 0,0 1 0,1-1 1,-1 0-1,0 1 0,0-1 0,0 1 1,0 0-1,0-1 0,0 1 1,0 0-1,0 0 0,0 1 0,0-1 1,0 0-1,0 1 0,0-1 0,0 1 1,0-1-1,0 1 0,0 0 1,-2 1-1,0 1 36,-1 0 0,1 1 0,0-1 1,0 1-1,0 0 0,1 0 0,-1 1 0,1-1 0,-4 6 1,-1 4-38,1 0 0,1 0 0,0 1 1,0 0-1,2 0 0,0 0 1,-4 29-1,6-23-80,1 1 1,1-1-1,0 1 0,2-1 0,6 28 1,-1-8 4,3-1 0,19 53-1,-26-87 1,-1-1 0,1 1-1,0-1 1,1 0 0,-1 0-1,1 0 1,0 0 0,5 4 0,-8-8-88,1 0 1,-1 0-1,0 0 1,1 1 0,0-1-1,-1-1 1,1 1-1,0 0 1,-1 0 0,1-1-1,0 1 1,0-1-1,0 1 1,0-1 0,-1 0-1,1 0 1,0 0-1,0 0 1,0 0 0,0 0-1,0 0 1,-1 0-1,1-1 1,0 1 0,0-1-1,0 0 1,-1 1-1,1-1 1,2-1 0,2-2-1646,-1-1 0,7-5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6 9642,'-3'-1'152,"0"0"0,-1 0-1,1 0 1,0 1 0,-1-1 0,1 1-1,0 0 1,-1 0 0,1 0 0,0 0 0,-7 2-1,8-1-61,-1 0-1,1 0 0,0 1 0,0-1 0,0 0 1,0 1-1,0-1 0,0 1 0,0 0 1,0 0-1,0 0 0,1 0 0,-1 0 0,1 0 1,-1 0-1,0 4 0,-3 4 138,1 0 0,0 1-1,-2 13 1,-16 67 174,-8 22-238,-46 281 180,33 8-234,43-400-109,-6 169-293,9-134 1,-3-35 280,0-1 0,1 0 1,-1 1-1,0-1 0,1 0 0,-1 0 1,1 0-1,0 0 0,1 3 0,-2-4 12,0-1 0,0 1 0,0 0-1,0 0 1,0 0 0,0 0 0,0 0-1,0 0 1,0 0 0,0 0-1,0 0 1,0 0 0,0 0 0,0 0-1,0 0 1,0-1 0,0 1 0,0 0-1,0 0 1,0 0 0,0 0 0,0 0-1,0 0 1,0 0 0,0 0-1,0 0 1,0 0 0,0 0 0,1 0-1,-1 0 1,0 0 0,0 0 0,0 0-1,0 0 1,0 0 0,0 0 0,0 0-1,0 0 1,0 0 0,0 0-1,0 0 1,0 0 0,1 0 0,-1 0-1,0 0 1,0 0 0,0 0 0,0 0-1,0 0 1,0 0 0,0 0 0,0 0-1,0 0 1,0 0 0,0 0-1,0 0 1,0 0 0,0 0 0,1 0-1,1-14-48,0-1-1,0 0 0,-1 1 1,-1-1-1,-1 0 0,0 0 1,-1 1-1,0-1 0,-1 0 1,-1 1-1,-7-18 0,3 10-1726,1 0-1,-8-46 1,7 7-3618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2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7138,'-14'2'1928,"7"4"-96,3 11-327,4-1-225,19 7-704,8 0-296,24-1-200,10-5 88,19-7 200,-3 1-80,-11 1-208,4 7-24,-2-9-288,3-8 1945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47 7946,'-26'-9'1304,"9"-1"-32,9 2-63,1 0-177,12 1-664,9 3-120,5 4 272,6 2-16,18 6-296,7-1-88,22 1-80,0 2-8,15-4 16,2 1 136,-31-7-1776,8-6-1753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3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78 7258,'-13'-13'2272,"1"-5"-248,1 1 113,7 3-1025,4 5-496,7 5-128,5 2 113,7 2-89,9 2-168,10 9-256,7 3-32,17 1-24,7 1-8,13 1 8,-3 1-64,-5-1-1857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212 211 3953,'1'-4'550,"0"0"0,-1 0-1,1 0 1,-1-1 0,0 1 0,-1-5 0,1 7-371,0 0-1,-1 0 1,1 1 0,-1-1 0,0 0 0,1 1 0,-1-1 0,0 0-1,0 1 1,0-1 0,0 1 0,0-1 0,-1 1 0,1 0 0,0-1-1,-2 0 1,1 1-42,0-1 0,0 1 0,0 0 0,0 0-1,0 0 1,-1 0 0,1 1 0,0-1 0,0 1-1,-1-1 1,1 1 0,0 0 0,-1 0 0,1 0-1,0 0 1,-1 0 0,1 0 0,0 1 0,0-1-1,-1 1 1,1-1 0,-3 2 0,-1 1-44,1 0 0,0-1-1,-1 2 1,1-1 0,0 1 0,1-1 0,-1 1 0,-3 5 0,-2 1-42,1 1 1,1 0 0,0 0 0,0 0 0,1 1 0,0 1 0,1-1 0,1 1 0,0 0 0,1 0 0,0 0-1,1 1 1,-2 15 0,1 22-24,3 1-1,4 54 1,-1-73-23,2 0 1,11 48-1,-12-68-5,0-1 0,2 1 0,-1-1 0,2-1 0,0 1-1,0-1 1,1 1 0,0-2 0,10 12 0,-15-19-2,1 0 1,0-1 0,0 1-1,0-1 1,0 0-1,0 1 1,0-1 0,0-1-1,1 1 1,-1 0 0,1-1-1,-1 0 1,1 0 0,0 0-1,0 0 1,-1-1-1,1 1 1,0-1 0,0 0-1,6 0 1,-2-2-2,0 0 1,0 0-1,0 0 0,0-1 0,-1-1 1,0 1-1,1-1 0,7-6 0,-3 2 3,0 0 0,-1-2 0,0 1 0,15-18 0,32-50 2,-25 28 9,-3-2 1,-2-1 0,-2-1 0,25-73-1,-44 104 1,-1-1 0,0 1 0,-2-1 0,-1 0-1,1-38 1,-4 51-3,-1-1-1,0 1 1,0-1-1,-1 1 1,0 0-1,-1 0 1,0 0-1,-1 0 1,0 1-1,0-1 1,-1 1-1,0 0 1,-1 0 0,-10-12-1,13 17-1,-1 0 0,0 1 0,0-1 0,-1 1-1,1-1 1,-1 1 0,1 1 0,-1-1 0,0 1 0,0-1 0,-1 1 0,1 1-1,0-1 1,0 1 0,-1 0 0,1 0 0,-1 1 0,-6-1 0,4 2 18,0 0 1,0 0-1,1 0 1,-1 1-1,1 0 1,-1 1 0,1 0-1,0 0 1,0 0-1,0 1 1,0 0-1,-8 7 1,6-4-13,1 0 0,0 1 0,1 0 0,-1 0 0,1 1 0,1 0 0,0 0 0,0 1 0,1-1 0,0 1 0,-4 11 0,3-1-31,0 0-1,1 1 1,1-1 0,1 1 0,0 22-1,3-28-227,0 0 0,4 28 0,13 32-1472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4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0 10274,'-20'12'744,"14"11"-272,-11 14 1081,-16 4-513,0 13-832,6 4-120,2-4-56,2 2 8,5 1-24,10-5 312,12-15-2136,6-8-2369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147 141 7042,'-14'-12'1218,"0"-2"1,1 0 0,1 0 0,0-1 0,-11-20 0,22 34-1201,1-1 1,-1 1-1,0 0 0,1-1 0,0 1 1,-1-1-1,1 1 0,0-1 1,-1-2-1,0-4 278,1 8-265,0-1 0,0 1 0,0 0 0,0-1 1,0 1-1,0 0 0,0 0 0,0-1 0,0 1 0,0 0 1,0-1-1,0 1 0,0 0 0,0-1 0,0 1 0,0 0 1,0-1-1,0 1 0,0 0 0,1 0 0,-1-1 0,0 1 0,0 0 1,0 0-1,0-1 0,1 1 0,-1 0 0,0 0 0,0 0 1,1-1-1,0 1 22,0-1 0,0 1 0,0-1 0,0 1 0,0 0 0,0 0 0,0 0 0,0-1 0,2 1 0,1 0 39,1 1-1,-1-1 1,1 1-1,4 1 1,67 24 338,-40-14-364,64 30-1,30 29 14,-117-64-69,0 1-1,-1 1 1,0 0 0,13 12 0,-22-17-7,1 0 0,0 0 0,-1 1 1,1 0-1,-1-1 0,-1 1 0,1 0 0,-1 0 0,1 0 0,-2 1 0,1-1 0,0 0 1,-1 1-1,1 8 0,-2-9-1,0-1 1,0 1-1,-1 0 0,1 0 1,-1-1-1,0 1 0,0-1 1,-1 1-1,1-1 1,-4 8-1,-3 1 6,0 0-1,-12 14 1,-180 219 79,122-154-63,-48 56 9,56-78-9,58-58-20,11-11-5,-1 0 1,1 0-1,0 1 1,-1-1-1,1 1 0,0-1 1,0 1-1,0 0 0,0-1 1,0 1-1,0 0 0,1 0 1,-1-1-1,1 1 1,-1 4-1,1-6 0,0 1 0,0-1 0,0 1 0,0 0 0,0-1 0,0 1-1,0-1 1,1 1 0,-1 0 0,0-1 0,1 1 0,-1-1 0,0 1 0,1-1 0,-1 1 0,0-1 0,2 1 0,-1 0-1,0 0 0,0 0 0,0-1 0,1 1 0,-1-1 0,0 1 0,1-1 0,-1 1 0,3 0 0,5 0 0,-1 0 1,1-1 0,0 0 0,-1 0-1,1-1 1,0 0 0,13-4-1,62-22 16,-65 20-12,28-10 13,51-10-1,38 1 4,-122 22-250,1 1 1,0 0 0,-1 1-1,1 1 1,16 0-1,-29 1 45,-1 1-1,0-1 0,1 0 0,-1 0 1,0 1-1,0-1 0,0 1 0,1-1 1,0 2-1,11 6-2483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7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37 9090,'3'-7'666,"8"-10"1392,-10 16-1931,0 0-1,-1 0 1,1 0-1,0 0 0,0 1 1,0-1-1,1 0 1,-1 1-1,0-1 1,0 1-1,0-1 0,0 1 1,3-1-1,-2 0-9,0 1-4,1-1 0,-1 1 0,1 0 0,-1 0 0,0-1 0,4 2 0,-6-1-99,1 0 0,0 0-1,0 0 1,-1 1 0,1-1-1,0 0 1,0 1-1,-1-1 1,1 0 0,0 1-1,-1-1 1,1 1 0,-1-1-1,1 1 1,-1-1 0,1 1-1,-1 0 1,1-1-1,-1 1 1,1 0 0,-1-1-1,0 1 1,1 0 0,-1-1-1,0 1 1,1 1 0,0 3 17,0 1 1,0 0-1,-1-1 1,0 1-1,0 8 1,-6 37 169,-3-7 156,-17 50-1,-22 46 244,4-13-263,-24 122-127,12 3-137,42-170-71,13-71-147,1 0 0,0 0-1,1-1 1,0 1 0,4 13-1,-5-21 37,0-1 16,1-1 1,-1 0 0,0 1-1,1-1 1,-1 1 0,1-1-1,-1 0 1,1 1 0,1 0-1,-2-2 54,0 1 0,0-1 0,0 0 0,1 0 0,-1 0 0,0 0 0,0 0 0,0 0-1,0 0 1,1 0 0,-1 0 0,0 0 0,0 0 0,0 0 0,0 0 0,1 0 0,-1 0 0,0 0-1,0 0 1,0 0 0,1 0 0,-1 0 0,0 0 0,0 0 0,1 0 0,6-6-1749,10-11-3119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25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96 250 5769,'4'-20'2546,"-2"6"-1024,1 1 1,1 0-1,6-16 0,-2 19-216,-5 8-938,-2 4 70,-3 23-137,0-3-113,-5 29 0,1-23-122,-38 168 127,21-93-158,5 0 0,-6 110 0,24-207-34,-3 25 4,2 1-1,4 55 1,-3-86-5,0 3 0,1 1 1,0-1-1,0 0 0,0 0 1,2 5-1,-3-8 0,1 0 1,0 0-1,-1 0 0,1 0 0,0 0 0,-1-1 0,1 1 1,0 0-1,0 0 0,0-1 0,0 1 0,0 0 1,0-1-1,0 1 0,0-1 0,0 1 0,0-1 1,0 1-1,0-1 0,0 0 0,0 0 0,2 1 0,0-1 1,0 0-1,1 0 1,-1 0-1,0 0 0,0-1 1,0 1-1,0-1 0,0 0 1,5-1-1,-2-1 2,0 0-1,0 0 0,9-7 1,3-5 5,0 0 0,30-36 0,-17 17 2,51-56 11,-60 63-9,28-44 1,9-35 14,1-2-12,2 14-1,9-17 3,-17 12-7,-16 27-8,6-13 21,-35 64-14,-1 1 1,6-25 0,-14 45-4,0-1 0,0 1 1,0 0-1,0 0 0,0 0 1,1 0-1,-1 0 0,0-1 1,0 1-1,0 0 0,0 0 1,0 0-1,0 0 0,0-1 1,0 1-1,0 0 0,0 0 1,0 0-1,0 0 0,0-1 1,0 1-1,0 0 0,0 0 1,0 0-1,0 0 0,0 0 1,0-1-1,-1 1 0,1 0 1,0 0-1,0 0 0,0 0 1,0-1-1,-2 4-1508,1 12-5881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6129,'0'-10'553,"1"0"0,0 0 0,1-1-1,1 1 1,5-16 0,9-19 2368,-14 41-1536,-2 6-317,-1 7-164,0-7-959,2 61 822,2 119-482,4 73-156,19-3-127,-24-238-7,1 9-8,8 26 0,-10-43 7,0 1 1,1-1-1,0 1 0,0-1 1,0 0-1,1 0 0,0 0 1,7 6-1,-8-8 2,0-2 0,0 1 0,0 0 0,1-1 0,-1 1 0,1-1 0,0 0 0,-1-1-1,1 1 1,0 0 0,0-1 0,0 0 0,1 0 0,-1 0 0,0-1 0,0 1 0,0-1 0,1 0 0,-1 0 0,0-1-1,0 1 1,0-1 0,1 0 0,3-1 0,1-1 0,1-1 1,-1 0-1,0 0 1,0-1-1,-1 0 0,0 0 1,0-1-1,0 0 0,9-9 1,0-5 5,0 0 0,-1 0 0,-1-2 0,-1 0 1,18-38-1,-11 14 19,29-93 0,0-54 204,-38 144-108,9-35 63,2-16-40,-19 86-113,-4 19 11,0 9-43,1 0-567,1 0 0,0 0 0,1 0 1,7 21-1,11 29-5264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4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50 3929,'6'-31'1800,"-2"12"1521,-6 29-1761,-9 13-616,1 20-103,-6 9-265,1 2-128,9 12-16,2-6 8,2 4-224,0-4-112,4-27-72,10-8-32,7-17-152,1-12-576,-5-14-3209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4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98 9090,'-15'-18'1344,"3"-1"225,4 1-489,6 9-304,6 7-472,6 2-128,13 6-40,4 1-24,16 1-64,13-8-8,16-2-16,5-4 0,18-5 8,-2-5 16,-8-1-560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51 7514,'-4'6'1928,"27"-6"-368,10-8 49,27 1-889,10-3-368,3-4-224,-1 9-32,0 3-32,-8 2-8,-4-6 8,5 2-8,-7 4-1096,-7 0-1585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90 5225,'-2'-8'915,"0"0"-1,1 0 1,0-1-1,0-10 1,1 14-612,0 2-21,0 0 0,0 0 0,-1 1 0,1-1 0,0 0 0,-1 0 0,-1-6 0,2 9-249,0 0 0,-1 0-1,1 0 1,0-1-1,0 1 1,0 0 0,0 0-1,0 0 1,0 0-1,0-1 1,0 1 0,-1 0-1,1 0 1,0 0-1,0 0 1,0 0 0,0-1-1,0 1 1,-1 0-1,1 0 1,0 0 0,0 0-1,0 0 1,-1 0-1,1 0 1,0 0 0,0 0-1,0 0 1,-1 0-1,1 0 1,0 0 0,0 0-1,0 0 1,0 0-1,-1 0 1,-6 6 688,-6 13 165,3 2-334,1 1-1,-7 26 1,-10 50 206,0 3-304,-1-1-215,23-77-208,1 0-1,-1 36 1,4-48-27,1 1 0,1 12 1,-1-21-30,-1-1 1,1 1-1,-1 0 1,1-1-1,0 1 1,0-1-1,0 1 1,1-1-1,-1 0 1,1 1-1,-1-1 1,1 0-1,0 0 1,2 2-1,-1-2-90,-1 0 0,1-1 0,-1 0-1,1 0 1,0 0 0,-1 0 0,1 0 0,0 0-1,0-1 1,0 1 0,0-1 0,3 0 0,6 0-924,20-3 0,-30 3 948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205 234 9338,'-2'-5'346,"-3"-12"1185,5 16-1464,-1 1 1,1-1-1,0 0 1,-1 1-1,1-1 1,-1 1-1,1-1 1,-1 1-1,1-1 1,-1 1-1,0 0 1,1-1-1,-1 1 0,1 0 1,-1-1-1,0 1 1,1 0-1,-1 0 1,0-1-1,0 1 1,1 0-1,-2 0 1,0 0 4,0 0 0,0 0 1,0 1-1,0-1 0,0 0 0,1 1 1,-1 0-1,0-1 0,0 1 0,0 0 1,1 0-1,-1 0 0,1 0 1,-1 0-1,-2 3 0,-3 3 229,-13 15 1,6-5-69,0 0 1,2 1-1,0 1 1,2 0-1,0 0 1,1 1-1,0 0 1,2 1-1,-6 28 1,6-13-206,3-1 1,1 1 0,2 0-1,6 70 1,-4-94-33,1 0 1,0 0 0,6 18-1,-6-25 0,0 0-1,0 0 1,1 0-1,0 0 1,0 0-1,0-1 1,0 0-1,1 1 0,7 6 1,-9-9 0,0-1 0,0 1 0,0 0 0,1 0 0,-1-1 0,0 1 0,1-1-1,0 0 1,-1 0 0,1 0 0,0 0 0,-1 0 0,1-1 0,0 1 0,5-1 0,-4 0 1,0-1-1,0 1 1,-1-1-1,1-1 1,0 1-1,-1 0 1,1-1-1,0 0 1,-1 0-1,0 0 1,5-3-1,13-12-4,0-1 0,-1-1-1,34-42 1,-24 23 15,-2 0 0,41-72 0,-53 77 6,0 0 1,-2-1-1,-2 0 1,10-45-1,-18 60 17,-1 0 0,0-1 0,0-26 0,-4 31 57,-1 1 1,0 0-1,0 0 1,-6-16-1,5 20 15,0 0 1,-1 0-1,0 1 0,-7-11 0,8 14-40,-1 1 1,-1-1-1,1 1 1,-1 0-1,0 0 1,-9-7 0,10 9-34,0 0 0,0 1 0,0-1 0,0 1 0,0 0 0,0 0 0,0 0 0,-1 1 0,1 0 0,-1 0 0,1 0 0,-9-1 1,9 2-18,0 1 1,0-1 0,0 1-1,0 0 1,0 0 0,0 0 0,1 0-1,-1 1 1,0-1 0,0 1-1,1 0 1,-1 0 0,1 0 0,0 1-1,-5 3 1,1 1-5,1 0 0,-1 1 1,1-1-1,-9 17 0,3-3-2,-8 22 0,11-23-55,2 0-1,0 0 1,1 1-1,1 0 0,1 0 1,1 0-1,1 1 1,0-1-1,3 34 0,3-27-865,8 32 1,13 28-4640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6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0 10306,'-16'16'1016,"7"7"-31,-13 10 311,-5 6-544,6 5-632,15 10-64,2 4-32,-4-1-8,3-1 0,5-10-16,7-11-632,5-6-1496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79 307 6897,'-14'-23'1147,"1"0"-1,2-1 1,0-1-1,1 0 1,-7-27-1,16 46-921,0-1 0,1 0 0,-1 0-1,1 0 1,0 1 0,1-1 0,1-9 0,-1 12-113,0 0 0,0 0 0,0 0 0,1 0 0,-1 0 0,1 0 0,0 0 0,0 0 0,1 0 0,-1 1 0,1 0 1,3-5-1,-3 6-61,1 0-1,-1 0 1,0 0 0,1 1 0,-1-1 0,1 1 0,-1 0 0,1 0 0,0 0 0,-1 0 0,1 1-1,7-1 1,-6 1-36,4-1-6,1 1 1,-1 1 0,1 0-1,-1 0 1,1 1 0,-1 0-1,0 0 1,0 1 0,0 0-1,11 6 1,-7-2 2,0 0-1,0 1 1,0 0 0,-1 1-1,19 18 1,-25-21-37,0 0-1,-1 0 1,0 1 0,0-1 0,-1 1-1,1 0 1,-1 0 0,-1 1 0,0-1-1,0 1 1,0-1 0,-1 1 0,0 0-1,2 14 1,-3-10-142,0 0 0,-1 0 0,0 0 0,-1 1 0,0-1 0,0 0 0,-7 20 0,1-14-75,-2 0-1,0 0 1,-14 19 0,9-13 112,-17 23 52,-61 73 0,78-103 109,0 1 0,1 0 0,1 0 0,-17 35 0,27-48-4,0-1 1,1 0-1,-1 1 1,1 0-1,-1 8 1,1-12-24,1 0 0,0 1-1,0-1 1,1 0 0,-1 1 0,0-1 0,0 0 0,1 0 0,-1 1-1,0-1 1,1 0 0,-1 0 0,1 0 0,0 0 0,-1 1-1,1-1 1,0 0 0,0 0 0,0 0 0,0 0 0,-1-1 0,1 1-1,0 0 1,1 0 0,0 0 0,3 1-3,-1 0 0,0-1 1,1 0-1,-1 0 0,0 0 0,1 0 0,5-1 0,4 2 3,0 0 0,36 3 2,74 5 38,-122-10-43,46 3-522,-35 0-938,18 6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6489,'3'-22'2012,"-2"-1"0,0 1 0,-2-26-1,7 132-1020,3 7-612,4 70-153,5 56-103,11-2-148,-10-126-61,-14-73 64,0 0 0,1-1 1,11 21-1,-13-29 14,0-1-1,0 1 1,1-1 0,-1 0 0,1 0-1,11 10 1,-14-15 7,0 0 0,0 1 0,0-1 0,0 0 0,0 0 0,1 0 0,-1 0-1,0 0 1,0 0 0,1-1 0,-1 1 0,0-1 0,1 1 0,-1-1 0,1 0 0,-1 0 0,0 0 0,1-1 0,-1 1 0,1 0 0,-1-1-1,0 1 1,1-1 0,-1 0 0,0 0 0,3-1 0,-1-1 16,1 0 0,-1 0 0,0-1 0,1 1 0,-1-1 1,-1 0-1,1 0 0,5-8 0,-2 1 54,0-1 0,-1 0 0,7-16 0,12-43 229,-12 32-150,47-123 279,19-57-258,-58 149-146,21-57 7,-29 93-39,30-55-1,-39 82-13,2-4 2,12-16 1,-15 23-55,0 1 0,0 0 0,0 0 0,0 0 0,0 0 0,1 1 0,-1-1 1,6-2-1,-8 5 10,0-1 0,-1 1 1,1-1-1,0 1 0,0 0 0,-1-1 1,1 1-1,0 0 0,0 0 1,0 0-1,-1-1 0,1 1 1,0 0-1,0 0 0,0 0 1,-1 0-1,1 1 0,0-1 1,0 0-1,0 0 0,1 1 1,-1 0-248,1 1 0,0-1 1,-1 1-1,1-1 0,-1 1 1,0 0-1,2 3 0,0-1-224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7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82 8018,'-7'-2'512,"18"0"432,12 0 664,16-4-271,4-2-473,21-5-696,4-5-96,7 1 56,10 3-664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43 9178,'-20'-11'816,"16"-1"32,-3-1-200,3 7-351,21 6-201,12 2 32,0 5-32,8 3-40,19 2 40,6 1 40,12 9-40,1-11-24,5-5-120,11 4-1161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7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18 122 10394,'-18'-4'888,"30"-3"-183,1-11 431,24-3-552,17 0-304,12-5-208,12 11-24,-7 9 8,-3 2-16,8 12 0,3 9 296,4 16-1776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8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57 302 8482,'-13'-16'1447,"7"9"-396,-1-1-1,1 1 1,-13-10-1,18 17-1028,1 0-1,0 0 1,-1-1-1,1 1 1,0 0-1,-1-1 1,1 1-1,0 0 1,0-1-1,-1 1 1,1-1-1,0 1 0,0-1 1,0 1-1,-1 0 1,1-1-1,0 1 1,0-1-1,0 1 1,0-1-1,0 1 1,0-1-1,0 1 1,0-1-1,0 1 1,0-1-1,0 1 1,0-1-1,0 1 1,1 0-1,-1-1 1,0 1-1,0-1 1,0 1-1,1-1 1,-1 1-1,1-1 1,1-2-8,0 1 1,0-1-1,1 1 0,2-3 1,-3 4 24,16-14 508,37-21-1,-42 28-404,33-21 208,71-41 262,-99 60-528,1 1 1,1 1-1,-1 1 1,30-7-1,-30 11-47,0 0 0,19 1 0,-28 1-25,-1 1-1,0 1 1,16 2 0,-21-2-8,0 0 1,-1 0-1,1 1 1,0-1 0,0 1-1,-1 0 1,1 1 0,-1-1-1,1 0 1,4 6-1,-3-4 5,-1 1 0,0 0-1,0 0 1,0 0-1,0 1 1,-1-1 0,0 1-1,0-1 1,-1 1-1,4 11 1,-4-8 2,-1 0 0,1 0 1,-2 0-1,1 0 0,-1 0 0,0 1 0,-3 12 1,0-2-11,-1-1 0,-2 1 0,0-1 0,0 0 1,-2-1-1,-19 35 0,10-26-52,-2-1 0,0-1 1,-41 41-1,-15 8-42,-109 113 47,174-176 43,-1 0-3,1 1 1,-12 17-1,20-26 3,0 1 0,0-1-1,0 1 1,0 0 0,1-1-1,0 1 1,0 0 0,0 0-1,0 0 1,0 0 0,1 0-1,0 0 1,0 7-1,0-8-1,1-1 0,-1 1 0,1 0 0,0-1 0,0 1-1,0-1 1,0 1 0,0-1 0,0 0 0,1 1-1,-1-1 1,1 0 0,0 0 0,-1 0 0,1 0 0,0 0-1,0 0 1,0-1 0,1 1 0,2 1 0,3 1-8,0 0 0,0-1 0,0 0 0,0-1 0,13 3 0,2-1 11,0-1 0,1-2 0,-1 0 0,1-1 1,-1-2-1,0 0 0,24-6 0,42-9-1207,112-36 0,-164 41-973,-32 11 1375,1 0 0,-1 1 1,6-1-1,-10 1 791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8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10 10522,'4'-5'392,"7"1"1593,-13 8-977,-2 17-504,-11 8-40,-8 17 312,7 13 41,-11 14-417,6 12-184,3 6-160,-3-9-32,33-24 16,-8-4-280,9-23-2593,18-16-4777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9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6313,'6'-14'266,"-3"10"-147,-1 1 1,1 0-1,0 0 0,0 0 1,0 0-1,1 0 1,-1 0-1,1 1 1,-1 0-1,6-3 0,-8 5-61,-1 0 0,1 0 0,-1 0 0,1 0 0,0-1 0,-1 1 0,1 0 0,-1 0 0,1 0 0,-1-1 0,0 1 0,1 0 0,-1-1 0,1 1-1,-1 0 1,1-1 0,-1 1 0,0-1 0,1 0 0,-1 1 51,-1-1 0,1 1 0,-1-1 0,1 1 0,-1 0 0,1-1 0,-1 1 0,1 0 0,-1-1-1,0 1 1,1 0 0,-2-1 0,0 0 46,-1-4 4052,6 4-4111,0 0 1,1 1 0,-1-1 0,0 1 0,1-1 0,-1 1 0,6 0 0,6 0 80,38-7 300,-29 3-377,32 0 0,-37 3-86,-1 1-1,27 5 1,-38-4-10,0 0 1,-1 1-1,0 0 0,10 4 1,-13-4-2,0 0 0,0 0 0,0-1 1,0 2-1,0-1 0,-1 0 0,1 1 0,-1-1 1,4 6-1,-4-6 2,-1 1 1,1-1 0,-1 1-1,0 0 1,0 0 0,0-1-1,0 1 1,-1 0-1,1 0 1,-1 4 0,1 2 14,-2 1 0,-1 9 1,0-1 8,-1-1 0,0 0 1,-1-1-1,-12 29 0,-13 7 20,0 1-14,4 13-7,17-43-24,5-13-3,-5 13-6,8-21 4,0-1-1,-1 1 1,1 0 0,0-1-1,0 1 1,0-1-1,0 1 1,1 0-1,-1-1 1,0 1-1,1-1 1,0 3 0,2 1-4,0 0 0,0 0 0,1 0 0,-1-1 0,1 1 0,7 5 0,34 27-34,-6-7-562,1-2 0,51 28 0,-26-24-364,-62-31 957,-1 0 1,0 1 0,0-1 0,0 1-1,-1-1 1,4 4 0,-4-5 8,-1 1 0,0-1 0,0 0 0,0 1 0,1-1 0,-1 0 0,0 1 0,0-1 0,0 0 0,0 1 0,0-1 0,0 0 0,0 1 0,0-1 1,0 0-1,0 1 0,0-1 0,0 0 0,0 1 0,0-1 0,0 0 0,0 1 0,0 0 3,-1 0-1,1-1 1,-1 1 0,1-1 0,-1 1-1,0-1 1,1 1 0,-1-1 0,1 1-1,-1-1 1,0 0 0,1 1 0,-1-1-1,0 0 1,0 1 0,-11 3 85,1-1 0,-1 0-1,0 0 1,0-1 0,-15 0 0,-62-3 386,66 0-452,-72-5 137,73 3-146,1 0 0,-33-11-1,47 12-138,1 0 0,0 0 0,0-1 0,0 0-1,1 0 1,-1 0 0,-6-6 0,12 9-25,-1-1 0,1 1-1,-1-1 1,1 1 0,-1-1 0,1 0 0,0 1 0,-1-1 0,1 0 0,0 1 0,-1-1 0,1-1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9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33 132 8186,'-4'-19'2202,"-14"-37"1,16 52-1885,0-1 0,1 0 0,0 1 1,0-1-1,0 0 0,0 0 0,1-7 1,-1 1 270,4 22-513,2 12-22,0-1 0,3 42-1,-2-6-5,-1-26-31,4 34 4,-5 24-3,3 23 5,28 51-33,-32-150-8,1 3-18,-2-6-68,1 1 0,0-1 0,1 1 0,0-1 0,1 0 0,6 10 0,-9-18 76,0 0 1,-1-1-1,1 0 1,0 1-1,0-1 1,0 0-1,1 0 1,-1 0-1,0 0 1,1-1-1,-1 1 1,1 0-1,3 0 1,-4-1 23,-1-1-1,1 1 1,0-1 0,0 0 0,-1 0 0,1 0 0,0 0-1,-1 0 1,1 0 0,0-1 0,0 1 0,-1 0 0,1-1-1,0 0 1,-1 1 0,1-1 0,-1 0 0,1 0 0,-1 1-1,1-1 1,-1-1 0,0 1 0,1 0 0,-1 0 0,1-2-1,5-3 22,-2-1-1,1-1 0,-1 1 0,0-1 0,0 0 0,-1 0 0,6-15 0,-1-5 247,6-31 0,1-2 168,37-76 69,-17 49-449,-32 79-48,22-59 16,-21 58-19,1-1 0,-1 1 0,14-17 1,-16 23-9,1 0 1,0 0-1,0 0 1,0 1-1,7-4 1,-9 5-68,0 1 1,1-1-1,-1 1 1,0 0-1,1 0 1,0 0-1,-1 1 1,1-1-1,-1 0 1,5 1-1,-6 0-93,0 0 1,1 0-1,-1 0 0,0 1 0,0-1 0,0 0 0,0 1 0,0-1 0,0 1 0,0-1 0,0 1 1,0-1-1,1 2 0,-2-2 154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49 10402,'-10'-10'1753,"6"7"223,2-5-1272,6 2-384,29 12-224,4-8-48,13 0-40,18 4 0,7-10-8,9 6 8,-1-4-40,0-3-832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66 7298,'-4'-25'2240,"6"2"-1568,2 15 881,-2 0-313,-2 6-488,0 6-136,-12 31-64,-5 8 64,-3 17-80,-1 6-199,0 13-273,-2 8-32,9-17-16,6 5 24,14-3-913,8-10-759,13-18-4353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84 7234,'-4'-5'356,"1"0"0,0 0 0,-1 1 0,0-1 0,0 1 0,-1 0 0,1 0 0,-1 1 0,-9-7 0,11 9-197,-1-1 0,1 1 0,0 0-1,0 0 1,-1 0 0,1 1 0,0-1 0,-1 1 0,1 0 0,-1 0 0,1 0 0,0 0 0,-1 0 0,1 1 0,-1-1 0,1 1 0,0 0 0,-6 3 0,-1 0 88,1 1 1,0 1 0,-1 0 0,2 0 0,-1 1 0,1 0-1,-8 8 1,-1 5 51,-26 34-1,36-44-255,0 1-1,1 0 1,0 0 0,1 0 0,0 0 0,1 1 0,0 0-1,1 0 1,-3 22 0,2-5-1,1 58 1,4-68-47,1 0 0,0-1 0,10 37 0,-9-44 0,1-1-1,0 0 0,0 0 0,1-1 1,1 0-1,-1 1 0,8 7 1,-10-14-2,0 1 1,0-1 0,0 0 0,0 0 0,0-1 0,1 1 0,-1-1 0,1 1 0,0-1-1,-1 0 1,1-1 0,0 1 0,0-1 0,0 1 0,1-1 0,-1-1 0,0 1-1,0 0 1,8-1 0,-4-1-4,0 0 0,0 0 0,-1-1 0,1 0 0,-1-1-1,13-5 1,-1-2-3,22-14 0,-16 7 17,-1 0 0,-1-2 1,-1-1-1,0-1 0,-1 0 0,-2-2 0,0 0 0,-2-1 0,0-1 0,17-36 0,-28 49 7,0-1 0,-1 0-1,-1-1 1,0 1 0,-1-1-1,2-14 1,-5 20 2,1 1 1,-1-1 0,-1 0-1,1 0 1,-1 1 0,-1-1-1,1 0 1,-1 1 0,-1 0-1,1-1 1,-1 1 0,-5-9-1,2 7 19,0 0-1,0 1 0,-1-1 1,0 2-1,0-1 0,-1 1 1,0 0-1,0 0 1,-1 1-1,1 0 0,-1 1 1,-1 0-1,1 1 0,-17-7 1,20 10-29,1 0 1,-1 0 0,0 0-1,0 0 1,0 1 0,0 0-1,0 0 1,0 1 0,0-1-1,1 1 1,-1 1 0,0-1-1,1 1 1,-1 0-1,0 0 1,1 1 0,0-1-1,0 1 1,0 0 0,-6 5-1,2 0-6,-1 0 0,1 1-1,1 0 1,-1 1-1,2 0 1,-1 0 0,1 0-1,-8 18 1,2 2-288,0 1 0,3 1 0,-11 47 0,4 2-1755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1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44 8362,'-18'-16'1576,"-9"1"-392,8 3-151,7 12-657,-7 4-168,-8 17-168,0 12 56,-4 19 480,-8 4 24,16 6-480,9-2-88,10-13-632,12-10-752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8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41 10306,'-8'-2'736,"12"2"-80,13-8 689,3 0-217,15 3-432,7-1-200,20-2-320,8 4-80,-14 4-72,-12 6 0,15 6-8,-1-3 0,-20-1-2080,-3 4-1665</inkml:trace>
  <inkml:trace contextRef="#ctx0" brushRef="#br0" timeOffset="1">73 343 12523,'33'-6'536,"13"-11"8,2-12 200,-7 4-528,0 1-136,11-1-80,0 8-40,-3 7-1000,-3 10-1273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1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84 241 5545,'-13'-23'1461,"0"0"-1,2-1 1,0 0 0,-7-29-1,11 31-671,-3-20 740,10 41-1492,0 0-1,-1 0 1,1 0-1,0 0 1,0 0 0,0-1-1,0 1 1,0 0-1,0 0 1,1 0 0,-1 0-1,0 0 1,1 0-1,-1 0 1,0 0 0,1 0-1,-1 0 1,1 0-1,0-1 1,0 1-17,0 0 0,0 1 0,0-1 0,0 0 0,0 1 0,0-1 0,0 1 0,0-1 0,0 1 0,0 0 0,0-1 0,0 1 0,0 0 0,0 0 0,3 0 0,1 0 17,1 1-1,0-1 1,0 1 0,-1 1-1,1-1 1,8 4-1,4 2-11,0 1-1,-1 1 0,0 1 1,0 0-1,-1 1 0,-1 1 1,0 0-1,0 1 1,-1 1-1,16 20 0,-13-13 0,-1 1 0,-1 1 0,15 32 0,-25-45-44,0 0 0,-2 1 0,1 0 0,-1 0 0,0 0 1,-1 0-1,-1 0 0,0 1 0,0-1 0,-2 21 1,-2-10-189,-1 0 1,-7 22 0,8-32 178,-1-1-1,-1 0 1,0 0 0,-1 0-1,-9 13 1,2-6 38,-1-1 0,-26 24 0,-37 26 44,-13 13 58,71-60-86,10-12-18,0 1-1,-9 12 0,17-19-8,0-1 1,0 0-1,0 0 0,1 1 1,-1-1-1,0 0 1,1 1-1,-1-1 0,1 1 1,0-1-1,-1 1 1,1-1-1,0 1 0,0-1 1,0 1-1,0-1 1,0 1-1,0-1 1,0 1-1,1-1 0,-1 1 1,0-1-1,1 1 1,0-1-1,-1 0 0,1 1 1,0-1-1,-1 0 1,1 1-1,2 1 0,0 0-4,0-1 1,0 1-1,0 0 0,0-1 0,1 0 0,-1 1 0,1-1 0,0-1 0,-1 1 0,7 1 0,10 3-8,39 5 0,26-3 10,-80-7 3,274 0-148,-187-4-913,-4 3-481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 11186,'0'-1'90,"-1"1"1,1 0-1,-1-1 0,1 1 0,-1 0 0,1-1 0,-1 1 0,0 0 0,1 0 0,-1-1 0,1 1 1,-1 0-1,1 0 0,-1 0 0,0 0 0,1 0 0,-1 0 0,1 0 0,-1 0 0,0 0 0,1 0 0,-1 0 1,1 0-1,-1 0 0,0 1 0,1-1 0,-1 0 0,1 0 0,-1 1 0,1-1 0,-1 0 0,1 1 0,-1-1 1,1 0-1,-1 1 0,1-1 0,-1 1 0,1-1 0,0 1 0,-1-1 0,1 1 0,0-1 0,-1 1 0,1 0 1,-2 4 78,0 0 0,0 0 1,0 0-1,1 0 0,-2 7 1,-9 91 140,6-55-261,-8 147 23,19 31-92,2-89-289,-3-110 162,0-1 0,2 0 0,9 27 0,-13-49 133,-1 1 0,1 0 0,0-1 0,1 1 0,-1-1 0,1 0 0,0 0 0,0 0 0,5 6-1,-5-8 14,0 0-1,-1 0 0,1 0 1,0 0-1,0-1 0,0 1 0,0-1 1,0 0-1,0 0 0,0 0 1,1 0-1,-1-1 0,0 1 0,5-1 1,-4 0 0,0 0 0,-1 0 0,1 0 0,0-1 0,0 0 0,-1 0 0,1 0 0,6-2 0,-3-1 2,0 1 0,-1-1-1,1-1 1,6-4-1,9-10 14,-1-1-1,22-27 0,35-53 46,-53 66-41,-1-2 0,24-51 1,-24 35-16,31-59-36,-43 91-642,1 0-1,0 2 0,30-32 0,-34 41-880,17-10 0,-26 19 1554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2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13507,'-12'8'1312,"10"3"184,-3 1-919,3-4-385,37 3-192,23 1-24,15-16 24,7 4 24,9 2-8,2 6 0,11 3-8,1-1-112,-28 6-1785,-7 7-1672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2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10154,'-19'0'2273,"21"4"-1809,8 14 808,5 3-248,24-2-872,11-5-128,39-10 0,14-2-8,13-12 0,16-4-120,17 3-1912,-8 1-1921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4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187 570 5409,'-8'-2'646,"-1"1"-1,0-1 1,1-1-1,-1 1 1,1-1-1,-1-1 0,1 0 1,1 0-1,-1 0 1,-9-8-1,10 8-444,0-1 0,1-1-1,0 1 1,0-1 0,0 0-1,1 0 1,0-1 0,0 0-1,0 0 1,1 0 0,0 0-1,-3-9 1,4 5-2,0 1 1,0-1-1,1 0 0,1-1 1,0 1-1,0 0 0,1 0 0,3-22 1,0 14 25,1 0 0,1 0 0,1 1 0,11-24 0,-12 30-168,1 1-1,1-1 1,-1 2-1,2-1 1,0 1-1,13-13 1,-6 8-13,0 2-1,1 0 1,22-13 0,-27 19-17,0 1 0,1 1 0,0-1 0,0 2 0,0 0 0,1 0 0,0 1 0,-1 1 0,1 0 0,18-1 0,-23 3-21,1 0 0,-1 1 0,0 0 0,0 0 0,0 0 0,0 1 0,0 1 0,0-1 0,-1 1 0,1 0 0,-1 1 0,0 0 0,0 0 0,0 0 0,0 1 0,-1 0 0,8 8 0,-8-6 2,-1-1-1,-1 1 1,1 0-1,-1 0 1,0 0-1,0 1 1,-1 0-1,0-1 1,2 13-1,-1-4 14,-2 0 0,0 0 0,0 32 0,-3-28-1,-1 1-1,-1-1 1,-1 0-1,-1 0 1,-1 0-1,-1 0 1,-13 28 0,-1-6 15,-2-2 0,-36 49 1,24-42-32,-67 71 1,83-100-40,7-6-65,-17 20-1,26-28 57,0-1-1,0 1 1,1 0 0,0 1 0,-1-1-1,2 0 1,-1 1 0,0-1 0,-1 10-1,3-13 42,0-1-1,0 1 0,0 0 0,0-1 1,0 1-1,0 0 0,0-1 0,0 1 1,0 0-1,0-1 0,0 1 0,0 0 0,1-1 1,-1 1-1,0-1 0,1 1 0,-1 0 1,0-1-1,1 1 0,-1-1 0,0 1 1,1-1-1,-1 1 0,1-1 0,-1 0 1,1 1-1,-1-1 0,1 1 0,0-1 1,-1 0-1,1 1 0,-1-1 0,1 0 1,0 0-1,-1 0 0,1 0 0,0 1 1,4-1-3,-1 1 1,1-1 0,-1 0-1,8-1 1,-4 1-3,125-14-239,-39 3-1920,-47 11 140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37 5065,'-9'-19'3713,"-3"3"-1217,2 15 177,-7 10-849,-4 3-623,-5 21-857,5 7-152,-20-1-112,14 4-24,14-1-40,-18-9-8,15 0-64,12-2-536,4-2-2265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67 10282,'-6'-10'921,"1"3"-44,1 0 0,-1 1-1,0-1 1,-8-6 0,11 11-767,0 0-1,-1 1 1,1-1 0,0 1-1,-1-1 1,1 1 0,-1 0-1,1 0 1,-1 0 0,0 0 0,1 1-1,-1-1 1,0 1 0,0-1-1,0 1 1,-5 0 0,3 1-92,0 0 0,0 0 0,0 1 1,1-1-1,-1 1 0,0 0 0,1 0 1,-1 1-1,1 0 0,0-1 0,0 1 0,0 1 1,-7 6-1,5-3-19,-1 0-1,1 0 1,1 1-1,0 0 1,0 0 0,-7 14-1,9-13-3,0 0-1,1 0 0,-1 1 1,2-1-1,-1 0 1,1 1-1,1-1 0,0 1 1,0-1-1,1 1 1,0-1-1,1 0 0,4 14 1,-3-12-6,0-1 1,2 1 0,-1-1-1,1 0 1,1 0 0,0-1-1,0 0 1,1 0 0,0 0-1,0-1 1,11 9-1,1-2-9,0-1 0,30 16-1,45 18 1,30 3 28,-116-48-3,0 0 0,0 1 1,-1 0-1,1 0 0,-1 0 0,8 7 0,-14-10-1,1 1-1,-1-1 1,0 0 0,1 1-1,-1-1 1,0 0 0,0 1-1,0 0 1,0-1 0,0 1-1,-1 0 1,1-1 0,0 1-1,-1 0 1,1 0-1,-1-1 1,0 1 0,0 0-1,1 0 1,-1 0 0,0 0-1,-1-1 1,1 1 0,0 0-1,0 0 1,-1 0 0,1-1-1,-1 1 1,0 0 0,1 0-1,-1-1 1,0 1-1,-1 1 1,0 1 6,-1-1 1,0 1-1,1-1 1,-1 0-1,0 0 0,0 0 1,-5 3-1,-3 2 14,-13 5-1,22-12-21,-16 8 26,-1 0 1,0-1-1,0-2 0,-1 0 0,0-1 1,0-1-1,0 0 0,-1-2 0,1 0 1,-27-2-1,26-1-215,0-1 1,0-1-1,1-1 0,-1-1 0,1 0 1,0-2-1,0 0 0,1-1 1,0-1-1,-19-13 0,-8-8-2212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5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13843,'45'-10'456,"9"-5"536,16-22 289,2-6-777,26-7-432,9 4-24,-16 17-136,-2 5-761,-21 24-1871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5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93 11947,'-1'-3'127,"0"-51"2483,1 50-2178,0-1 0,-1 0 0,1 0-1,-1 1 1,-1-6 0,2 10-413,0-2 237,3 3-82,-2-1-161,0 0 0,-1 1 0,1-1 0,-1 0 0,1 1 0,-1-1 0,1 1 0,-1-1 0,1 1 0,-1-1 0,1 1 0,-1-1 0,0 1 0,1-1 0,-1 1 0,0 0 0,1-1 0,-1 1 0,0 0 0,0-1 0,0 1 0,0-1 0,1 1 0,-1 0 0,0 1 0,-1 2 35,1 0 0,0 0 0,-3 6-1,2-5-9,-5 32 163,-3 52 1,-1 14-132,-17 134-15,21-136-35,10 115 0,-4-205-24,2 1 0,-1-1 1,1 0-1,1 1 0,0-1 1,0 0-1,11 20 0,-13-28 2,1 0 0,-1 0 0,1 0-1,0 0 1,0-1 0,1 1 0,3 3 0,-5-5 0,0-1 1,0 1 0,1 0 0,-1-1 0,0 1 0,1 0 0,-1-1 0,1 0 0,-1 1 0,1-1-1,-1 0 1,1 0 0,-1 0 0,1 0 0,-1 0 0,1 0 0,-1 0 0,2-1 0,1 0 0,0 0 0,-1 0 1,1 0-1,-1-1 0,1 1 0,-1-1 1,0 0-1,5-4 0,2-2 7,10-11-1,-14 13-1,19-21 102,39-53 1,12-36 378,-14 21-142,47-60-148,11 8-148,-50 76-38,-55 58-10,0 1 0,34-19 0,-41 26-19,0 0 0,1 1-1,16-4 1,-24 7 1,0 1 1,0 0-1,0-1 0,0 1 1,0 0-1,1 0 0,-1 0 0,0 0 1,0 0-1,0 0 0,0 0 1,0 0-1,1 1 0,-1-1 1,0 0-1,0 1 0,0-1 1,0 1-1,1 0 0,-1 0-41,0 0-1,-1 0 1,1-1 0,-1 1-1,1 0 1,-1 0-1,1 0 1,-1 0-1,0 0 1,0 0 0,1 0-1,-1 0 1,0 0-1,0 0 1,0 1-1,0-1 1,0 0 0,0 0-1,0 0 1,0 0-1,-1 2 1,-3 13-1578,-7 16-1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6625,'6'-8'372,"1"0"0,0 0-1,0 0 1,1 1 0,0 0-1,0 1 1,1 0 0,-1 0 0,11-4-1,-11 6-65,1 2 0,0-1 0,0 1 0,0 1 0,0 0 0,15-1 0,-7 3 108,1 1 1,-2 0-1,24 6 0,-25-5-131,64 13 862,29 1-192,50-6-413,682 18 203,-580-22-683,200 12 57,-17 24-434,-281-15-1351,-29 1-1134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0 600 6057,'11'-7'356,"-1"-1"0,-1 0 0,1 0 0,-2-1 0,15-17-1,63-62 1423,-8 10-1228,-20 0-394,-25 32-112,-17 26 19,-2-1 0,17-31 1,-27 43 149,0 0 1,0 0-1,-1-1 0,0 1 1,-1 0-1,0-1 1,0 0-1,-1 0 1,0-12-1,-2 18 10,1 0-1,0 1 1,-1-1-1,1 1 1,-1-1-1,0 1 1,-3-7-1,4 9-173,-1 1 1,1-1-1,0 1 0,-1-1 0,1 1 1,-1-1-1,1 1 0,-1-1 0,1 1 1,-1-1-1,1 1 0,-1-1 0,1 1 0,-1 0 1,0-1-1,1 1 0,-1 0 0,-1-1 1,1 1-21,0 0 1,0 0-1,0 0 1,1 0-1,-1 1 1,0-1-1,0 0 1,0 0 0,0 1-1,0-1 1,0 1-1,0-1 1,0 0-1,1 1 1,-1 0-1,0-1 1,-1 2-1,-3 2 20,1 1-1,-1-1 0,1 1 0,-7 10 0,3-4-31,-11 15-12,1 0 1,2 0 0,1 2-1,-15 35 1,-25 86-10,33-87 3,-1 4-159,-15 71 1,32-109-80,1-1 1,1 1-1,2 0 0,1 0 0,3 41 0,0-56-796,1-1 0,5 19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44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140 158 512,'1'-1'202,"0"0"-1,0 0 1,1 0 0,-1 0-1,-1 0 1,1-1-1,0 1 1,0 0-1,0-1 1,-1 1 0,1 0-1,0-1 1,-1 1-1,0-1 1,1 1 0,-1-1-1,0 1 1,0-1-1,1 1 1,-1-1 0,0 1-1,-1-1 1,1 1-1,0-1 1,0 1 0,-1-1-1,1 1 1,-1-1-1,0-1 1,-8-19 1768,7 15-1585,1 6-326,1 1 1,0-1-1,0 0 0,-1 1 0,1-1 0,0 0 0,0 0 1,0 1-1,0-1 0,0 0 0,0 0 0,0 1 1,0-2-1,0 2-17,1-1 1,-1 1-1,0 0 1,0 0-1,1-1 1,-1 1-1,0 0 1,1-1-1,-1 1 1,0 0-1,1 0 1,-1 0-1,1 0 1,-1-1-1,0 1 1,1 0 0,1 0 34,-2 0-62,0 0 1,0 0-1,0 0 1,0-1 0,0 1-1,1 0 1,-1 0 0,0 0-1,0 0 1,0 0-1,0 0 1,0 0 0,0 0-1,0 0 1,1 0 0,-1-1-1,0 1 1,0 0-1,0 0 1,0 0 0,0 0-1,0 0 1,0 0 0,0-1-1,0 1 1,0 0-1,0 0 1,0 0 0,0 0-1,0 0 1,0-1 0,0 1-1,0 0 1,0 0-1,0 0 1,0 0 0,0 0-1,0-1 1,0 1 0,0 0-1,0 0 1,0 0-1,0 0 1,0 0 0,0 0-1,0-1 1,-6-5 219,5 5-82,0 0-94,0 0 0,1 0-1,-1 0 1,1 0-1,-1 0 1,1 0-1,0-1 1,-1 1-1,1 0 1,0 0-1,0-1 1,-2-6 245,-1-1 812,-8-13 0,11 22-1094,0-1 0,-1 1 0,1 0 1,0-1-1,-1 1 0,1 0 0,-1 0 1,1-1-1,-1 1 0,1 0 0,-1 0 1,1-1-1,-1 1 0,1 0 0,-1 0 1,1 0-1,-1 0 0,1 0 0,-1 0 1,1 0-1,-1 0 0,1 0 1,-1 0-1,1 0 0,-2 1 0,2-1-8,-1 0 0,1 1 0,0-1 0,-1 1-1,1-1 1,-1 1 0,1-1 0,-1 1 0,1-1-1,0 1 1,0-1 0,-1 1 0,1-1 0,0 1-1,-1 1 1,-3 7 151,-6 5 126,1 2 1,1-1 0,-12 33-1,-10 52 112,27-90-378,-1 7 31,-4 24-1,6-14-19,1 1-1,1-1 0,1 1 0,9 45 0,32 110 11,-35-157-45,3 17 4,22 70 14,-27-101-19,0 1 1,1-2 0,0 1-1,1-1 1,0 0-1,16 19 1,-18-24-3,1-1 0,-1 0 1,1-1-1,-1 1 0,2-1 0,-1 0 0,0-1 0,1 1 0,6 2 1,-8-5-1,0 1 1,1-1 0,-1 0 0,0 0-1,0-1 1,0 1 0,1-1 0,-1 0-1,0-1 1,0 1 0,1-1 0,-1 0-1,8-3 1,0-1 2,-1-1-1,0 0 1,-1 0 0,1-1-1,-1-1 1,0 0-1,15-15 1,-2-1-1,38-51 0,25-54 0,-10-6 2,-58 101-2,5-12 3,-2 0 0,26-81 0,-43 115 2,-1-1-1,-1 0 0,0 1 1,-1-2-1,-1 1 0,1-19 1,-2 28-3,-1 0 1,1 0-1,-1-1 1,0 1-1,0 0 1,0 0 0,-1 0-1,0 0 1,1 0-1,-1 0 1,0 1-1,-1-1 1,1 1-1,-4-5 1,3 6-1,1-1 1,-1 1-1,0-1 1,0 1-1,0 0 1,0 0-1,-1 1 1,1-1-1,0 1 0,-1 0 1,1-1-1,-1 1 1,1 1-1,-1-1 1,1 1-1,-6-1 1,4 1-2,-1-1 0,1 1 0,-1 1 0,1-1 0,0 1 1,-1 0-1,1 0 0,0 0 0,0 1 0,0 0 0,0 0 0,-10 5 1,15-6-4,0-1 1,-1 0 0,1 1 0,-1-1 0,1 0-1,0 1 1,-1-1 0,1 0 0,0 1 0,0-1 0,-1 1-1,1-1 1,0 1 0,0-1 0,-1 0 0,1 1 0,0-1-1,0 1 1,0-1 0,0 1 0,0-1 0,0 1-1,0-1 1,0 1 0,0-1 0,0 1 0,0-1 0,0 1-1,0-1 1,0 1 0,1-1 0,-1 1 0,0-1 0,1 1-1,-1 0 2,0-1-1,1 1 1,-1-1-1,0 1 1,1-1-1,-1 1 0,1-1 1,-1 1-1,1-1 1,-1 1-1,1-1 1,-1 0-1,1 1 0,0-1 1,-1 0-1,1 0 1,-1 1-1,1-1 1,0 0-1,-1 0 0,1 0 1,0 0-1,0 0 1,7-1-6,-7 1 6,0-1-1,0 1 1,0 0-1,0 0 1,-1 0-1,1 0 1,0 0 0,0 0-1,0 0 1,0 0-1,0 0 1,0 0-1,0 1 1,0-1-1,0 0 1,0 1-1,-1-1 1,1 0 0,2 2-1,-2-1 1,-1-1 1,1 1 0,0-1 0,-1 1-1,1-1 1,0 1 0,0-1 0,-1 0 0,1 1-1,0-1 1,0 0 0,0 0 0,0 1 0,-1-1-1,1 0 1,0 0 0,0 0 0,0 0 0,0 0-1,0 0 1,-1 0 0,1 0 0,0-1 0,0 1-1,1-1 1,-1 0 1,0 1-2,-1-1 0,0 1 0,1 0 0,-1-1 0,1 1 0,-1 0 0,0-1 1,1 1-1,-1 0 0,1 0 0,-1-1 0,1 1 0,-1 0 0,1 0 0,-1 0 0,1 0 0,0 0 0,-1-1 0,1 1 1,-1 0-1,1 0 0,-1 1 0,1-1 0,-1 0 0,1 0 0,0 0 0,2 2 2,4 0 1,-7-2-2,0 0-1,0 0 0,0 0 0,0 0 0,1 0 1,-1 0-1,0 0 0,0 0 0,0 0 1,0 0-1,0 0 0,1 0 0,-1 0 0,0 0 1,0 0-1,0-1 0,0 1 0,0 0 1,0 0-1,0 0 0,1 0 0,-1 0 1,0 0-1,0-1 0,0 1 0,0 0 0,0 0 1,0 0-1,0 0 0,0 0 0,0-1 1,0 1-1,0 0 0,0 0 0,0 0 0,0 0 1,0-1-1,0 1 0,0 0 0,0 0 1,0 0-1,0-22 9,0 22 0,-2 2 9,-1 4-12,-1 1 0,1 0 0,0 0 0,1 0 1,-1 0-1,1 1 0,-1 12 0,0-5 10,-42 274 68,37-196-77,5 103 0,3-171-7,2-1 0,0 1 0,2 0 0,1-1 1,8 26-1,1-14 1,-7-17 3,-1-1 1,7 33 0,-10-29-41,-2 1 0,-1 0 1,-3 27-1,0-15-224,-5 42-603,6-55 492,1-14-45,0 0-1,2 13 1,-1-16-266,1-1 1,0 1-1,3 7 1,-4-12 677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45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182 183 1256,'8'-8'537,"0"-2"0,-1 1 0,10-15-1,-17 24-535,28-53 1915,-24 43-1170,1 0 0,-2 0 0,4-15 0,-6 24-616,-1 0-1,0 0 1,1 0-1,-1 0 1,0 0-1,0-1 1,0 1-1,0 0 1,0 0-1,-1 0 0,1 0 1,0 0-1,0 0 1,-1-1-1,0 0 1,1 1-69,-1 1 0,1-1 0,-1 1 1,1 0-1,0-1 0,-1 1 0,1 0 1,-1-1-1,1 1 0,-1 0 0,1 0 1,-1 0-1,0 0 0,1-1 0,-1 1 1,1 0-1,-1 0 0,1 0 0,-1 0 1,1 0-1,-1 0 0,0 0 0,1 0 1,-1 0-1,1 1 0,-1-1 0,1 0 1,-1 0-1,-3 1 184,1 0 0,0-1 1,-1 0-1,1 1 0,-1-1 0,-6-1 1,6 0-2,-1 1 0,0 0 0,1 0 0,-6 1 0,3 0-130,0 0 1,-1 1 0,1 1 0,0-1 0,0 1 0,1 0-1,-1 0 1,1 1 0,-1 0 0,1 0 0,0 0 0,0 1-1,1 0 1,0 0 0,0 1 0,0-1 0,0 1 0,-5 9-1,0 5-71,0 0 0,1 0 0,1 1 0,1 0 0,1 0 0,-4 27-1,5-15-38,1 0 0,2 1 0,3 48 0,1-54-7,2 0 0,1 0 0,17 53 0,-21-79 2,2 8-11,0 0 0,1 0 0,7 11 0,-9-18-2,0-1-1,-1 1 0,1-1 1,0 1-1,1-1 0,-1 0 0,0 0 1,1 0-1,-1 0 0,1-1 1,-1 1-1,1 0 0,0-1 1,0 0-1,4 2 0,-3-3-9,0 1-1,0 0 0,1-1 1,-1 0-1,0 0 0,0 0 1,1 0-1,-1-1 0,0 0 1,0 0-1,0 0 0,0 0 1,0 0-1,0-1 0,6-3 1,2-2-7,0 0 1,-1-1 0,16-14-1,-17 12 29,1 0 0,-1 0 1,-1-1-1,0 0 0,-1-1 0,9-14 0,-15 22 6,-1 1 1,1 0-1,-1-1 0,0 1 0,0-1 1,0 0-1,-1 1 0,1-1 1,-1 0-1,0 1 0,0-1 1,0 0-1,0 1 0,-1-1 1,1 0-1,-1 1 0,-2-8 1,1 8 0,0 0 1,0 0 0,0 0-1,0 0 1,0 0 0,0 1-1,-1-1 1,1 1 0,-1-1-1,0 1 1,1 0 0,-1 0-1,0 0 1,-1 0 0,1 1-1,0-1 1,0 1 0,-5-2-1,-2 1 5,1 0-1,0 0 0,0 1 0,0 0 0,-1 1 1,1 0-1,-1 1 0,1-1 0,-14 4 1,16-2-7,-1 0-1,0 0 1,1 1 0,0 0 0,-1 1 0,1-1 0,1 1 0,-1 1 0,0-1 0,1 1 0,-8 8 0,12-11-5,0 0 0,0 1 0,0-1 0,0 0 0,0 1 0,1 0 0,0-1 0,-1 1 0,-1 5 0,3-7-1,0 0 1,0 0-1,0 0 0,0 1 1,0-1-1,0 0 1,0 0-1,0 1 0,0-1 1,1 0-1,-1 0 1,0 0-1,1 1 0,-1-1 1,1 0-1,-1 0 1,1 0-1,0 0 0,-1 0 1,1 0-1,0 0 1,0 0-1,0 0 0,0 0 1,1 0-1,0 1-2,1 0-1,0-1 1,-1 1-1,1-1 1,0 0-1,0 1 1,0-1-1,0-1 1,0 1-1,0 0 1,0-1-1,0 0 1,6 1 0,3-2-1,-1 0 0,16-3 0,156-42-97,-110 25-423,15-2-854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45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237 215 3257,'0'-1'100,"-16"-93"3445,13 83-3008,0 0 0,0 0 0,-1 0 0,-1 1 0,-10-19 0,13 26-377,0 0 0,0 0 0,0 1 0,0-1 0,0 1 0,-1 0 0,1-1 0,-1 1 1,1 0-1,-1 0 0,0 1 0,0-1 0,0 1 0,-4-2 0,4 2-73,1 1 0,-1-1-1,0 1 1,1 0 0,-1 0-1,0 0 1,1 0 0,-1 1-1,0-1 1,1 1 0,-1-1 0,1 1-1,-1 0 1,1 0 0,-1 0-1,1 1 1,-3 1 0,-1 1-26,0 0 0,1 0 0,0 1 0,0 0 0,0 0 0,0 1 0,1-1 0,0 1 1,0 0-1,0 0 0,1 0 0,0 0 0,0 1 0,0-1 0,1 1 0,0 0 0,1 0 0,-1 0 1,1 0-1,1 0 0,-1 0 0,1 0 0,0 0 0,1 0 0,0 0 0,0 0 0,0 0 0,1 0 0,0-1 1,0 1-1,5 9 0,-1-8-61,-1 0 1,1 0-1,0 0 0,1-1 1,-1 0-1,16 11 1,53 33-2,-49-35 1,59 35 11,-75-46-2,1 1 1,-1 0-1,0 0 0,17 17 1,-25-22-6,-1 1-1,0 0 1,1-1 0,-1 1 0,0 0-1,0 0 1,0 0 0,0 0 0,0-1-1,-1 2 1,1-1 0,-1 0-1,1 0 1,-1 0 0,0 0 0,1 0-1,-1 0 1,0 0 0,-1 0 0,1 1-1,0-1 1,-1 0 0,1 0 0,-2 3-1,0 1 13,-1 0 0,-1 0 0,1 0 0,-1-1-1,0 1 1,-7 7 0,1-3 1,0 0 0,-1-1 0,0 0 0,0 0 0,-1-1 0,0-1-1,-19 9 1,13-9-4,0 0-1,0 0 0,0-2 1,-1-1-1,-19 3 0,30-6 15,0 0 0,0-1 1,-12-1-1,17 1-144,0 0 1,1-1-1,-1 1 1,0-1-1,1 0 1,-1 0-1,0 0 0,1 0 1,-1-1-1,1 1 1,0-1-1,-1 1 1,-2-4-1,-7-8-2607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46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18 9202,'-12'-2'1520,"7"0"193,-3-3-777,21 1-448,5 2-328,-3 0-8,28 4 56,3 2 8,12 7-96,4 7-32,4-3-40,6-1 8,11-5-8,6-1-104,-7-14-1840,-15-1-2137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46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13 126 9546,'-6'-13'1720,"0"-7"-183,6-3-209,13 2-288,5 5-680,-1 1-216,14 3-72,8 6 40,0 10 32,0 4-32,3 9-56,14 5-8,12-5-24,2-3-56,27-5-1752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7810,'1'-3'24,"0"0"0,1 1 0,-1-1 1,1 1-1,0 0 0,-1-1 0,1 1 1,0 0-1,0 0 0,0 0 0,1 0 1,-1 0-1,3-1 0,12-11 321,-7 6-215,-1-1 1,1 2-1,1-1 1,18-9-1,-8 6-111,36-12-1,-9 10 418,0 1-1,50-5 0,-97 17-426,195-17 1092,-174 16-1018,662-12 1050,-324 20-1048,-64-7-1028,-146-2-1836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8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0 200 2032,'7'-31'679,"-3"16"-152,-1 0 0,8-17 1,-9 27-317,0 1 0,0-1 0,1 0 0,0 1 0,0 0 0,0 0 0,0 0 0,1 0-1,0 0 1,5-4 0,-5 5-22,0 1 0,1 0 0,-1 0-1,0 0 1,1 0 0,-1 1 0,1 0-1,0 0 1,-1 0 0,1 0-1,9 0 1,-9 1-53,12-2 353,67-2 1502,202 11 662,-154-4-2293,113 0-205,-99-6-134,19 3-5,354-21 47,-211 11-12,-115 6-193,-37-1-917,-13 7-1247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2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34 7546,'-3'-4'468,"0"1"1,0 0-1,0-1 1,-1 2-1,0-1 1,1 0-1,-1 1 1,-8-4-1,10 5-358,0 0 0,0 1 0,0-1 0,0 1-1,1 0 1,-1 0 0,0 0 0,0 0 0,0 0 0,0 0 0,0 0 0,0 1 0,0-1-1,0 1 1,0-1 0,1 1 0,-1 0 0,0 0 0,0-1 0,1 1 0,-1 1 0,0-1-1,1 0 1,-1 0 0,0 2 0,-8 7 59,1 1-1,1 0 1,0 0-1,0 1 1,-7 16-1,5-6-131,0 1 1,2 0-1,-8 34 1,-9 76-24,17-77-14,3 1 1,2 0-1,9 105 0,-3-136 0,10 36-1,-10-51-6,0 0 0,1 0 1,0-1-1,1 0 1,6 11-1,-8-17-3,0 0-1,0 0 1,0 0 0,0 0 0,1-1-1,0 1 1,0-1 0,0 0-1,0 0 1,0 0 0,0-1 0,1 0-1,-1 0 1,1 0 0,0 0-1,-1-1 1,1 1 0,0-1-1,9 1 1,-2-2-12,-1 0 1,0-1-1,1 0 0,-1-1 0,0 0 1,0-1-1,18-6 0,5-5-121,0-1 0,-2-2 0,0-1 1,0-1-1,-2-2 0,38-33 0,-19 9-207,-1-2 0,67-88 0,-101 116 352,-1 0-1,-1 0 1,0-2-1,-2 1 1,0-1-1,12-44 1,-18 51 43,-1 1 0,0 0 1,-2-1-1,1 1 1,-2-1-1,0 0 1,0 1-1,-1-1 1,-1 1-1,0-1 1,-1 1-1,-9-26 1,9 32 34,1 1 60,-1 0 0,-5-9 1,7 13-65,0 1 1,-1-1-1,1 1 0,0-1 1,-1 1-1,1-1 1,-1 1-1,0 0 1,1 0-1,-1-1 1,0 1-1,-2-1 1,2 2-32,1-1 1,0 1 0,-1 0 0,1-1 0,0 1 0,-1 0-1,1 0 1,-1 0 0,1 0 0,0 0 0,-1 0 0,1 0-1,-1 0 1,1 1 0,0-1 0,-1 0 0,1 1 0,0-1-1,-3 2 1,0 1 11,0 0 1,0 1-1,0-1 0,-5 7 1,-1 0-23,1 1 1,1 1 0,0-1 0,-12 26 0,11-17-21,0 0 1,-8 35-1,7-8-17,2 0 0,-2 61 1,9-92 1,-8 161 0,9-130 0,10 83 0,-7-113-6,8 29 1,-8-38-59,0-1 0,0 1 0,0-1 0,1 0 0,6 9 0,-5-10-226,0-1 0,0 0 1,0 0-1,10 7 0,-15-12 277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2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73 9218,'0'-5'501,"0"1"0,0-1 1,-1 1-1,0-1 0,0 1 0,0-1 0,0 1 0,-1 0 1,1-1-1,-4-4 0,4 8-466,0 0 0,0-1 1,0 1-1,0 0 0,0 0 0,0-1 0,0 1 0,0 0 1,-1 0-1,1 0 0,0 1 0,-1-1 0,1 0 1,-1 0-1,1 1 0,-1-1 0,1 1 0,-1-1 0,1 1 1,-1 0-1,0 0 0,1-1 0,-1 1 0,1 0 0,-1 0 1,0 1-1,1-1 0,-1 0 0,1 1 0,-1-1 1,-2 1-1,-9 4 72,0 0 1,-23 13-1,30-13-47,0-1 1,0 1-1,0 0 0,1 1 0,0-1 0,0 1 0,0 0 0,-7 12 0,0 5 190,-13 30-1,18-37-168,6-13-69,-47 114 255,41-95-265,0 1 0,2-1 0,-4 34 1,6-26-4,2 0 0,2 32-1,0-46-7,2 1 0,-1-1 0,2 1 0,0-1 0,8 18 0,-10-28-4,0-1 0,1 0 0,-1 0 0,1-1-1,0 1 1,0-1 0,1 1 0,-1-1 0,1 0-1,8 7 1,-9-10 1,0 1 0,0 0 0,0-1 0,0 0 0,0 0 0,0 0 0,0 0 0,1 0 0,-1-1 0,0 1 0,0-1 0,1 0 0,-1 0 0,0 0 0,0 0 0,1-1 0,-1 1 0,0-1 0,0 0 0,5-1 0,2-2-8,0-1-1,-1 0 1,1 0-1,-1 0 1,0-1 0,10-10-1,-2 2-2,-1-2 0,17-21 0,-25 27 25,0 0-1,-1 0 1,-1 0 0,0-1-1,0 0 1,7-22 0,-11 29 3,-1-1 1,0 1-1,-1 0 1,1-1-1,-1 1 1,0-1 0,0 1-1,0 0 1,-1-1-1,0-4 1,0 6 1,0 0 1,0 0-1,-1 0 0,1 0 1,-1 0-1,1 0 1,-1 0-1,0 0 0,0 1 1,-1-1-1,1 1 1,0-1-1,-1 1 1,-4-3-1,2 2 0,0 0 1,0 1-1,0-1 1,0 1-1,0 0 1,0 1-1,-1-1 1,1 1-1,-1 0 1,1 1-1,-1-1 1,1 1-1,-1 0 1,-6 1-1,8 0-6,0-1-1,1 1 1,-1 0-1,0 1 1,1-1-1,-1 0 1,1 1 0,-1 0-1,-3 2 1,5-2-4,-1 0 0,1 0 1,0 0-1,0 0 0,1 0 0,-1 0 1,0 0-1,1 0 0,-1 1 1,1-1-1,0 1 0,0-1 1,-2 6-1,3-6-3,-1 1 0,1 0 1,0 0-1,0 0 0,0 0 0,0 0 1,0 0-1,0 0 0,1 0 0,0 0 1,1 5-1,1-2-8,-1-1 0,1 1-1,0-1 1,6 9 0,-6-10 10,0-1 0,1 0 0,-1 1 1,0-2-1,1 1 0,0 0 0,0-1 0,0 1 0,0-1 0,0 0 0,0-1 1,0 1-1,1-1 0,-1 0 0,0 0 0,6 1 0,3-1-4,1 0 0,-1-1 0,0-1 1,20-2-1,12-5-486,49-15 1,-13 0-1241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43 123 8834,'-19'-31'1104,"2"0"328,11 6-95,6 7-361,7 8-440,7 5-256,7 3-256,8 15 128,12 20 232,6 4-104,14 0-232,11-8-16,33-12 48,1-1-224,-3-18-472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9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0 7650,'2'22'1824,"18"-5"-752,-30-11 561,-2 11-329,1 5-432,-3 5-208,-3 2-424,-3-2-128,11 6-72,-3 0-8,-9-6-32,3-2-8,22 4-888,14-6-1264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3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33 7282,'-4'-2'621,"-6"-3"486,0 0 1,0 1-1,0 0 0,-11-3 0,18 6-999,1 1-1,-1-1 1,0 1-1,1-1 0,-1 1 1,0 0-1,1 0 1,-1 0-1,0 1 1,1-1-1,-1 1 0,0-1 1,1 1-1,-1 0 1,1 0-1,-1 0 1,1 0-1,-1 1 0,1-1 1,0 1-1,0-1 1,-4 4-1,-1 4-42,0 0-1,0 0 1,1 0-1,0 1 1,1 0-1,0 0 1,-6 19 0,4-6-52,1 0 1,-6 44 0,6-3 8,1 76 1,6-100-25,2-1-1,2 0 1,11 47 0,-10-66-8,0-1 0,13 28 0,-16-41 5,0 0 0,0 0 0,1 0 0,-1-1 0,2 1 1,-1-1-1,9 9 0,-10-12-1,1 1 0,0-1 0,0 1 1,-1-1-1,2 0 0,-1-1 0,0 1 0,0-1 1,0 0-1,1 0 0,-1 0 0,8 0 0,-3 0-10,0-1 0,0-1-1,0 0 1,-1 0 0,1-1-1,0 0 1,-1 0 0,1-1-1,-1 0 1,14-7 0,4-5-91,44-34 0,-44 30 47,67-52-106,-72 53 139,-1 0-1,24-29 1,-23 18 25,21-36 0,-42 65 2,21-35 13,-1-1-1,15-40 1,-29 61 13,-1 0 0,0-1 0,-2 1 0,1-1 0,-2 0 0,0 0 0,-1 0 0,-2-19 0,0 14 114,-7-29-1,7 44-101,-1 0-1,1 1 1,-1-1-1,-1 0 0,1 1 1,-1-1-1,0 1 1,0 0-1,-5-7 1,3 8 78,2 5-30,-1 9 29,3-5-80,-13 39 104,10-32-129,0 0 0,1 1 0,0-1 0,-2 25 0,-3 225 25,16-66-29,-6-170-90,1 0 1,6 27-1,-7-45-121,1 0 0,-1 0 0,1-1 0,1 1 0,-1-1 0,1 1 0,1-1 0,-1 0 0,1-1 0,9 10 0,-3-6-1030,0-1-1,22 13 1,-32-21 1183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4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377 118 5401,'-6'-5'870,"-61"-58"4716,61 58-5377,0 0 1,0 0-1,0 0 0,-1 1 0,1 0 0,-13-5 1,15 7-136,1 0 1,-1 0 0,0 1 0,-1-1-1,1 1 1,0 0 0,0 1 0,0-1 0,-8 0-1,10 2-26,-1-1 0,1 1 0,-1 0 0,1 0 0,0-1 1,-1 1-1,1 1 0,0-1 0,0 0 0,0 1 0,0-1 0,0 1 0,0-1 0,0 1 0,0 0 0,-2 4 0,-4 3 133,1 1 0,0 0 0,1 0 0,-10 19 0,14-22-132,-1 0 1,1 1-1,0-1 0,0 0 1,1 1-1,0-1 1,1 1-1,0 13 0,1-13-38,0-1 0,0 1 0,1-1 0,-1 0 0,2 0 0,-1 0-1,1 0 1,0-1 0,7 11 0,2 0-2,0-1 0,17 16-1,2 3 10,4 6-3,37 47 27,-37-44-6,-15-20 2,20 32 0,-36-50-19,-2 0 0,6 12 0,-4-7 12,-4-10-27,1 0 1,-1 0-1,0 0 1,1 0-1,-1 0 1,0 0 0,0 0-1,1 0 1,-1 0-1,0 0 1,0 0-1,0 0 1,0 0-1,-1 1 1,1-1-1,0 0 1,0 0-1,-1 0 1,1 0-1,0 0 1,-1 0-1,0 1 1,-1 0 9,0 0 0,-1 0 0,1 0 0,0 0 0,-1 0-1,1 0 1,-1-1 0,-2 2 0,-3 1 14,1-1-1,0-1 1,-1 1 0,1-1-1,-1 0 1,-14 1 0,-49-1 66,59-2-87,-110-3 146,94 1-921,0-2 0,-31-8 0,37 6-1415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9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66 297 1352,'13'-29'781,"-5"11"-193,0 0 1,8-29-1,-12 22 161,3-8 709,-4 23-905,-2 8-395,0-1 0,0 1-1,0-1 1,-1 1 0,1-1-1,-1 0 1,0 1 0,0-1-1,0-2 1,-9-52 1977,6 40-1181,3 15-824,-3-8 644,1 8-263,-1 6 88,-9 19 391,8-12-881,1 0 0,0 0 0,-1 12 0,0-3-26,-16 65 133,-5 30-110,0 72-57,20-143-49,2 1 0,2-1 0,2 1 1,2-1-1,2 0 0,19 80 0,-22-115-4,1 1-1,1 0 0,-1 0 0,2-1 1,-1 0-1,8 11 0,-9-16-1,0-1-1,0 1 1,0-1-1,0 0 1,0 0-1,1 0 1,-1-1-1,1 1 0,0-1 1,0 0-1,0 0 1,0 0-1,0-1 1,0 1-1,1-1 1,-1 0-1,7 1 1,0-2 2,-1 1 0,0-1 0,1-1 1,-1 0-1,1 0 0,-1-1 0,0 0 1,0-1-1,0 0 0,0-1 0,16-8 1,-7 1 10,0 0 0,-1-2 0,-1 0 0,28-27 0,-7 5 8,48-52 12,-65 59-16,-2 0 1,-2-1 0,15-31-1,-21 38-3,21-41 25,24-69 0,-45 103-12,-2 0 0,-1-1 1,-2 0-1,5-58 0,-10 79-6,-1 0 0,0-1 0,-1 1-1,0 0 1,0 0 0,-1 0 0,0 0 0,0 1-1,-4-10 1,4 14 1,0 0-1,0 0 0,0 1 1,-3-6-1,3 8-4,1 0-1,0 0 1,0 0 0,-1 0-1,1 0 1,0 0 0,-1 0 0,1 0-1,-1 0 1,1 1 0,-1-1 0,0 1-1,-2-2 1,2 2-2,1-1-1,-1 1 1,1 0-1,-1-1 1,1 1 0,-1 0-1,1 0 1,-1 0 0,1 0-1,-1 0 1,0 0-1,1 0 1,-1 1 0,1-1-1,-1 1 1,1-1-1,-1 1 1,1-1 0,0 1-1,-1 0 1,1 0 0,0-1-1,-2 3 1,1-2-7,1 1 1,0 0 0,-1-1-1,1 1 1,0 0 0,-1 2-1,2-3-2,0-1-1,-1 0 0,1 0 0,0 0 0,0 0 1,0 0-1,0 0 0,0 0 0,0 0 0,0 1 0,0-1 1,0 0-1,0 0 0,0 0 0,0 0 0,0 0 1,0 0-1,0 0 0,0 1 0,0-1 0,0 0 0,0 0 1,0 0-1,0 0 0,1 0 0,-1 0 0,0 0 1,0 0-1,0 0 0,0 1 0,0-1 0,0 0 1,0 0-1,0 0 0,0 0 0,0 0 0,0 0 0,1 0 1,-1 0-1,0 0 0,0 0 0,0 0 0,0 0 1,0 0-1,0 0 0,0 0 0,0 0 0,1 0 0,-1 0 1,0 0-1,0 0 0,0 0 0,0 0 0,0 0 1,0 0-1,0 0 0,1 0 0,7-2-20,-6 2 19,0-1 0,1 0-1,0 0 1,-1 1-1,3-1 1,-2 1 0,0 0 1,0-1 0,0 1-1,0-1 1,0 0 0,3-2-1,7-4 2,8-4 0,-20 11 0,-1 0 0,1 0 1,-1 0-1,1 0 0,-1 0 0,1 0 0,-1 0 0,1 0 0,-1 0 0,0 0 0,1 0 0,-1 0 0,1 0 0,-1 1 0,1-1 0,-1 0 0,0 0 0,1 1 0,-1-1 1,0 0-1,1 1 0,-1-1 0,0 0 0,1 1 0,-1-1 0,0 0 0,1 1 0,5 11 5,-5-10-4,-1 0 1,1 0 0,0 0-1,-1 0 1,0 0 0,0 0-1,1 0 1,-1 0 0,0-1-1,-1 1 1,1 0 0,0 0-1,0 0 1,-1 0 0,-1 3-1,0 6 6,-20 96 73,5-30-33,6-18-38,2 2 0,3-1 0,3 74 0,17 35 11,-12-145 9,2-1 1,7 23-1,-8-34-238,1-1 0,1 0 0,0 0 0,0 0 0,12 16 1,-16-25-50,0 0 1,1 0-1,0 0 1,-1 0 0,1-1-1,3 3 1,10 3-2304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0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51 3401,'1'0'166,"-1"0"0,1 0 0,-1 0 0,0 0 0,1 0 0,-1 0 0,0 0 0,1 0 0,-1 0 0,0 0 1,1 0-1,-1 0 0,1 0 0,-1-1 0,0 1 0,1 0 0,-1 0 0,0-1 0,0 1 0,1 0 0,-1 0 0,0-1 0,0 1 0,1 0 1,-1-1-1,0 1 0,0 0 0,0-1 0,1 1 0,-1 0 0,0-1 0,0 1 0,0 0 0,0-1 0,0 1 0,0 0 0,0-1 0,0 1 1,0-1-1,0 1 0,0-1 0,0 0-19,0 0 0,0 0 0,-1 1 0,1-1 0,0 0 0,0 0 0,-1 0 0,1 1 0,-1-1 0,1 0 0,-1 0 0,1 1 0,-1-1 1,1 0-1,-1 1 0,0-1 0,0 0 0,-6-3 135,1 0 1,-1 1-1,0 0 1,0 0-1,0 1 1,0 0-1,-1 0 1,1 0-1,0 1 1,-1 1-1,-11-1 1,13 2-207,1 0-1,-1 0 1,0 0 0,1 1 0,-1 0-1,1 0 1,0 0 0,-1 1 0,-7 5-1,9-6-43,-8 5 16,1 1-1,0 0 1,0 0-1,1 1 1,0 1-1,1-1 1,0 2-1,-11 14 1,9-7-41,0 0 1,1 0-1,1 1 0,-12 37 0,4 2-19,-13 76-1,27-118 5,1 1 0,1 32-1,1-38 2,2-1 0,-1 1 0,1-1-1,1 0 1,6 19 0,-7-24-1,0 1-1,1-1 1,-1-1-1,1 1 1,0 0 0,1-1-1,-1 1 1,1-1-1,0 0 1,-1 0-1,7 4 1,-6-6 1,-1 0-1,0 0 1,1-1 0,0 1-1,-1-1 1,1 0 0,0 0-1,-1 0 1,1-1-1,0 1 1,0-1 0,0 0-1,-1 0 1,1 0 0,0 0-1,0-1 1,5-1 0,5-2-1,1 0 0,-1-1 0,-1-1 0,1 0 1,-1-1-1,18-12 0,-3-1 15,41-39 1,-61 51-2,0 0 0,-1 0 0,0 0 0,0-1 0,-1 0 0,6-11 0,-11 19-2,0 0-1,-1-1 0,1 1 1,-1 0-1,1-1 0,-1 1 0,0-1 1,1 1-1,-1 0 0,0-1 1,0 1-1,0-1 0,0 1 0,0 0 1,-1-3-1,1 3-1,-1 1 1,1-1-1,0 0 1,-1 0-1,1 1 0,-1-1 1,1 0-1,-1 1 0,0-1 1,1 1-1,-1-1 1,0 1-1,1-1 0,-1 1 1,0-1-1,1 1 1,-1 0-1,0-1 0,-1 1 1,-4-2 6,1 2 0,-1-1 0,0 0 0,0 1 0,1 0 0,-7 1 0,-1 0-2,1-1-4,-1 1 1,1 0-1,0 1 0,1 0 1,-1 1-1,0 0 0,-20 10 1,24-10-7,1 0 1,-1 0 0,-15 2-1,18-3 5,-1-1-59,11-6-30,-3 3 77,1 0 0,-1 0 0,1 1 0,-1 0 0,1-1 0,0 1 0,0 0 1,0 0-1,-1 1 0,1-1 0,0 0 0,0 1 0,6 0 0,3 0-1,1 0 0,11 4 1,-16-3 6,27 1-2,1 0 0,51-6 0,-38 2-73,24-3-580,8-2-963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1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65 4337,'-14'-3'1598,"-13"-4"0,-10-1 950,34 7-2360,1 1 1,-1 0 0,0 0-1,0 0 1,1 0-1,-1 1 1,0-1 0,0 1-1,1 0 1,-1-1 0,0 1-1,1 1 1,-4 0-1,4 0 79,-1-1 0,1 0-1,-1 0 1,0-1-1,-5 2 1,7-2-160,-1 0 1,0 1-1,0-1 0,0 1 1,0 0-1,-3 1 1,5-2-96,0 0 1,0 0 0,-1 0 0,1 0 0,0 1 0,-1-1 0,1 0 0,0 0 0,0 0 0,0 0 0,-1 1 0,1-1 0,0 0 0,0 0 0,0 0-1,-1 1 1,1-1 0,0 0 0,0 0 0,0 1 0,0-1 0,6 5 98,-4-4-98,9 6 11,-2-2-25,0 1 0,11 3 0,-8-5-6,-1 0 0,0-2 0,1 1 0,0-1 0,-1-1-1,1 0 1,0-1 0,19-2 0,6-2 16,56-14-1,90-28 39,-29 8-1698,-94 27-1814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66 10674,'-2'-8'1417,"22"-9"-1105,-16-3 248,25 7-32,9 5-136,-1 10-272,2 2-64,3 11-32,13 5-8,12-3 16,9-9-16,23-8-728,27 6-1745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2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29 2457,'1'-1'5,"0"0"1,1 0 0,-1 0-1,0 0 1,1 0 0,0-3-1,-1 4-7,0-1-1,-1 0 0,1 0 0,-1 1 0,1-1 0,0 0 0,0 1 0,-1-1 1,1 1-1,0-1 0,0 1 0,0-1 0,0 1 0,0 0 0,0-1 0,-1 1 0,3-1 1,-3 2 16,-1-1 0,1 0 0,0 0 0,-1 0 0,1 1 0,0-1 0,-1 0 0,1 0 0,0 0 0,0 1 0,-1-1 0,1 0 0,0 1 0,0-1 0,0 0 0,-1 1 1,1-1-1,0 0 0,0 1 0,0-1 0,0 0 0,0 1 0,-1 0 0,1 0 73,0 0 1,-1 0-1,1 0 0,-1-1 1,1 1-1,-1 0 0,1 0 1,-1 0-1,-1 1 0,0 0 97,-9 6 664,10-5-562,7-5-323,-3 0 40,0 1 1,-1-1-1,1 1 1,-1-1-1,1 0 0,3-4 1,-3 3 8,0 0 1,0 1 0,6-4-1,-6 4 90,4-3 130,-7 5-183,0 0 0,0 0 1,1 0-1,-1 0 0,0 0 1,0 0-1,0 0 0,0 0 1,0 0-1,1 0 0,-1-1 0,0 1 1,0 0-1,0 0 0,0 0 1,1 0-1,-1 0 0,0 0 1,0 0-1,0 0 0,0 1 1,0-1-1,1 0 0,-1 0 0,0 0 1,0 0-1,0 0 0,0 0 1,0 0-1,1 0 0,-1 0 1,0 0-1,0 0 0,0 1 1,0-1 2,0 1 0,0 0 1,0-1-1,-1 1 0,1-1 1,0 1-1,0 0 0,-1-1 1,1 1-1,-1-1 0,1 1 1,0-1-1,-1 1 1,1-1-1,-1 1 0,1-1 1,-2 1-1,2 0 68,-3 1 48,1-1-1,0 1 0,-1-1 0,1 0 1,-1 0-1,1 0 0,-1 0 1,1 0-1,-1 0 0,0-1 0,1 1 1,-1-1-1,-4 0 0,-5 2 379,-35 8 1022,41-8-1400,0-1 0,0 1-1,1-1 1,-1 1 0,1 1 0,-7 3-1,9-4-116,0 0-1,0 0 1,0 0-1,1 1 1,-1-1-1,1 1 1,-1 0-1,1-1 1,0 1-1,0 0 1,-2 6-1,3-7-52,0 1 0,0-1 0,0 1-1,1-1 1,-1 1 0,1-1 0,-1 1-1,1 0 1,0-1 0,0 1 0,0-1-1,1 1 1,-1-1 0,1 1 0,-1-1-1,1 1 1,0-1 0,0 1 0,1 2-1,3 3-13,0 1 1,1-1-1,10 13 0,-4-6 11,11 15 0,2 0 0,1-2 0,1-1 0,1-1 1,46 32-1,7-5-15,-74-48 26,0 0 0,0 0 1,9 10-1,-13-13-2,-1 1 1,0 0-1,0-1 0,0 1 1,0 0-1,-1 0 0,1 0 1,-1 0-1,0 1 0,0-1 1,1 5-1,-1-4 1,-1 0-1,1-1 1,-1 1-1,0-1 1,-1 1-1,1 0 1,0-1-1,-1 1 1,0-1-1,0 1 1,0-1 0,0 0-1,-1 1 1,1-1-1,-1 0 1,0 0-1,-2 4 1,-4 3 11,-1-1 0,1 0 1,-18 13-1,21-18-12,-19 15 14,-1-1 0,0-1 1,-33 15-1,48-27-14,1 0-1,-1-1 1,1-1 0,-1 0-1,0 0 1,-18 2-1,-46 4-376,45-9-479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0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220 114 2056,'1'-11'943,"-1"0"-1,0-1 0,0 1 0,-2 0 0,1 0 1,-4-12-1,4 20-581,1 3-321,0 0 0,0-1 0,0 1 0,0 0 0,0 0 0,0 0 0,0 0 0,0-1 0,0 1 0,0 0 0,0 0 0,0 0 0,0 0 0,0-1 0,0 1 0,-1 0 0,1 0 0,0 0 0,0 0 0,0 0 0,0 0 0,0 0 0,-1-1 0,1 1 0,0 0 0,0 0 0,0 0 1,0 0-1,0 0 0,-1 0 0,1 0 0,0 0 48,-10-7 850,9 7-849,0-1 0,0 0 1,0 0-1,0 0 0,0 0 0,0 1 1,0-1-1,0 1 0,0-1 1,0 1-1,0-1 0,-1 1 1,1 0-1,0-1 0,0 1 0,-1 0 1,1 0-1,0 0 0,0 0 1,-1 0-1,-1 0 0,-1 2 134,-1 0 1,0 0-1,1 1 0,-1 0 0,-5 4 0,-21 19 773,22-16-881,0 1-1,0 0 1,2 1-1,-1-1 1,1 1-1,-6 16 1,6-12-97,0 1 0,1 1 0,1-1 1,-4 27-1,3-6-13,0 44 0,7-35-6,2 1 0,9 55-1,16 54 8,-20-124-8,1-1 1,21 51 0,-24-71-6,0 0 0,0-1 0,1 0 1,1 0-1,0 0 0,15 15 0,-18-21 2,1 0 0,-1-1 0,1 0-1,0 0 1,0 0 0,0 0 0,1-1 0,-1 0 0,1-1-1,0 1 1,0-1 0,0-1 0,9 2 0,-7-2 3,0-1 0,1-1 1,-1 1-1,0-2 0,1 1 1,-1-1-1,0 0 1,0-1-1,0 0 0,-1-1 1,1 0-1,12-8 1,-7 3 3,0 0 1,0-2-1,-1 0 1,-1 0 0,0-1-1,12-15 1,53-72 20,-54 67-18,22-43 0,3-25 23,53-160-1,-101 260-27,14-38 24,12-60 0,-25 89-19,0 0 0,0 0 0,-1-1 1,0 1-1,-1 0 0,0 0 0,-1 0 0,-2-11 1,3 17-3,0 0 0,0 0 0,0 0 0,-1 0 0,1 0 0,-3-3 0,4 6-1,-1-1-1,1 1 1,-1-1-1,0 0 1,1 1-1,-1-1 1,1 1-1,-1-1 0,0 1 1,0 0-1,1-1 1,-1 1-1,0 0 1,0-1-1,1 1 1,-1 0-1,0 0 1,0 0-1,0-1 1,1 1-1,-1 0 0,0 0 1,0 0-1,0 0 1,1 1-1,-1-1 1,-1 0-1,-3 2 3,1 0 0,0 0-1,0 0 1,0 1 0,0-1 0,0 1-1,1 0 1,-1 0 0,1 0 0,-1 1-1,-2 4 1,-3 3 0,2 0 0,-13 23-1,2 6-2,-15 45 0,26-59-2,0 0 0,2 0 1,1 1-1,1-1 1,1 1-1,2 31 1,22 159-4,-17-186 12,11 39 1,-13-60-44,0 0 1,1 0-1,0-1 0,1 1 1,0-1-1,1 0 0,10 13 1,9 3-812,3 2-1321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0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13 6745,'-7'-2'628,"-1"-1"0,0 1 0,0 0 0,0 1 0,0 0 0,0 0 0,-11 1 0,11 0-276,1 1 0,-1 0 0,1 1 0,-1-1 0,1 2 0,0-1-1,-12 6 1,11-4-106,-9 3 31,2 2 1,-1 0 0,1 0-1,0 2 1,-17 15 0,22-16-225,0 1 1,0 0-1,1 0 1,1 1-1,0 0 1,0 1-1,1 0 1,1 0-1,0 0 1,1 1 0,-5 18-1,1 7-36,2 0-1,-5 75 1,9 21-6,4-115-13,1-1-1,0 0 1,1 0 0,12 36 0,-13-49-1,1 0 0,0 1 0,0-1 0,0-1 0,0 1 0,1 0 0,0-1 0,1 0 0,-1 1 0,8 5 0,-8-8-2,0 0 0,0-1 1,0 1-1,0-1 0,0 0 0,1 0 0,-1-1 1,1 1-1,-1-1 0,1 0 0,-1 0 0,1 0 1,0-1-1,-1 0 0,10 0 0,-5-2-1,0 1 0,0-1 0,0-1 0,0 1-1,-1-2 1,1 1 0,-1-1 0,11-7 0,2-2 5,36-31 0,-32 23 17,39-44 0,-62 62-13,1 0-1,-1 0 1,0 0-1,0-1 1,0 1-1,0 0 1,2-7-1,-4 8 1,1 0-1,-1 0 0,0 0 0,0 0 1,0 0-1,0 0 0,0 0 0,0 0 1,-1 1-1,1-1 0,-1 0 0,1 0 1,-1 0-1,0 0 0,0 1 0,-1-3 1,0 0 4,-1 0 0,0 0 0,1 1 0,-1 0 0,-1-1 0,1 1 0,0 0 0,-1 1 0,0-1 0,1 0 0,-1 1 0,0 0 0,0 0 0,0 0 0,-6-1 0,-6-1 14,0 0 0,-30-3 0,38 6-18,-18-3 4,-66-4 12,81 7-18,0 2 0,0-1 0,0 1 1,1 1-1,-1 0 0,-13 5 0,23-7-2,0 0 0,0 1 0,0-1 0,0 0 0,0 1 0,-1-1 0,1 1 1,0 0-1,0-1 0,0 1 0,0 0 0,1 0 0,-1 0 0,0-1 0,0 1 0,0 0 0,1 0 1,-1 0-1,0 0 0,1 0 0,-1 0 0,1 1 0,0-1 0,-1 0 0,0 2 0,1-1 0,1 0 0,-1-1-1,0 1 1,1-1 0,-1 1-1,1-1 1,-1 1-1,1-1 1,0 1 0,-1-1-1,1 1 1,0-1 0,0 0-1,0 1 1,0-1-1,0 0 1,1 0 0,-1 0-1,2 1 1,6 5 2,1 0 0,0-1 0,1-1 0,-1 1 0,1-2 0,0 0 0,0 0 0,0-1 0,1 0 0,-1-1 0,24 2 0,11-1 4,58-5 0,-78 0-6,0-1 0,0-2 1,43-12-1,-64 15-23,6-2-765,16-3 0,34 0-6253,-61 7 7012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203 123 1296,'-14'-6'1335,"3"0"-123,0 0 0,0 1-1,-1 0 1,0 1 0,-13-2 0,15 4-778,0 0 7,0 0-1,0 1 1,-1 0 0,1 0-1,-12 2 1,18 0-243,-8-1 578,11 0-743,1 0 0,0 0 0,-1 0 0,1 0 0,0 0 0,-1 0 0,1 0 0,0-1-1,-1 1 1,1 0 0,0 0 0,-1 0 0,1-1 0,0 1 0,0 0 0,-1-1 0,1 1 0,0 0 0,0 0 0,0-1 0,-1 1 0,1 0 0,0-1 0,0 1 0,0 0 0,0-1 0,0 0 0,0 1-6,0 0 1,-1-1 0,1 1 0,0-1-1,0 1 1,1 0 0,-1-1 0,0 1 0,0-1-1,0 1 1,0 0 0,0-1 0,0 1-1,0 0 1,1-1 0,-1 1 0,0 0 0,0-1-1,0 1 1,1 0 0,-1-1 0,0 1 0,1-1-1,4-3 73,-1 1-1,1-1 0,0 1 1,0 0-1,0 0 0,6-3 1,36-11 104,-47 17-202,14-5 53,1 1 1,-1 1-1,1 0 1,-1 1 0,1 1-1,0 0 1,16 2-1,-13 1-18,1 0 1,-1 2-1,0 0 0,-1 1 1,26 10-1,55 29 79,31 13-1090,-77-41-1550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9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138 204 7674,'-2'-6'307,"1"0"0,0-1 0,0 1 0,0 0 0,0-1 0,1 1 1,0-1-1,1 1 0,0-1 0,0 1 0,2-9 0,0 4 285,1-1-1,1 1 1,0-1-1,0 2 1,9-13 0,-12 20-505,0 0 1,0 0 0,0 1 0,0-1 0,1 1 0,-1 0 0,1 0 0,0 0-1,0 0 1,0 0 0,0 0 0,0 1 0,0-1 0,0 1 0,0 0 0,0 0-1,1 0 1,5-1 0,-4 1-26,-1 1 0,0-1-1,1 1 1,-1-1 0,1 1-1,-1 1 1,1-1 0,-1 1-1,0-1 1,1 1 0,-1 0-1,5 3 1,-4-2-46,-1 0 1,1 1-1,-1 0 0,0 0 1,0 0-1,0 1 0,-1-1 1,1 1-1,-1 0 0,5 7 1,-1-2-3,-2 1-1,1-1 1,-1 1 0,0 1 0,-1-1 0,6 21-1,-8-22-11,-1-1-1,0 0 1,0 1 0,-1-1-1,0 0 1,0 1-1,-1-1 1,0 1-1,0-1 1,-4 10-1,-4 7-197,-2-1 0,-22 38-1,27-52 141,-81 119-364,86-127 417,-23 29-11,0-1 0,-37 35 1,-35 26 21,89-84-9,-10 10-9,17-16 9,-1-1-1,1 1 1,0-1-1,-1 1 1,1-1-1,0 1 1,-1 0-1,1-1 1,0 1-1,0-1 1,0 1-1,-1 0 1,1-1-1,0 1 1,0-1-1,0 1 1,0 0-1,0-1 1,0 1-1,0 0 1,0-1-1,1 1 1,-1-1-1,0 1 1,0 0 0,0-1-1,1 1 1,0 0-5,-1 0 0,1-1 0,0 1 0,0 0 0,0-1 0,-1 1 0,1-1 0,0 1 0,0-1 0,0 1 0,0-1 0,0 0 0,0 0 0,0 1 0,0-1 0,0 0 0,0 0 0,2 0 0,2 0-22,1 0 1,9-2-1,51-11-48,-20 3-61,25-5-1378,76-25 0,-76 14-3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1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17 8106,'-8'-1'1552,"3"-3"0,1 0-271,4 0-281,9 4-312,7 2-112,15 6-144,13-1-152,28-7-232,7 0-16,7-4 8,-13-3-8,-5 1-632,0 2-840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3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85 5609,'-1'-4'577,"0"0"0,0 0 0,0 0 0,1 0 0,0-8-1,0 8-93,0-1-1,0 1 1,-1-1-1,-1-5 1,2 8-372,-1 1 1,1-1-1,-1 1 0,0 0 1,1-1-1,-1 1 1,0 0-1,0 0 0,0-1 1,0 1-1,0 0 1,0 0-1,0 0 1,0 0-1,-1 1 0,1-1 1,-2-1-1,2 1-68,0 1 0,1 0 0,-1 0 0,0-1 0,1 1 0,-1 0 0,0 0 0,0 0 0,1 0 0,-1 0 0,0 0 0,1 0 0,-1 0 0,0 0 0,0 0 0,1 0 0,-1 0 0,0 0 0,1 1 0,-1-1 0,0 0 0,1 0 0,-1 1 0,0-1 0,1 1 0,-1-1 0,1 0 0,-1 1 0,1-1 0,-1 1 0,1 0 0,-1-1 0,1 1 0,-1 0 0,-1 3 59,-1 0 0,1 0 0,1 0-1,-3 8 1,1-1 3,0 1 0,1 0 0,0 0 1,1 19-1,0-20-60,4 357 303,1-319-370,14 65 1,-10-80-96,1-1 0,23 53 0,-26-72 27,2 0 0,11 18 1,-16-27 65,0 0 1,1-1 0,0 0 0,0 1 0,0-2 0,1 1-1,-1 0 1,1-1 0,5 3 0,-3-3 9,0 0 1,0-1-1,1 0 0,-1 0 0,0-1 1,1 0-1,-1 0 0,1-1 1,-1 0-1,1 0 0,0-1 0,-1 0 1,12-3-1,-1-1-7,-1 0-1,0-2 1,-1 0-1,0-1 1,24-16-1,73-60-129,-60 36-119,88-102 1,-132 138 255,0 1-1,-1-1 0,0-1 1,-1 0-1,0 0 1,-1 0-1,-1-1 1,0 0-1,0 0 1,-2 0-1,4-26 0,-4 17 27,1-43-1,-4 56-3,-1-1 0,0 0 0,-1 0 0,0 1 0,-1-1 0,-4-11 0,3 12 5,-1-1 1,0 1-1,0 0 1,-1 0-1,-8-9 0,12 16 2,0 0-1,-1 0 0,1 1 0,-1-1 1,0 1-1,0-1 0,0 1 0,0 0 1,0 0-1,-1 1 0,1-1 0,0 1 0,-1-1 1,1 1-1,-1 0 0,0 1 0,1-1 1,-8 0-1,8 1 23,0 1 1,1-1-1,-1 1 1,0 0-1,0 0 1,1 0 0,-1 0-1,1 0 1,-1 1-1,1-1 1,-1 1-1,1-1 1,0 1-1,0 0 1,-3 3-1,2-2 2,-2 1 7,2-2-34,0 0-1,0 1 1,1-1 0,-1 1 0,1 0 0,0-1 0,0 1 0,-1 0 0,2 0 0,-1 0 0,0 1 0,-1 4 0,1 3-11,1-1 0,1 0-1,0 1 1,1 12 0,0-8-4,1 14-1,1 0-1,2-1 0,12 43 1,27 118-5,-23-95 14,-14-66-55,1-1 0,1 0 0,1 0 0,21 38 0,-27-58-373,0-1-1,0 0 0,10 11 0,-10-13-394,1 0-1,0-1 1,9 6-1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4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20 7722,'-1'-2'251,"-1"0"0,1 1 0,-1-1 0,1 1-1,-1 0 1,0 0 0,0-1 0,0 1 0,0 0 0,0 0 0,0 1 0,0-1 0,-2 0 0,0 0 26,0 0 0,-1 1 0,1-1 0,-1 1 0,-8 1 0,3 1 7,-1 0 0,1 0 0,-21 8-1,-15 11 160,23-14-333,17-6-21,0 1-1,1 0 1,-1 0-1,0 0 1,1 0-1,-1 1 1,1 0-1,0 0 1,-7 6-1,9-7 38,-5 5 107,7-7-216,1 0 0,0 0 1,0 1-1,-1-1 0,1 0 0,0 0 1,0 1-1,0-1 0,-1 0 0,1 1 0,0-1 1,0 0-1,0 1 0,0-1 0,0 0 1,0 1-1,0-1 0,0 0 0,0 1 1,0-1-1,0 0 0,0 1 0,0-1 0,0 0 1,0 1-1,0 0 0,2 2 55,1 0 0,-1-1 0,1 1 0,-1 0 0,1-1 0,0 1-1,0-1 1,0 0 0,0 0 0,0 0 0,7 2 0,-6-2-38,1 0 0,0-1 1,-1 1-1,1-1 0,0 0 0,0-1 0,0 1 1,0-1-1,0 0 0,0-1 0,0 1 0,-1-1 1,8-1-1,-11 2-32,-1 0 1,0 0-1,1-1 1,-1 1-1,0 0 1,1 0-1,-1 0 0,0 0 1,1 0-1,-1 0 1,0-1-1,0 1 1,1 0-1,-1 0 1,0 0-1,0-1 1,1 1-1,-1 0 1,0 0-1,0-1 1,1 1-1,-1 0 0,0 0 1,0-1-1,0 1 1,0 0-1,0-1 1,0 1-1,1 0 1,-1-1-1,0 1 1,-5-8 124,1 1-36,4 7-90,0 0 0,0 0 0,0 0 0,0-1 0,0 1 0,0 0 0,0 0 1,0 0-1,0 0 0,0-1 0,0 1 0,0 0 0,0 0 0,0 0 0,0 0 0,0 0 0,0-1 0,1 1 0,-1 0 0,0 0 0,0 0 0,0 0 0,0 0 0,0-1 0,0 1 0,0 0 0,1 0 0,-1 0 0,0 0 1,0 0-1,0 0 0,0 0 0,0 0 0,1 0 0,-1 0 0,0 0 0,2-1-1,-1 1 0,-1 0 0,1-1 0,-1 1 0,1 0 0,-1 0 0,1 0 0,-1-1 0,0 1 0,1 0 0,-1 0 0,1-1 0,-1 1 1,1 0-1,-1-1 0,0 1 0,1-1 0,-1 1 0,0-1 0,0 1 0,1 0 0,-1-1 0,0 1 0,1-2 0,4-6 7,-5 8-7,1-1 1,-1 1 0,0 0-1,0 0 1,1-1 0,-1 1-1,0 0 1,1 0 0,-1-1-1,0 1 1,0 0 0,0-1-1,1 1 1,-1 0 0,0-1-1,0 1 1,0 0 0,0-1-1,0 1 1,0-1 0,0 1-1,1 0 1,-1-1 0,0 1-1,0 0 1,0-1 0,-1 1-1,1-1 1,0 1 0,0 0-1,0-1 1,0 1 0,0 0 0,0-1-1,-1 0 1,1 1 18,-2-1 11,0 1-24,0-1 1,0 1-1,0-1 0,0 1 0,-1 0 0,1 0 0,0 0 1,0 0-1,0 0 0,0 1 0,0-1 0,-5 2 0,-3 1 13,-13 7-1,14-5-11,-3 1-3,0 1-1,1 0 1,-22 18-1,19-14 1,5-5-6,2 1 0,-1-1 0,1 1 1,0 1-1,0-1 0,0 1 1,1 0-1,1 1 0,-1-1 1,-6 17-1,7-9-5,1 2 0,1-1 0,0 0 0,0 21 0,3-34 6,-1 5-4,0 1 0,1 0 0,0-1 1,1 1-1,0-1 0,1 1 0,0-1 0,0 0 1,5 13-1,-4-16 0,0 0 0,0-1 0,0 1 0,0-1 0,1 1-1,0-1 1,0 0 0,1-1 0,-1 1 0,1-1 0,6 5 0,-4-4-1,1-1 0,-1 1-1,1-2 1,0 1 0,0-1 0,0 0-1,14 2 1,-5-2 1,-1-2 1,1 1-1,0-2 0,-1 0 0,1-2 1,0 1-1,-1-2 0,17-4 1,-16 2 2,-1 0 0,0-1 0,0-1 0,0-1 1,-1 0-1,0-1 0,-1 0 0,0-1 1,-1-1-1,0 0 0,14-15 0,-21 19 4,65-72 35,-68 76-34,0-1 2,0 0-1,0 0 1,3-6 0,-5 9-2,-1 0 0,1 0-1,-1 0 1,1 0 0,-1 0 0,0 0 0,1-1 0,-1 1 0,0 0 0,0 0 0,0 0 0,0 0 0,0-1 0,0 1-1,0 0 1,-1 0 0,1 0 0,-1-2 0,1 2 2,-1 0-1,0 0 0,1 0 1,-1 0-1,1 0 0,-1 0 1,0 1-1,0-1 0,1 0 1,-1 1-1,0-1 0,0 0 1,0 1-1,0-1 0,0 1 1,0-1-1,0 1 0,0 0 1,-2-1-1,-1 0 7,-1 1 1,1-1-1,-7 1 0,10 0-9,-13 1 5,0 0 1,0 1 0,0 0 0,0 2 0,-17 5-1,-68 30-5,63-23 2,23-11-8,1 1 1,0 1-1,1 0 1,-12 8-1,21-13-11,0 0 0,0-1 0,-1 0 0,1 1 0,-4 0 0,14-4-20,-5 1 24,0 0 1,1 0 0,-1 1-1,0-1 1,6 0-1,16 2-13,-13 1 14,-1-2 0,17-1 0,55-14 2,-58 9-22,0 1 0,43-2 0,-18 7-630,-5-2-754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5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20 3265,'-5'-3'498,"0"1"1,0-1 0,-1 1-1,1 0 1,0 0 0,-1 1-1,1-1 1,-1 1 0,1 1-1,-1-1 1,0 1 0,1 0-1,-1 0 1,0 0 0,1 1-1,-11 3 1,-5 1 161,0 2 0,1 1-1,-21 10 1,24-10-314,8-4-234,6-3-84,1 0 0,0 0-1,0 0 1,-1 0 0,1 0 0,0 0-1,0 1 1,0-1 0,0 1 0,0-1-1,1 1 1,-1 0 0,0 0 0,-2 3-1,4-4-21,-1 0-1,1 0 1,0 0-1,-1 0 1,1 0-1,0 0 1,0 0-1,0 0 1,0 0-1,0 0 1,0 0-1,0 1 1,0-1 0,0 0-1,0 0 1,0 0-1,1 0 1,-1 0-1,1 0 1,-1 0-1,0 0 1,1 0-1,0 0 1,0 1-1,2 2-11,1 0-1,-1 0 1,8 6 0,-6-6 12,34 30-17,59 39 0,-65-52 5,0-2-1,54 22 1,-8-12 11,-8-4 36,-69-24-38,24 11 25,-24-12-24,-1 1 0,1 0 0,-1 0 0,0 0 1,1 0-1,-1 0 0,0 0 0,0 1 1,0-1-1,0 0 0,0 1 0,0-1 0,1 2 1,-2-2-3,1 0 1,-1-1-1,0 1 1,0-1 0,0 1-1,0-1 1,0 1 0,0 0-1,0-1 1,0 1-1,0-1 1,0 1 0,0-1-1,0 1 1,-1-1-1,1 1 1,0 0 0,0-1-1,-1 1 1,1-1-1,0 1 1,0-1 0,-1 0-1,1 1 1,-1-1 0,1 1-1,0-1 1,-1 1-1,1-1 1,-2 1 0,0 0 11,-1 1 1,0-1 0,0 1 0,-4 0 0,7-2-13,-126 41 221,94-33-184,-65 9 0,84-15-37,0-2-1,0 0 0,0-1 0,0 0 0,-23-5 0,33 5-2,-1 0-1,1 0 1,0 0 0,0-1 0,0 1-1,0-1 1,0 0 0,0 0-1,0 0 1,-4-4 0,7 5-50,-1 0 1,0 0-1,0 0 1,1 0-1,-1 0 0,0 0 1,1 0-1,-1 0 1,1 0-1,0 0 1,-1-1-1,1 1 1,0 0-1,0 0 1,-1-1-1,1 1 0,0 0 1,0 0-1,0 0 1,1-1-1,-1 1 1,0 0-1,0 0 1,1-1-1,-1 1 1,1 0-1,0-2 0,2-2-559,0 1-1,0 0 1,7-7-1,-10 11 608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5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47 7786,'-15'-8'2168,"5"4"-952,16 2-31,-4-6-529,15 6-216,16 1 0,16-5-288,9 0-96,15 0-24,9 4 0,9 2 0,-14-2 56,-11 4-1064,0-2-1169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10 6609,'-17'-8'2889,"-6"6"-1457,17 10 329,-4 1-473,-15 20-336,4 20-96,-3 24-328,-1 9-191,-2 13-233,6 11-40,9-5-48,6-6 8,10-16-585,12-9-719,11-33-1960,6-14-2442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129 316 9034,'-3'-2'442,"-6"-4"540,8 5-902,1 1 0,-1 0 0,1 0 0,0 0 0,-1-1 0,1 1 0,-1 0 0,1 0 0,0 0 0,-1 0 0,1 0 0,-1 0 0,1 0 0,-1 0 0,1 0 0,-1 0 0,1 0 0,0 1-1,-1-1 1,1 0 0,-1 0 0,-1 2 81,-1 0-1,1 0 0,0 0 0,0 0 1,0 0-1,1 0 0,-1 1 1,0-1-1,-1 5 0,-1 1 50,-4 16 0,1-3 77,-13 26-1,6-16-178,11-22-81,0 0 0,0 0 0,1 1 0,-2 17 1,2 36 37,2-34-46,-1 1 9,-6 29 1,6-46-22,-2 3 2,1 1 0,0 23 1,4-27-8,-1-1 0,1 0 0,1 0 0,0 0 0,7 17 1,30 54-15,-34-71 7,1-1-1,0 0 1,15 18 0,-18-25 3,0 0-1,0-1 1,1 1 0,-1-1-1,1 0 1,0 0-1,-1 0 1,1-1 0,1 1-1,-1-1 1,6 1 0,-4-1-2,0-1 1,0 0 0,0 0-1,0-1 1,0 0 0,0 0-1,0-1 1,1 0-1,-1 0 1,0-1 0,-1 1-1,1-2 1,12-4 0,1-3 2,-1 0 0,-1-2 0,25-18 0,71-66 23,-59 49-8,-48 41-13,122-109 24,-104 91-20,-1-2 1,38-56 0,48-108 38,-104 180-40,6-10 7,-2-1 0,0-1 0,-2 0 1,0 0-1,-1-1 0,6-37 0,-9 27 20,-2-1-1,-3-47 0,1 75-19,0 1-1,-1 0 1,0 0-1,0-1 1,-3-7-1,3 12-2,1 0 0,-1-1-1,0 1 1,1 0 0,-1 0-1,0 0 1,0 0 0,0 0-1,0 0 1,0 0 0,0 0-1,0 0 1,0 0 0,0 0-1,-1 1 1,1-1-1,0 1 1,0-1 0,-1 1-1,1-1 1,0 1 0,-1-1-1,1 1 1,-2 0 0,1 0 3,0 0 1,1 0-1,-1 0 1,0 0 0,0 0-1,1 1 1,-1-1-1,0 0 1,1 1 0,-1-1-1,0 1 1,1 0-1,-1 0 1,1 0 0,-1 0-1,1 0 1,-2 1-1,-2 3 20,1-1 0,-1 1 0,-4 9-1,-3 2 35,-44 51 152,37-40-137,2 2-1,0-1 0,-24 61 1,-21 101 40,22-8-86,37-158-53,0 0 1,2 1-1,1-1 0,0 0 1,8 38-1,-5-45-143,1-1 0,0 0 0,2-1 0,0 1 0,13 23 0,-15-31-142,1-1 1,0 0 0,0 0-1,1 0 1,0 0 0,0-1-1,1 0 1,-1-1-1,1 1 1,0-1 0,14 7-1,-3-5-1501,26 9-1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6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300 144 4649,'9'-30'3502,"-6"23"-2774,-1-1 0,0 0-1,1-9 1,-3 12-427,1-1 0,-1 1-1,0 0 1,0-1 0,-1 1-1,0 0 1,-2-9-1,3 12-224,-1 1-1,1 0 1,-1 0-1,0-1 1,1 1-1,-1 0 1,0 0-1,0 0 1,0 0-1,0 0 1,0 0-1,0 0 1,0 0-1,-2-1 1,1 1-2,1 1 0,-1-1 1,1 0-1,-1 1 0,0 0 1,0-1-1,1 1 0,-1 0 0,0 0 1,1 0-1,-1 0 0,0 0 0,0 1 1,-2 0-1,-4 1 70,0 0 1,0 1-1,0 0 0,1 1 1,0 0-1,0 0 1,-9 7-1,5-3-26,0 1 1,0 1-1,-13 16 0,14-13-79,1-1-1,0 1 1,-12 25-1,17-29-38,0 0 0,0 1-1,1-1 1,0 1 0,1 0 0,-2 20-1,4-19-7,1 0 0,0 0 0,0 0-1,1 1 1,1-1 0,6 18 0,2 0-13,19 33 1,-20-42 3,2 0 1,0-1 0,1 0 0,1-1-1,1-1 1,1 0 0,0-1-1,32 24 1,-19-21-105,35 16 1,27 18-34,-84-49 156,-1 1-1,1 0 0,-1 0 1,9 10-1,-15-14 0,1 0 0,0-1 0,-1 1 0,1 0 0,-1 0-1,1 0 1,-1 0 0,0 0 0,1 0 0,-1-1 0,0 1 0,0 0 0,1 0 0,-1 0 0,0 0 0,0 0 0,0 0 0,0 0-1,0 0 1,0 0 0,-1 0 0,1 0 0,0 0 0,0 0 0,-1 0 0,1 0 0,-1 0 0,1 0 0,-2 1 0,0 1 4,-1 0 0,0-1 0,0 1 1,0-1-1,0 0 0,-4 3 0,7-5-4,-23 14 30,-1-1 1,1-1-1,-47 16 0,50-22-22,0-1 0,0 0 1,0-2-1,0 0 0,-33-1 0,32-2-10,0-2 0,0 0-1,-31-8 1,46 8-107,0 1 1,0-1-1,0-1 0,-5-2 0,8 3-182,0 0-1,0 0 1,1 0-1,-1 0 0,1 0 1,-1-1-1,1 1 0,0-1 1,-2-3-1,-16-29-5683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7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146 113 5897,'-46'-6'2297,"5"0"-625,18 5-224,1-7-367,13-2-41,5 2 32,10-5-424,13-1-200,12 5 112,4 1-23,11 4-345,7 2-112,18 6-56,11-4 0,18 0 16,-3-2 56,-25-10-1001,-12-1-1215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3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68 9002,'-11'-4'1640,"5"-5"-199,8-9 39,19 9-256,18-1-216,7-2-183,18 7-425,10 5-88,9 5-88,8 5-88,8 4-72,-12-12 24,4 3-552,2 24-4497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4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533 1 12171,'-17'6'633,"1"1"0,-18 10 0,-25 11 822,49-24-1285,4-2-77,0 0 1,1 0-1,-1 1 0,-5 3 1,9-5-78,0 0-1,1 1 1,-1-1 0,1 1-1,-1-1 1,1 1 0,0-1 0,0 1-1,-1 0 1,1-1 0,0 1 0,0 0-1,1 0 1,-1 0 0,0 0-1,1 0 1,-1 2 0,0 3-6,0 0 0,1 0 1,0-1-1,0 1 0,1 0 0,1 11 1,15 40-24,0-2-15,-15-47 22,-1-1 4,1 1 0,0-1 0,1 0 0,3 9 0,6 4 30,22 30 0,9 16 49,-29-42-58,49 81 43,7-16-2,-67-85-52,1 0 0,-1 1 0,0-1 0,-1 0 1,4 11-1,-5-14-5,0 0 1,-1 0 0,0 0-1,1 1 1,-1-1 0,0 0-1,0 0 1,0 0 0,-1 1 0,1-1-1,0 0 1,-1 0 0,1 0-1,-1 0 1,0 0 0,0 0 0,0 0-1,-1 3 1,-1-2 2,1 0 0,-1 0 0,0 0-1,1-1 1,-1 1 0,-1-1 0,1 0 0,0 1 0,-1-1 0,1-1-1,-1 1 1,-4 1 0,-6 2 14,1-1-1,-18 2 1,13-4-4,1 0 0,-1-2 1,0 0-1,0-1 0,0 0 1,1-2-1,-1 0 0,-18-6 1,-14-7 22,-70-32 1,93 36-118,-38-22 0,57 29-60,0-1 1,0 0-1,1 0 0,-1 0 0,1-1 0,1 0 1,-1-1-1,-9-14 0,12 15-156,1 0 0,0-1 0,0 1 0,1 0 0,-3-14 0,-1-36-2328,5 55 2504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48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99 554 5881,'-61'4'2637,"59"-4"-2538,0-1 1,0 1-1,0-1 0,0 1 1,0-1-1,0 0 0,0 1 1,0-1-1,0 0 0,0 0 1,1-1-1,-1 1 0,-2-2 1,3 2-27,1 0 1,-1 1-1,0-1 1,0 0-1,1 0 1,-1 0-1,1 0 1,-1 0-1,1 0 1,-1 0-1,1-1 1,-1 1-1,1 0 1,0 0-1,0 0 1,0 0-1,-1 0 1,1-1-1,0 1 1,1-2-1,-1-3 174,1 1 0,1-1 1,1-5-1,0 0 265,15-99 2475,-5 18-1974,-10 81-966,-1-1 1,2 1-1,0 0 1,0 0-1,1 0 1,0 1-1,1 0 1,0 0-1,1 0 1,0 0-1,0 1 1,1 0-1,0 1 1,11-9-1,2 0-42,2 1 0,1 0-1,0 2 1,0 1 0,1 1 0,33-11-1,-52 21-5,-1 0 0,1 0 0,0 1 0,0 0 0,0 1 0,0-1 0,0 1 0,0 0 0,0 0 0,0 1 0,0 0 0,-1 0 0,9 3-1,-9-2 2,0 0-1,0 1 0,-1-1 0,1 1 0,0 0 0,-1 1 0,0-1 1,0 1-1,0 0 0,-1 0 0,1 0 0,-1 0 0,0 1 0,4 6 0,12 31 5,-14-30-2,2 4 2,0 0-1,-1 1 1,-2 0 0,1 0 0,2 30-1,-5 4-95,-6 55 0,1-65-101,-2 0-1,-2-1 0,-15 50 1,13-60 145,-2 0 0,-1-1 0,-1-1 1,-33 51-1,12-33 53,18-23 3,-18 27 0,-13 51 0,43-92-9,1-2-2,0 0 0,1 0 0,-3 13 0,4-18 1,1 0 0,0-1 0,0 1 1,0 0-1,0-1 0,0 1 0,0 0 0,0-1 0,1 1 0,-1 0 0,0-1 0,1 1 1,0-1-1,-1 1 0,1-1 0,0 1 0,0-1 0,0 1 0,0-1 0,0 0 0,2 3 1,-1-2-3,1-1 0,-1 1 0,1 0 0,-1-1 1,1 0-1,0 1 0,0-1 0,-1 0 1,1 0-1,0-1 0,6 2 0,2-1-11,23-2-1,-12 1 8,6-1 85,0-1-1,0-1 0,0-1 0,31-10 0,-1-2-1110,3 2-2669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48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18 6801,'-9'-6'1649,"7"-2"47,2 4 81,-4 4-777,-4 4-360,2 12-40,8 11 96,-8 23 8,-11 10-80,-12 18-263,17-7-137,-1-11-160,-5-2-16,14-23-512,2-9-913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3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27 3729,'-1'-2'249,"0"0"0,0 1 0,-1-1 0,1 0 0,0 1 0,-1 0 0,1-1 0,-1 1 0,0 0 0,1 0 0,-1-1 0,0 1 0,0 1 0,0-1 0,0 0 0,0 0 0,1 1 0,-4-1 0,-3-1 264,0 1 0,0 1 0,-10-1 0,5 2-101,0 0 0,-25 5 0,23-3-204,-13 3 104,0 1 1,1 1-1,-29 13 1,39-14-261,1 1 0,1 1 0,-1 0 1,1 1-1,1 1 0,-17 15 0,27-22-51,0 1 0,0-1 1,0 1-1,-6 10 0,9-13-2,0 0-1,0 0 1,0 1-1,0-1 1,0 0 0,1 1-1,-1-1 1,1 1 0,-1-1-1,1 1 1,0-1-1,0 1 1,0 0 0,1 3-1,1 1-5,0-1 0,1 0 0,0 0 0,0 1 0,0-2 0,0 1 0,1 0 0,0-1 0,0 1 0,9 7 0,3 2-8,0-1 1,21 14 0,137 82-15,-10-8 28,-139-84 7,57 42 9,-61-44-3,31 32 0,-50-46-9,1 0-1,-1 1 1,0 0 0,0 0 0,0-1 0,0 1-1,-1 0 1,1 1 0,-1-1 0,0 0 0,1 0-1,-1 1 1,-1-1 0,1 0 0,-1 1-1,1 3 1,-1-4 1,-1 0 0,1 1 0,-1-1 0,0 0 0,0 0 0,0 0 0,-1 0 1,1-1-1,0 1 0,-1 0 0,0 0 0,0-1 0,0 1 0,0-1 0,0 0 0,0 1 0,-4 1 0,-7 6 10,-1 0-1,0 0 1,0-2 0,-1 0 0,0 0-1,-1-2 1,1 0 0,-1 0-1,-1-2 1,-32 6 0,9-6 2,0-1 0,-1-2 0,-57-6 0,69 3 72,1-2-1,-55-14 1,74 16-435,0-1-1,0-1 0,0 0 1,0 0-1,1-1 1,-1 0-1,1 0 0,0-1 1,1 0-1,0-1 0,0 1 1,-9-12-1,-12-26-5165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3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9802,'4'-10'544,"6"2"224,0-5 649,9 3-393,18 0-240,5 4-32,11 8-288,1 2-112,4 8-160,8 3-72,15 11-40,6-1 297,14-2-2042,0 0-6441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3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79 7170,'-4'-5'715,"1"0"1,-1-1 0,1 1 0,0-1 0,-2-6 0,5 10-642,-1 1-1,1-1 1,-1 1 0,1 0 0,0-1 0,-1 1 0,1-1 0,0 1-1,0-1 1,0 1 0,0-1 0,1 1 0,-1-1 0,0 1 0,0 0-1,1-1 1,-1 1 0,1-1 0,-1 1 0,1 0 0,0-1 0,0 1-1,-1 0 1,1 0 0,0 0 0,1-2 0,-1 3-65,-1 0 0,0 0 0,0 0 0,0 0 0,0 0 1,0 0-1,0 0 0,1 0 0,-1 0 0,0 0 0,0 0 0,0 0 0,0 0 1,0 0-1,1 0 0,-1 0 0,0 0 0,0 0 0,0 0 0,0 0 0,0 0 0,1 0 1,-1 0-1,0 0 0,0 0 0,0 0 0,0 0 0,0 0 0,1 0 0,-1 0 1,0 0-1,0 0 0,0 1 0,0-1 0,0 0 0,0 0 0,0 0 0,0 0 0,1 0 1,-1 0-1,0 1 0,0-1 0,0 0 0,0 0 0,0 0 0,0 0 0,0 0 1,0 1-1,2 2 15,-1 1 0,1 0-1,-1 0 1,0-1 0,0 1 0,0 0 0,-1 0 0,1 0 0,-1 0 0,0 6 0,0 0-2,0 63 296,-14 95 0,5-72-155,7-76-142,-16 179 83,5 21-66,13-197-39,1 38-10,-1-53 8,1 0 0,1-1 0,-1 1 0,1-1 0,5 13 0,-6-18 2,0 0 0,0 0 0,0 0 0,0 0 0,0 0 0,0 0-1,0-1 1,1 1 0,-1-1 0,1 1 0,-1-1 0,1 1 0,0-1 0,0 0-1,-1 1 1,1-1 0,0 0 0,0 0 0,0-1 0,0 1 0,0 0 0,0-1 0,4 2-1,-2-3 3,-1 1-1,0 0 0,1-1 1,-1 1-1,0-1 0,1 0 1,-1 0-1,0-1 1,0 1-1,0 0 0,0-1 1,0 0-1,0 0 0,-1 0 1,5-4-1,3-3 6,-1-1-1,0 0 1,10-14 0,23-41 67,-41 64-72,83-146 461,-9 14-238,-63 114-211,38-68 32,-5-14-12,7-14-2,-34 86-40,2 0-1,1 1 0,26-27 1,-39 46-95,1 0 0,20-14 1,-24 19-44,1 1 0,-1-1 0,1 1 0,0 1 1,0-1-1,7-1 0,-8 2-267,0 2 0,0-1 0,-1 1 0,1-1 0,9 2 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4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43 5721,'-43'-6'5521,"24"-8"-4336,1 3 239,11-1-616,9 12-352,13 2-328,6-4-64,24 10-8,7 2 8,2 11-24,14 4-8,17-13 24,8-5 184,-7-3-1392,-28-6-1640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4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6297,'-25'9'4377,"3"11"-4137,7 11-176,9 11 136,-23 22 48,-6 10-128,27 5-80,2 0 137,-1 1 47,1-9-136,8-5-40,0 2-464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1016 5945,'2'-9'60,"1"0"-1,-1 1 1,1-1-1,1 1 1,0 0-1,0 0 1,9-13-1,6-10 12,126-199 1272,16 24 1130,-135 175-2116,121-154 1599,-92 101-1118,43-59 966,-95 139-1633,1-1 0,0 1-1,6-5 1,-4 6 126,-6 3-293,0 0 1,0 0-1,0 0 1,0 0-1,0 0 0,0 0 1,1 0-1,-1 0 1,0 0-1,0 0 1,0 0-1,0 0 1,0 0-1,0 0 1,0 0-1,0 0 0,0 0 1,0 0-1,0 0 1,0 0-1,0 0 1,0 0-1,0 0 1,0 0-1,0 0 0,1 0 1,-1 1-1,0-1 1,0 0-1,0 0 1,0 0-1,0 0 1,0 0-1,0 0 1,0 0-1,0 0 0,0 0 1,0 0-1,0 0 1,0 0-1,0 0 1,0 0-1,0 0 1,0 1-1,0-1 0,0 0 1,0 0-1,0 0 1,0 0-1,0 0 1,0 0-1,0 0 1,0 0-1,-1 0 1,-12 22 297,-7 9-159,-29 63 0,-1 14-93,-38 106-15,64-154-24,14-35-30,-47 125 88,47-117-270,1 0 0,-7 56-1,10-12-999,6-76 1187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18 8674,'1'-1'187,"-1"0"0,1 0 1,-1 0-1,0 0 0,1 0 0,-1 0 1,1 0-1,0 1 0,-1-1 0,1 0 0,0 0 1,-1 0-1,1 1 0,0-1 0,0 1 1,0-1-1,0 0 0,0 1 0,0 0 1,-1-1-1,1 1 0,0-1 0,0 1 1,2 0-1,-3 0-152,1 0-1,-1-1 1,0 1 0,1 0 0,-1 0 0,1 0 0,-1 1-1,0-1 1,1 0 0,-1 0 0,0 0 0,1 0-1,-1 0 1,1 0 0,-1 0 0,0 1 0,1-1-1,-1 0 1,0 0 0,0 0 0,1 1 0,-1-1 0,0 0-1,1 1 1,-1-1 0,0 0 0,0 0 0,0 1-1,1 0 1,2 14 296,-3-12-277,3 25 53,-2 0-1,-2 0 0,-5 49 1,-24 86-69,28-156-28,-4 25 0,-72 372 49,76-391-64,0 0-2,0 1 0,0 0 0,1 0 0,1-1 1,2 21-1,-2-32 5,0 0 0,1 0 1,-1 0-1,1 0 0,-1 0 1,1-1-1,0 1 0,-1 0 1,1 0-1,0-1 0,0 1 1,3 2-1,-3-3 1,0 0-1,0-1 1,0 1 0,0-1-1,0 1 1,0-1-1,0 1 1,1-1 0,-1 0-1,0 1 1,0-1-1,1 0 1,-1 0 0,0 0-1,0 0 1,1 0-1,-1 0 1,0 0 0,0 0-1,2-1 1,3 0-1,-1-1-1,1 0 1,-1 0 0,0 0-1,9-5 1,24-18-3,-24 15 5,14-11 17,0 0-1,-2-2 1,-1-2 0,-1 0-1,-1-1 1,24-35-1,-19 19 197,-1-2 0,21-49 0,27-97 134,-63 152-321,12-30-124,-24 67 25,1 0 1,-1 0 0,1 0 0,-1 0-1,1 0 1,-1-1 0,1 1-1,0 1 1,0-1 0,-1 0-1,1 0 1,2-1 0,-3 2-48,1-1 0,-1 1 0,1 0 1,-1 0-1,1 0 0,-1 0 0,1 0 0,-1 0 1,1 0-1,0 1 0,-1-1 0,1 0 1,-1 0-1,1 0 0,-1 0 0,1 1 1,-1-1 113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5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78 12083,'-15'-27'352,"21"4"128,3 7 288,-16 5-392,32 11-336,6 6-24,-12 13-16,14-2 0,19-3 0,1-1 8,-7-3 8,-3 0 0,1-8 16,-1-4 24,-14 0-1744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3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11650,'-2'0'737,"-6"0"119,10 3-56,4 11-8,-4 15-320,2 4-248,2 8-128,13 3-24,2-1-40,1-6-16,5-6-336,-8-4-792,14-12-2417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50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10130,'-4'8'1953,"12"-4"-721,4-2 544,1-2-776,18 0-311,12 2-353,-16-2-104,12 5-48,-4 7-8,-4 6-88,0 1-32,-8 6 0,2 2-264,4-2-1841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15243,'2'-2'152,"13"-9"112,15-3 32,-1 2-184,21-1-88,6 7-8,-13 16 96,-3 1-416,15 13-1728,-1-1-1433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6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24 12211,'0'-2'225,"-1"0"0,1-1 1,0 1-1,0-1 0,1-2 0,-1 5-200,0 0 0,0-1-1,0 1 1,0 0-1,0-1 1,0 1-1,0 0 1,0 0 0,0-1-1,0 1 1,0 0-1,1 0 1,-1 0-1,0-1 1,0 1 0,0 0-1,0 0 1,1-1-1,-1 1 1,0 0 0,0 0-1,0 0 1,1 0-1,-1 0 1,0-1-1,0 1 1,1 0 0,-1 0-1,0 0 1,0 0-1,1 0 1,-1 0-1,0 0 1,0 0 0,1 0-1,-1 0 1,0 0-1,0 0 1,1 0-1,-1 0 1,0 0 0,1 0-1,-1 0 1,0 0-1,0 0 1,1 0-1,-1 0 1,0 1 0,1-1-1,3 5 228,-1-3-244,0-1-1,0 1 0,1-1 1,-1 0-1,0 0 0,0 0 1,6 0-1,2 1-3,5 3 20,0 0-1,25 12 1,28 20 460,-48-25-270,11 5-83,-1 2 0,36 28-1,-63-44-118,1 2 0,-1-1 0,0 0 0,0 1-1,0 0 1,-1 0 0,6 9 0,-7-10-2,-1 0 0,1 0 0,-1 0 0,0 0 0,0 0 1,0 1-1,-1-1 0,0 0 0,1 1 0,-1-1 0,-1 7 1,-1-5 2,1 1 1,-1-1-1,0 1 1,0-1-1,-1 0 1,0 0-1,0 0 1,0 0-1,-6 7 1,-5 5 8,-24 22 0,10-9-19,-19 26 2,-9 11-159,51-62 107,2-4 16,1 0 0,0 0-1,0 0 1,0 1 0,1-1 0,-1 1-1,0-1 1,1 1 0,0 0 0,-1-1-1,1 1 1,0 0 0,0 5 0,0-7 20,1 1 1,1 0-1,-1-1 1,0 1-1,0-1 1,0 1-1,1-1 1,-1 1-1,1 0 1,-1-1-1,1 1 1,0-1-1,0 0 1,-1 1-1,1-1 1,0 0-1,0 1 1,0-1-1,2 2 1,3 2 4,0-1 0,0 1 0,8 3 0,-2 0-12,104 75 0,-91-67-103,29 27-1,-43-33 71,0 1-1,0 0 1,-1 1 0,11 18-1,-19-28 53,0 1 0,0 0-1,-1 0 1,0 0 0,1 0-1,-1 0 1,0 1 0,0-1-1,0 4 1,-1-4 2,0-1 0,0 0 0,0 0 0,-1 0 1,1 0-1,-1 1 0,1-1 0,-1 0 0,0 0 0,0 0 0,0 0 0,0 0 0,0-1 0,-2 4 1,-3 2 9,1-1 0,-1 0 0,-1 0 0,1 0 0,-1-1 0,0 0 0,0 0 0,0-1 0,-1 0 0,-8 4 0,-12 2 27,-44 12 1,57-18-36,9-2-2,-46 12 21,-105 16 0,148-30-24,1 1 0,-1-1 0,0 0 1,0-1-1,-13-3 0,20 4-15,1 0 0,0-1 0,-1 1 0,1-1 0,0 0-1,-1 1 1,1-1 0,0 0 0,0 0 0,-1 0 0,1 0 0,0 0 0,0 0 0,0 0 0,0 0 0,-1-2-1,2 2-87,-1 0 1,1 0-1,0 0 0,-1 0 0,1 0 0,0 0 0,0 0 0,0 0 0,0 0 0,0 0 0,0 0 0,0 0 0,0 0 0,0 0 0,0 0 0,1 0 0,-1 0 0,0 0 0,1 0 0,-1 0 0,1-1 0,14-17-2899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31 6313,'-22'-13'1425,"9"5"519,-7 2 24,-9 2-503,-2 12-857,-3 7-40,-5 15 40,4 6-208,8 11-320,0 3-48,11-1-16,10-5 0,6-9-976,4-4-1408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7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34 7474,'-6'-5'662,"-1"1"0,0 0-1,1 1 1,-2-1 0,1 1 0,0 1 0,-1-1 0,1 2 0,-1-1 0,-10-1 0,16 3-619,0 0-1,0 1 1,-1-1-1,1 0 1,0 1-1,0-1 1,0 1-1,0 0 1,0 0-1,0 0 1,0 0-1,0 0 1,0 0-1,0 0 1,1 1-1,-1-1 1,0 1-1,1-1 1,-1 1-1,-1 3 1,0-1-47,0 1 1,0 0 0,1 0 0,-1 0 0,1 0 0,-2 9 0,1 0-4,0-1 0,2 0 0,-1 1 0,2-1 0,0 1 0,0-1 0,1 0 1,1 1-1,0-1 0,1 0 0,0 0 0,1 0 0,1 0 0,11 21 0,20 36 33,18 36 13,-41-75-23,-2 2 0,9 41 0,-15-53-2,-2 1 0,0-1 0,-1 1 0,-3 33 0,1-50-11,0 0 1,-1 0-1,0 0 0,-3 10 1,3-13 0,0 0 1,-1 1-1,1-1 1,0 0-1,-1 0 1,1 0-1,-1 0 1,0 0-1,0 0 1,-3 3-1,3-4 0,1-1-1,-1 1 0,1 0 0,-1-1 0,0 1 0,0 0 1,1-1-1,-1 0 0,0 1 0,0-1 0,1 0 1,-1 0-1,0 0 0,0 0 0,1-1 0,-1 1 0,0 0 1,0-1-1,1 1 0,-1-1 0,0 0 0,1 1 0,-3-2 1,-6-3 12,1-1 0,-15-11 0,13 9-5,-32-18 24,12 9-22,8 2-11,1 1-165,-34-16 0,-3 4-836,7-5-1720,52 31 2705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11426,'-25'12'361,"9"-2"-153,16-3 680,6-3-112,21 2-616,6 0 32,12 0 352,13 7 48,9 3-328,7-1-128,11 1-72,16-6 16,-22-1-1176,-7 3-1432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58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61 152 7546,'5'-10'1908,"-5"9"-1570,1 0 0,-1 0 1,0 0-1,1 0 0,-1 0 0,1 0 0,-1 1 0,1-1 1,-1 0-1,1 0 0,0 0 0,0 0 0,1 0 0,-2 1-285,0 1 0,0-1 0,1 1 0,-1-1 0,0 1 0,0-1 0,0 1 0,0-1 0,0 1 0,0-1 0,0 1 0,0-1 0,0 1 0,0-1 0,0 1 0,0-1 0,0 1 0,0-1 0,0 1 0,0-1 0,0 1 0,-1-1 0,1 1 0,-1 2 113,-8 37 359,-6 58 0,7-8-435,-1-19-53,-7 71-3,13-112-32,-9 139 12,10-119-299,8 69 0,-5-110 237,0 0 0,3 10 0,-3-15 47,0-1-1,1 0 0,-1 0 0,0 0 1,1-1-1,0 1 0,0 0 0,4 4 0,-6-6 3,1 0-1,0 0 1,0 0 0,0 0-1,0 0 1,0 0-1,0-1 1,0 1-1,0 0 1,0-1-1,0 1 1,0-1-1,0 1 1,1-1-1,-1 0 1,0 1-1,0-1 1,1 0-1,1 0 1,-1 0 2,-1-1-1,1 1 1,0-1 0,0 0 0,-1 0 0,1 1-1,0-1 1,-1-1 0,1 1 0,-1 0 0,1 0-1,1-3 1,23-22 39,35-46-1,16-35 45,-50 68-78,43-62 6,-15 14 33,71-101 173,-24 62 72,-17 23-16,-25 21-98,-28 36-104,-25 37-62,-5 7-1,0 0 1,-1-1 0,1 1 0,2-5-1,-4 6 5,0 0-1,0 0 0,0 0 1,0 0-1,0 0 0,0 0 0,0 0 1,0 0-1,0 0 0,0 0 1,-1 0-1,1 0 0,0 0 1,-1-1-1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05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386 265 1104,'-2'-52'1677,"-8"-111"4581,10 160-6095,0 0 0,-1 0 0,1 0-1,-1 0 1,1 1 0,-1-1 0,0 0 0,0 0-1,0 1 1,0-1 0,-1 1 0,1-1 0,-1 1-1,-3-5 1,5 7-125,0-1 0,-1 1 0,1 0 0,0-1 0,-1 1 0,1 0 0,-1 0 1,1-1-1,-1 1 0,1 0 0,0 0 0,-1-1 0,1 1 0,-1 0 0,1 0 0,-1 0 0,1 0 0,-1 0 0,1 0 0,-1 0 0,1 0 0,-1 0 0,0 0 8,0 1 0,0-1-1,0 1 1,1-1-1,-1 1 1,0 0 0,0-1-1,1 1 1,-1 0 0,1-1-1,-1 1 1,0 1-1,-4 5 90,1 1 0,0-1 0,0 1-1,1 0 1,-5 14 0,-6 48 188,12-59-265,-20 116 202,-44 228-97,-11-73-131,35-152-23,26-76-5,-28 79 13,22-82-63,22-49 19,-1 1 1,0 0-1,1-1 1,-1 1 0,1 0-1,0 3 1,0-6 13,0 1 0,0-1 0,0 0 0,0 0 0,0 1 0,0-1 0,0 0 0,0 0 0,0 1 0,0-1 0,0 0 0,0 0 0,0 1 0,1-1 0,-1 0 0,0 0 0,0 0 0,0 1 0,0-1 0,1 0 0,-1 0 0,0 0 0,0 1 0,0-1 0,1 0 0,-1 0-29,1 0-1,-1 0 1,1 0-1,-1 0 1,1 0 0,-1-1-1,1 1 1,-1 0-1,0 0 1,1 0 0,-1-1-1,1 1 1,-1 0-1,0 0 1,1-1-1,-1 1 1,1 0 0,-1-1-1,1 0 1,2-3-391,0 0 1,1 0-1,-1 0 1,-1-1-1,4-6 1,13-39-3787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0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1 159 5969,'-1'-15'707,"2"0"1,0 0-1,1 1 0,0-1 0,1 1 0,1 0 0,9-25 0,-11 33-291,2-4 168,-3 8-14,-1 5 390,2 18-698,0 0 0,10 38-1,-9-46-231,47 152 62,-7-31-80,-29-75 2,-3 1 0,-2 0-1,-3 0 1,-2 87 0,-7-82 4,-2 1 0,-4-2 0,-32 125 1,38-178-45,-25 73-1126,19-65-840,8-12-1861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0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53 9666,'-3'-6'404,"0"2"38,0 0 1,1 0-1,-3-6 1,5 9-405,0 1 0,0 0 0,0-1-1,-1 1 1,1-1 0,0 1 0,0 0 0,0-1 0,0 1 0,0-1 0,0 1 0,0 0-1,0-1 1,0 1 0,0-1 0,0 1 0,0 0 0,1-1 0,-1 1 0,0 0 0,0-1 0,1 1-12,-1-1 0,0 1 0,0 0 1,1 0-1,-1 0 0,0 0 1,1-1-1,-1 1 0,0 0 1,0 0-1,1 0 0,-1 0 1,0 0-1,1 0 0,-1 0 1,0 0-1,1 0 0,-1 0 1,0 0-1,1 0 0,1 1 50,1-1 0,-1 1 0,0 0 0,0 0 0,0 0 0,3 1 0,3 4 82,0 0 0,0 0 0,13 15 0,3 2-20,-7-8-104,0-1-1,2 0 1,37 20-1,-45-28-27,1 0 0,0-2-1,0 1 1,1-1 0,0-1 0,-1 0-1,1-1 1,20 1 0,-11-4 2,0-1 0,0-1 0,-1-1 1,0-1-1,23-8 0,-19 5 7,-1-2 0,32-17 0,40-30 27,-85 49-35,0 0 0,0-1 0,11-11 0,-14 12 0,-7 7-5,1 0 1,-1-1-1,1 1 1,0 0-1,0 0 1,-1 0-1,1 0 1,0 0-1,4-1 1,-6 2-2,0 0 0,1 0 0,-1 0 0,1 0-1,-1 0 1,0 0 0,1 0 0,-1 0 0,1 0 0,-1 0 0,0 0 0,1 0 0,-1 0 0,0 0 0,1 0 0,-1 1-1,0-1 1,1 0 0,-1 0 0,1 1 0,-1-1 1,1 1 0,-1-1 0,0 1-1,0-1 1,1 1 0,-1-1 0,0 1 0,0-1-1,0 1 1,1-1 0,-1 1 0,0 0 0,0-1 0,0 1-1,0-1 1,0 1 0,0 0 0,-1 6 70,0 0-1,-4 13 1,0-1 65,2-10-91,2 1 0,-1 0 1,1 0-1,1-1 0,0 15 0,11 46 6,-9-57-47,1-1 0,0 1 0,0-1 0,2 0 0,-1-1 0,2 1 0,10 18 0,0-9 10,-12-16-8,0 0 1,7 11 0,-1 2 12,-7-13-162,0 0-1,0 0 1,0 1 0,-1-1-1,3 10 1,0 7-1924,2 2-2345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07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44 332 5985,'-1'-3'403,"-1"0"0,1 1-1,-1-1 1,1 0 0,0 0 0,0 0-1,0 0 1,-1-6 0,-4-14 744,-1 7-488,4 9-390,0 1-1,0 0 1,1-1-1,0 1 1,0-1-1,1 1 1,-1-11-1,2 11-172,0 0 0,1 0-1,0 0 1,0 1 0,0-1-1,1 0 1,0 0 0,0 1-1,1-1 1,-1 1 0,1 0-1,0 0 1,0 0 0,1 0-1,0 0 1,0 1 0,5-6-1,5-2-29,-1 1 1,2 0-1,0 0 0,24-11 0,2 1-38,-37 20-27,0-1 1,0 1-1,0 0 0,0 0 1,0 0-1,1 0 0,-1 1 0,6 0 1,-8 0-2,0 0 0,-1 1 1,1-1-1,0 1 1,-1-1-1,1 1 1,-1 0-1,1-1 0,-1 1 1,0 0-1,1 0 1,-1 0-1,0 0 0,1 0 1,-1 1-1,0-1 1,0 0-1,0 0 0,0 1 1,0-1-1,1 3 1,0 2 12,0-1 0,0 0 1,0 1-1,1 9 1,-1 0 18,-1-1 0,0 1 0,-1 0 1,-4 28-1,0 2 9,3 70-15,1-106-152,0-1-1,1 0 1,0 0 0,1 0 0,0 0 0,0 0 0,0-1-1,1 1 1,4 7 0,-5-12-316,0-1-1,0 1 1,0-1 0,0 0-1,1 1 1,3 2-1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50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1 219 8082,'51'-79'4355,"-49"76"-4083,0 0 1,0 0-1,0 0 0,4-5 0,-4 7-185,-1 0 0,0 0 0,1 0 0,-1 0 0,1 0 1,0 1-1,-1-1 0,1 1 0,0-1 0,-1 1 0,4-1 0,13-3 635,-23 35 1119,-5 22-1222,-6 46-136,-2 164-283,18-90-161,0-146-31,4 29 0,-3-49-6,0 0 0,0-1 1,1 0-1,0 1 1,0-1-1,0 0 0,1 0 1,0 0-1,5 8 1,-6-12-2,0 0 0,0 0 0,0 0 0,0-1 0,0 1 0,0-1 0,1 0 0,-1 1 0,0-1 0,1 0 0,-1 0 0,1-1 0,-1 1 0,1 0 0,-1-1 0,1 0 0,-1 1 0,1-1 0,0 0 0,-1 0 0,1-1 0,-1 1 0,1 0 0,3-2 0,-3 1 1,0 1 0,-1-1 0,1 0 0,0-1 0,-1 1 0,1 0 0,2-3 0,6-4 5,0 0-1,-1-1 1,0 0 0,-1-1-1,0 0 1,10-14 0,4-18 11,-12 20-8,12-20 12,38-79 33,-53 101-49,81-176 120,-68 156-93,2 0-1,46-60 0,20 1-16,-19 23-13,-59 66-43,-11 10 28,0 0-1,0 0 0,0 0 1,1 0-1,-1 0 0,0 0 1,0 0-1,1 0 0,-1 0 1,0 0-1,0 0 1,0 0-1,1 0 0,-1 0 1,0 0-1,0 0 0,0 0 1,1 0-1,-1 1 0,0-1 1,0 0-1,0 0 0,1 0 1,-1 0-1,0 1 1,0-1-1,0 0 0,0 0 1,0 0-1,0 0 0,1 1 1,-1-1-1,0 0 0,0 0 1,0 1-1,0-1 0,0 0 1,0 0-1,0 0 1,0 1-1,0-1 0,0 0 1,0 1-1,2 10-1047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08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30 120 7858,'-4'0'455,"-11"-1"1052,15 1-1452,0 0 0,-1 0 0,1 0 0,0 0 0,-1 0 0,1 0 0,0 0 0,0 1-1,-1-1 1,1 0 0,0 0 0,-1 0 0,1 1 0,0-1 0,0 0 0,-1 0 0,1 0 0,0 1 0,0-1 0,0 0 0,0 1 0,-1-1 0,1 0 0,0 0-1,0 1 1,0-1 0,0 0 0,0 1 0,0-1 0,0 0 0,0 1 0,0-1 0,0 0 0,0 1 0,0-1 0,0 0 0,0 1 0,0 0 0,0 3 88,0 1 0,0 0 0,0 0 0,-2 6 0,0 9 15,1-10-122,2 0-1,-1 0 1,4 21 0,11 30 1,-14-58-37,0 1 1,1-1-1,-1 1 0,0-1 0,1 0 0,2 3 1,-3-4-2,0 0 0,1-1 1,-1 0-1,1 1 1,-1-1-1,1 0 0,0 0 1,-1 0-1,1 0 0,0 0 1,0 0-1,3 1 0,-2-1 2,1 0-1,-1 0 0,0-1 0,0 1 0,1-1 0,-1 1 0,0-1 0,1 0 0,-1-1 0,0 1 0,1 0 0,-1-1 0,0 0 0,0 0 0,0 0 1,1 0-1,-1 0 0,0-1 0,4-2 0,8-6 9,-1-1 1,0 0-1,20-21 1,31-44 23,16-15-23,-77 87-9,13-13 6,27-20 0,-43 37-7,-1 0 1,0-1 0,1 1-1,-1 0 1,0 0 0,1 0-1,-1-1 1,1 1 0,-1 0-1,0 0 1,1 0 0,-1 0-1,1 0 1,-1 0 0,1-1-1,0 2 2,-1-1 0,0 0-1,0 0 1,0 0 0,0 0 0,0 0-1,1 0 1,-1 0 0,0 0-1,0 0 1,0 1 0,0-1-1,0 0 1,0 0 0,0 0-1,1 0 1,-1 0 0,0 1-1,0-1 1,0 0 0,0 0-1,0 0 1,0 0 0,0 1 0,0-1-1,0 0 1,0 0 0,-2 18 176,1-9-59,-2 12 29,2 0 0,0 0 0,3 30 0,-1-44-152,0 1 0,1-1 1,0 0-1,0 0 1,5 11-1,-4-13 6,-1-1 0,1 0-1,0 0 1,0 0 0,0 0 0,0-1-1,1 1 1,-1-1 0,7 5 0,-7-6-3,-1-1 1,1 1 0,0-1-1,1 1 1,-1-1 0,0 0-1,0 0 1,0-1 0,1 1-1,-1-1 1,0 1 0,1-1-1,-1 0 1,0 0 0,5-1-1,1-1 6,1 0-1,0-1 0,16-6 1,-3 0 9,-1-2 0,0 0 0,0-2 0,23-17 0,39-27 17,-48 34-86,-17 12-366,0 0 0,27-11 0,-38 19 330,-1 0 0,1 0-1,-1-1 1,0 0-1,0-1 1,8-6-1,11-9 56,-19 15 44,-1 0 0,10-9 0,-9 8 29,-5 6 254,-2 1-235,0-1-1,0 1 1,-1-1-1,1 1 1,0 0 0,0-1-1,-1 1 1,1-1-1,0 1 1,-1-1-1,1 1 1,-1-1 0,1 1-1,-2 0 1,-75 86 2195,43-38-1734,19-25-358,7-13-89,1 1 0,1 0 0,0 1-1,0-1 1,1 1 0,1 0 0,0 1-1,1-1 1,0 1 0,1-1 0,0 16 0,3 32 49,-1-53-112,0 5 0,1 0 0,1 0-1,0 0 1,6 18 0,-7-27-9,1 0 0,-1 0 0,1 0 1,0 0-1,0 0 0,1 0 1,-1-1-1,1 0 0,-1 1 0,1-1 1,0 0-1,0 0 0,1 0 1,-1-1-1,1 1 0,7 3 0,-7-4-1,0-1-1,0 1 0,0-1 1,1 0-1,-1-1 0,0 1 1,1-1-1,-1 0 0,0 0 1,1 0-1,-1-1 1,0 1-1,1-1 0,-1 0 1,7-3-1,1-1-32,-1 0 1,0 0-1,-1-1 1,15-11-1,-3 1-123,-1-1 0,-1-1 0,0-1-1,27-35 1,-36 39 117,1-1 1,-2-1-1,0 0 0,-1 0 0,-1 0 0,-1-1 0,7-24 0,-12 34 56,0-1-1,-1 0 1,0 0-1,-1 0 1,1 1-1,-2-1 1,1 0-1,-1 0 1,0 0-1,-1 0 1,0 1-1,-1-1 1,0 1-1,0 0 1,-1 0-1,1 0 1,-2 0-1,1 0 1,-1 1-1,-1 0 1,1 0-1,-1 0 1,-7-6-1,9 9 76,-1 1-1,1-1 0,0 1 1,-10-4-1,12 6-43,1 0 0,-1 0 0,0 1 1,0-1-1,0 0 0,0 1 0,0 0 0,0-1 0,0 1 1,1 0-1,-1 0 0,0 0 0,0 0 0,0 1 1,-3 0-1,4-1-32,0 0 1,1 1 0,-1-1 0,0 0-1,1 1 1,-1-1 0,1 1-1,-1-1 1,1 1 0,-1-1-1,1 1 1,-1-1 0,1 1 0,-1 0-1,1-1 1,0 1 0,-1 0-1,1-1 1,0 1 0,0 0 0,-1-1-1,1 1 1,0 1 0,0 17 86,1-13-93,0 8-1,1 1-1,0-1 1,1 0 0,1 0 0,1 0-1,10 24 1,-4-15-7,2-1 0,0-1 0,17 21 0,-21-30 3,0-1 1,1 0-1,0-1 0,18 14 1,-24-21-36,1 1 1,0-1-1,0-1 1,0 1-1,0-1 1,1 0-1,-1 0 1,1 0-1,-1-1 0,1 0 1,-1 0-1,1 0 1,0-1-1,8 0 1,-4-1-393,-1-1 0,1 0-1,16-6 1,34-17-2487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09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0 11458,'-24'37'574,"1"1"0,2 1 0,2 1 0,1 1 0,-22 79 0,-1 87-333,18 6-173,16-75-49,6-97-65,8 55 0,13 11-457,-15-88 112,0-1-1,12 29 1,-14-42 259,-1 0-1,1 0 1,0-1 0,1 1 0,-1-1 0,1 0 0,-1 1-1,1-1 1,0-1 0,1 1 0,-1-1 0,6 4 0,-7-6 79,-1 0 0,1 0 0,0 0 0,-1 0 0,1 0 0,0-1 0,0 1 0,-1-1 0,1 0 0,0 1 0,0-1 0,0-1 0,-1 1 0,1 0 0,0-1 0,0 1 0,-1-1 0,1 0 0,0 0 0,-1 0 0,1 0 0,-1-1 0,1 1 0,2-3 0,5-3 25,1-1 1,-2-1 0,18-18 0,-23 22 4,19-19 39,10-12 173,30-41 1,-55 66-2,-3 3 148,1 0 0,0 0 0,1 0 0,13-12 0,-19 20-293,0-1 0,-1 0-1,1 1 1,0-1 0,0 1-1,0-1 1,0 1 0,0-1-1,1 1 1,-1 0 0,0-1-1,0 1 1,0 0 0,2 0-1,-3 0-25,1 0-1,0 0 1,-1 0-1,1 1 1,0-1-1,-1 0 1,1 0-1,0 1 1,-1-1-1,1 0 1,-1 1-1,1-1 1,-1 1 0,1-1-1,-1 1 1,1-1-1,0 2 1,1 1 4,0 1 1,0 0-1,0 0 0,-1 0 1,1 0-1,0 5 1,-2-8-19,15 73 116,-4-17-75,0 1-11,3 12-4,-11-57-25,2 1 1,-1-1-1,7 13 1,-10-24-4,0 0-1,0 0 1,0 0 0,1-1 0,-1 1-1,0 0 1,1 0 0,0-1 0,-1 1-1,1-1 1,0 1 0,-1-1 0,1 0 0,0 0-1,0 0 1,2 1 0,-1-1 0,-1-1 1,0 1-1,0-1 1,0 0-1,0 0 1,0 0-1,1 0 1,-1 0-1,0 0 1,0-1-1,0 1 1,0-1-1,0 0 1,0 1-1,0-1 1,0 0-1,2-2 1,5-2 3,0-1 1,-1 0-1,0-1 0,10-11 1,29-34-133,-13 11-237,36-43-626,-63 77 947,32-39-87,-33 38 140,0-1-1,-1 1 0,0-1 0,4-10 1,-6 12 9,11-26 363,-13 30-289,1 0-1,0 0 1,0 0-1,0 0 1,0 1 0,5-6-1,-7 8-81,0 0-1,0-1 0,1 1 1,-1 0-1,0 0 0,0 0 1,0 0-1,0-1 0,0 1 1,1 0-1,-1 0 0,0 0 1,0 0-1,0 0 0,1 0 1,-1-1-1,0 1 0,0 0 1,0 0-1,1 0 0,-1 0 1,0 0-1,0 0 0,1 0 1,-1 0-1,0 0 0,0 0 1,0 0-1,1 0 0,-1 0 1,0 0-1,0 0 0,1 0 1,-1 0-1,0 1 1,0-1-1,0 0 0,1 0 1,-1 0-1,0 0 0,0 0 1,0 0-1,0 1 0,1-1 1,-1 1 30,0 0 1,1 0 0,-1 0 0,0 0 0,0 0 0,0-1-1,0 1 1,0 0 0,0 0 0,0 1 0,-9 42 876,6-29-731,-3 18 0,2 72-23,4-74-157,-1-18-14,2 34-19,-1-42 7,1 0 0,0 0 0,0 0-1,0 1 1,1-1 0,3 8 0,-5-13 15,0 0 0,0 1-1,1-1 1,-1 1 0,0-1 0,0 1-1,1-1 1,-1 1 0,0-1 0,1 0-1,-1 1 1,0-1 0,1 0 0,-1 1-1,0-1 1,1 0 0,-1 0 0,1 1-1,-1-1 1,1 0 0,-1 0 0,1 0 0,-1 1-1,1-1 1,-1 0 0,1 0 0,-1 0-1,1 0 1,-1 0 0,1 0 0,1-1-3,0 1 0,0-1 0,-1 0 0,1 0 0,0 0 0,-1 0 0,2-1 0,-2 2 6,10-9-68,-1 0 0,15-15 0,-15 14-9,12-14-201,-1-2 0,28-45 0,-29 41 177,84-148 47,-60 102 315,-37 69 472,-7 6-727,0 2 0,0-1 0,0 0-1,0 0 1,0 0 0,0 0-1,0 0 1,0 0 0,0 0 0,0 0-1,0 0 1,1 0 0,-1 0 0,0 0-1,0 0 1,0 0 0,0 0-1,0 0 1,0 0 0,0 0 0,0 0-1,0 0 1,0 0 0,0 0 0,0 0-1,0 1 1,0-1 0,0 0-1,0 0 1,0 0 0,0 0 0,0 0-1,0 0 1,0 0 0,0 0 0,0 0-1,0 0 1,0 1 0,0-1-1,0 0 1,0 0 0,0 0 0,0 0-1,0 0 1,0 0 0,0 0-1,0 0 1,0 0 0,0 0 0,-4 19-96,2-13 171,-4 26-56,-4 44 0,8-56-31,2 0-1,0 0 1,5 27-1,-5-42 1,1-1 0,0 0 0,0 0 0,0 0 0,1 0 0,-1 0 0,1-1 0,0 1 0,0 0 0,0-1 1,5 6-1,-6-8-15,1 1 1,0-1 0,-1 0 0,1 1 0,0-1 0,0 0 0,0 0 0,0 0-1,0 0 1,0-1 0,0 1 0,1 0 0,-1-1 0,0 0 0,0 1 0,0-1 0,1 0-1,-1 0 1,0 0 0,0-1 0,0 1 0,4-1 0,1-1-201,0-1 0,0 1 0,0-1 0,0-1 0,-1 1 0,1-1 0,-1 0 0,10-8 0,44-46-2311,-29 27 1392,0 3 561,65-43 0,-95 70 581,8-4 12,0-1 1,-1 0 0,0 0 0,-1-1 0,11-11 0,-14 12 6,1 1 1,0-1 0,0 1-1,0 0 1,1 0 0,0 1-1,0 0 1,0 0 0,13-7-1,-18 11 4,0 0-1,-1-1 1,1 1-1,0 0 1,-1 0-1,1 0 0,0-1 1,-1 1-1,1 0 1,0 0-1,0 0 0,-1 0 1,1 0-1,1 1 1,-2-1 9,0 0 0,1 0 0,-1 0-1,0 0 1,0 0 0,1 1 0,-1-1 0,0 0 0,0 0 0,0 0 0,1 1 0,-1-1 0,0 0 0,0 0 0,0 1 0,0-1 0,0 0 0,1 1-1,-1-1 1,0 0 0,0 0 0,0 1 0,0-1 0,0 1 0,0 2 271,0 0 1,-1 0-1,1 0 1,-1 0-1,-1 5 0,1-4-88,-2 13 274,0-1 1,1 1-1,2 32 1,-1-21-326,1-8-66,-1 9 37,5 45 0,17 27 189,-13-68-161,-4-18-95,0 0-1,1-1 0,0 1 0,11 18 0,-11-25-60,-1-1 0,1 0 0,0 0 0,1 0 0,-1-1 1,1 0-1,1 0 0,-1 0 0,11 6 0,-13-9-6,1 0 0,0-1 1,1 0-1,-1 1 0,0-1 0,1-1 1,-1 1-1,1-1 0,-1 0 0,1-1 0,10 1 1,-8-2 1,0 1 1,0-2-1,1 1 0,-1-1 1,-1-1-1,1 1 1,10-6-1,3-3 7,0-2 0,0 0-1,-2-1 1,27-25 0,80-78 39,-44 40-23,-17 16-1,-50 45-6,25-34 0,-13 7 15,-20 31-22,17-32 21,-23 43-24,0-1-1,0 1 0,-1-1 1,1 1-1,0-1 0,-1 0 0,0 1 1,1-1-1,-1 0 0,0 1 1,0-1-1,0 0 0,0 1 1,0-1-1,0 0 0,-1 1 1,1-1-1,0 0 0,-1 1 1,0-1-1,1 0 0,-1 1 1,-1-3-1,1 3 49,-1-1 0,1 1 0,0 0-1,-1 0 1,1-1 0,-1 1 0,1 0 0,-1 1 0,0-1 0,1 0 0,-1 0 0,0 1 0,0-1-1,1 1 1,-1-1 0,0 1 0,0 0 0,0 0 0,-2 0 0,1 0 43,-1 0-1,1 1 1,-1-1 0,1 1 0,-1 0-1,1 0 1,0 0 0,-6 4 0,-13 7 118,0 0 0,2 2 0,-1 1 0,2 1 1,0 0-1,1 1 0,-21 25 0,17-15-120,2 1-1,1 1 1,0 0-1,-25 60 1,32-62-25,2 1 0,1 1 1,1 0-1,-7 54 1,14-71-58,0 0 0,1-1 0,2 22 0,-2-29-13,1 0 0,0 1-1,0-1 1,1 0-1,-1 0 1,1 0-1,0-1 1,0 1-1,0 0 1,1-1 0,-1 1-1,1-1 1,5 5-1,-4-4-1,1 0 0,0-1 0,0 1 0,0-1-1,0 0 1,1-1 0,-1 1 0,1-1 0,0 0-1,0-1 1,0 1 0,0-1 0,0 0 0,9 0-1,4-1-26,-1-1-1,0-1 0,32-6 0,172-55-3080,-221 63 3073,135-45-7790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0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8810,'-8'0'1552,"12"0"137,11 14-265,-15 7-136,21 16-408,5 7-200,1 14-247,8 6-145,1-8-200,-1-9-8,6-8-424,2-8-945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18 821 10378,'-1'0'93,"-1"0"52,1 0 0,0 0 0,-1-1 0,1 1 0,0 0 0,-1-1 0,1 1 0,0 0 1,0-1-1,-2-1 0,2 2-124,1 0 0,0 0 0,0 0 1,0-1-1,0 1 0,0 0 1,0 0-1,0 0 0,0 0 0,0-1 1,0 1-1,0 0 0,0 0 0,0 0 1,0-1-1,0 1 0,0 0 1,0 0-1,0 0 0,0 0 0,0-1 1,1 1-1,-1 0 0,0 0 0,0 0 1,0 0-1,0 0 0,0-1 1,10-8 453,74-66 728,-13 11-1318,-35 32-300,56-65 1,21-45 25,39-81 400,-89 118 1,-59 97-19,0 1-1,3-10 0,-7 16 5,1-1 0,0 1-1,-1-1 1,0 1 0,1-1-1,-1 1 1,0-1 0,0 1-1,0-1 1,0 0 0,0 1-1,0-1 1,0 1 0,0-1-1,-2-2 1,2 3 1,0 1 0,-1-1-1,1 1 1,-1 0 0,1-1 0,-1 1 0,1 0-1,-1 0 1,1-1 0,-1 1 0,1 0 0,-1 0-1,0 0 1,1 0 0,-1 0 0,1 0 0,-1 0-1,1 0 1,-1 0 0,0 0 0,1 0 0,-1 0-1,1 0 1,-1 0 0,1 0 0,-1 0 0,0 1-1,0-1 1,-3 2-7,0-1 0,1 1 0,-1-1 0,1 1 0,-1 0 0,1 1 0,0-1 1,-5 4-1,-1 3-9,-12 15 1,-2 5 1,1 1-1,2 1 1,1 0-1,1 2 1,2 0-1,-15 41 0,14-21-373,2 1-1,2 0 0,2 1 0,-5 87 1,11-67-2840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0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174 126 8370,'-48'-39'2368,"3"6"-367,5 2-633,13 16-944,13 7-136,18 10-168,6 6-56,25 3-32,13 9-16,10 1 0,14 0 0,3-5 32,1-8-408,3-16-2328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1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12275,'0'-1'40,"0"0"0,0 0 0,0 0 1,0 0-1,0 0 0,0 0 1,0 0-1,0 0 0,0 0 0,0 0 1,1 0-1,-1 0 0,0 0 1,1 0-1,0-2 0,0 2-2,-1 1 0,1-1 0,0 1 0,-1-1 0,1 1 0,0-1 1,0 1-1,-1-1 0,1 1 0,0 0 0,0 0 0,0-1 0,0 1 0,-1 0 0,1 0 0,0 0 0,0 0 0,0 0 0,1 0 0,0 0-19,0 0 1,0 0-1,-1 0 0,1 1 0,0-1 1,-1 1-1,1-1 0,0 1 0,-1 0 1,1-1-1,0 1 0,-1 0 0,3 2 1,0 1-20,0 0 0,0 0 0,4 5 0,-3-2 13,30 37-2,36 64 1,-37-54 8,-2-6 13,57 98 76,-64-89-83,29 96-1,-48-133-36,39 137-478,-33-107-407,5 64 0,-15-98 824,-1 0 1,-1 0 0,0 0 0,-1 0-1,-1 0 1,-1-1 0,0 1 0,-1 0-1,0-1 1,-1 0 0,-14 29 0,3-21 89,0 1 1,-1-2 0,-40 40-1,33-39 85,-48 36 0,-32 10 223,34-23-255,62-41-286,0 1-1,-9 9 0,1 5-1792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1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 15427,'-27'0'2209,"12"-2"-793,7 0-544,4 4-488,0-2-352,6 2-8,-4 3-16,0 5-48,12-2-1008,5-4-1152</inkml:trace>
  <inkml:trace contextRef="#ctx0" brushRef="#br0" timeOffset="1">43 479 10506,'-6'19'2929,"-6"-9"-1105,1 4 257,19 5-1697,-7 2-264,-8 4-80,7 3-56,6 1-1497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2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174 239 4113,'-4'-61'2598,"1"6"-468,2 43-1538,0 0 1,1 0 0,1-18 0,0 27-422,-1-1-1,0 0 1,0 1 0,0-1 0,-1 0 0,1 1 0,-1-1 0,0 1 0,-2-6-1,2 8-121,1 0 0,-1 0 0,1 0-1,-1 0 1,1 0 0,-1 0 0,0 0-1,1 1 1,-1-1 0,0 0 0,0 1-1,0-1 1,1 0 0,-1 1 0,0-1-1,0 1 1,0-1 0,0 1-1,0-1 1,0 1 0,0 0 0,0 0-1,0 0 1,0-1 0,-1 1 0,1 0-1,0 0 1,0 0 0,0 0 0,0 1-1,0-1 1,0 0 0,0 0 0,0 1-1,0-1 1,0 0 0,-2 2-1,0 0-1,-1 0-1,1 0 0,0 0 0,-1 1 0,1 0 0,0-1 0,0 1 0,1 0 0,-1 0 0,1 1 0,-1-1 0,1 1 0,-3 6 0,-9 21 142,-17 60 1,22-55-157,1 0 0,-4 51-1,5 78 18,14 56-8,-4-187-32,2 0 1,2-1-1,1 0 1,17 45-1,-20-66-6,0 0 1,0-1-1,1 0 0,1 0 0,9 11 0,-13-17-2,1-1 0,0 0 0,0-1 0,0 1 0,0-1 0,0 0 0,1 0 0,0 0 0,-1-1 0,1 1 0,0-1 0,0 0 0,1-1-1,7 3 1,-6-3 1,0-1-1,0 1 0,0-1 0,0 0 1,0-1-1,0 1 0,9-4 0,-5 2 0,-1-2-1,1 0 0,-1 0 1,11-6-1,6-7-1,0-2 0,31-26 0,-46 35 2,195-174 5,-186 162-3,-1 0 0,0-1-1,-2-2 1,23-39 0,-31 45-1,0 0 1,-2 0 0,-1-1-1,0 0 1,-1 0 0,-1-1-1,3-29 1,-6-5 16,-4-61-1,1 93-9,-1 0 0,-1 0 0,-12-44 0,13 61-2,0 1-1,0 0 0,0-1 0,-1 1 0,1 1 0,-1-1 1,-4-5-1,6 9-4,0 0 0,0-1 0,-1 1 0,1 1 1,0-1-1,0 0 0,-1 0 0,1 0 0,0 1 0,-1-1 0,1 1 1,-1-1-1,1 1 0,0-1 0,-1 1 0,1 0 0,-1 0 0,1 0 1,-1 0-1,0 0 0,1 0 0,-1 0 0,1 0 0,-1 0 0,1 1 1,0-1-1,-2 1 0,0 0 4,0 1-1,0-1 1,0 1 0,1-1-1,-1 1 1,1 0 0,-1-1 0,1 1-1,0 1 1,-3 2 0,-1 2 26,1 0 0,-6 12 0,0 3 31,1 1 0,1 0 1,-11 45-1,0 19-44,4 1 1,4 1-1,4 1 1,3 89-1,14-23 2,-5-127-120,1 0-1,1-1 0,14 37 1,10 10-883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96 2801,'1'-8'504,"-1"1"0,1 0 0,-1-1 1,0 1-1,-1-1 0,0 1 1,-3-12-1,4 18-444,-1-1 0,1 1 0,0 0 1,-1 0-1,0 0 0,1 0 0,-1 0 0,0 0 1,0-1-1,1 2 0,-1-1 0,0 0 0,0 0 1,0 0-1,0 0 0,-2-1 0,1 1 45,0 0 0,0 1 0,-1-1 0,1 0 0,0 1-1,0-1 1,0 1 0,-1 0 0,-1 0 0,-3 0 198,0 1 0,0 0 1,0 0-1,0 0 0,-10 4 0,6 0-52,1-1 0,0 2-1,0-1 1,0 1 0,1 1 0,-1 0-1,1 0 1,1 1 0,-9 10-1,1 0-5,2 0-1,0 1 1,-18 32-1,22-30-177,0-1 0,2 1 1,0 1-1,1-1 0,1 1 0,-5 43 0,9-35-58,0 0-1,2 0 0,2 0 1,8 51-1,-8-67-3,1 0-1,9 24 1,-10-33-7,0-1 0,0 1 1,0-1-1,1 0 0,0 0 1,0 0-1,0 0 0,1 0 0,-1 0 1,1-1-1,6 5 0,-7-6-29,1 0-1,0 0 0,-1 0 0,1 0 0,0-1 0,0 1 0,1-1 1,-1 0-1,0 0 0,0-1 0,0 1 0,1-1 0,-1 0 0,0 0 0,1 0 1,-1-1-1,6-1 0,2-1-153,1-1 1,-1-1-1,-1 0 1,19-10-1,-10 3 127,0-1 0,-1 0 0,-1-2 0,0 0 1,-1 0-1,24-30 0,-34 38 65,-4 4-1,0-1 0,-1 1 0,1-1 0,3-5-1,-6 8-1,1 0 0,-1 0 0,0 0 0,1-1 0,-1 1-1,0 0 1,0 0 0,1 0 0,-1 0 0,0 0 0,0 0 0,0 0-1,-1 0 1,1-1 0,0 1 0,0 0 0,-1 0 0,1 0 0,0 0 0,-1 0-1,1 0 1,-2-1 0,1-1 4,-1 1 1,0 0-1,0 0 0,0 1 0,0-1 0,-1 0 1,1 1-1,0-1 0,-1 1 0,1 0 0,-1 0 1,1 0-1,-1 0 0,0 0 0,1 0 0,-1 1 1,0-1-1,-3 1 0,-4-1 33,0 1-1,0 0 1,-19 3 0,15-1 48,0 1 0,1 0 0,-15 6 0,21-7-38,0 1 0,1 1 0,-1-1-1,1 1 1,0 0 0,0 0 0,-8 9 0,8-8 16,0 1 1,1 0 0,0 0 0,1 0-1,-5 9 1,8-14-46,0 0 0,0 1 1,1-1-1,-1 0 0,1 1 0,-1-1 0,1 1 0,0-1 0,-1 1 1,1 0-1,0-1 0,0 1 0,0-1 0,0 1 0,0-1 0,0 1 1,1-1-1,-1 1 0,1-1 0,-1 1 0,1-1 0,-1 1 0,1-1 0,0 1 1,-1-1-1,1 0 0,0 1 0,0-1 0,0 0 0,0 0 0,3 2 1,-1 0 15,1 0 0,0-1 0,0 0 0,1 1 0,-1-1 1,0-1-1,1 1 0,-1-1 0,1 1 0,-1-1 1,1-1-1,0 1 0,-1-1 0,8 0 0,5-1 7,1 0 0,26-7 0,-43 8-44,32-8-217,55-21 0,-14 2-906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12 11322,'-11'-3'394,"-1"0"0,1 1 0,-1 0-1,0 1 1,0 1 0,1 0-1,-1 0 1,0 1 0,0 0-1,1 1 1,-1 1 0,1 0 0,-22 8-1,21-6-361,1 1-1,0 0 0,0 0 0,0 1 1,1 1-1,0 0 0,1 0 1,-1 1-1,2 0 0,-1 0 0,1 1 1,-12 20-1,17-24-33,0-1-1,0 1 1,1-1 0,0 1-1,0 0 1,0 0 0,1 0-1,0 0 1,0 0 0,0 0 0,1 0-1,0 0 1,0 1 0,1-1-1,-1 0 1,1 0 0,1 0-1,-1 0 1,1 0 0,0 0-1,0-1 1,6 11 0,2-2-5,-1-1 0,2 0 0,12 12 0,40 34-12,-41-40 18,12 12-16,1-1 1,54 33-1,-3-7-561,-83-54 515,3 2-35,0 0 0,-1 0 0,0 1 0,6 5 0,-10-9 88,0 0 0,0 1 1,0-1-1,0 0 0,0 1 0,0-1 0,0 1 0,-1-1 0,1 1 0,-1-1 0,1 1 1,-1-1-1,1 1 0,-1 0 0,0-1 0,0 1 0,0 0 0,0-1 0,0 1 1,0 0-1,0-1 0,-1 1 0,0 2 0,-1 0 14,0 0 0,-1 0 0,0 0 0,0-1-1,0 1 1,0-1 0,0 0 0,-8 6 0,3-2 4,1-1 0,1-1 1,-1 0-1,-1 0 1,1 0-1,-1-1 1,1 0-1,-1-1 1,-1 1-1,1-2 1,0 1-1,-1-1 1,-8 1-1,-1-1-2,1 0-1,-1-2 0,0 0 1,0-1-1,1-1 0,-1 0 1,1-1-1,-1-1 0,1-1 1,-17-7-1,28 9-218,0 0-1,1 0 0,-1 0 1,1-1-1,0 1 1,0-1-1,-5-6 1,9 9-84,1 0 1,-1 1-1,1-1 1,-1 0-1,1 0 1,-1 1 0,1-1-1,0 0 1,0 0-1,-1 0 1,1 1-1,0-1 1,0 0-1,0 0 1,0 0-1,0-1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53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41 4025,'-29'-25'1080,"4"9"-2296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4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6497,'-25'2'1705,"5"-2"295,3 2-207,5 2-993,1-4-320,5 2-272,6 1 104,8 9 176,7 2-120,14-5-200,8 7-64,13-5-56,10-3-8,27-6 0,16-2-160,11-4-2288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5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63 11715,'-1'-5'198,"-2"-2"269,1-1 1,1 1-1,0-1 1,0 0-1,0-9 1,0 14 609,-1 8-865,-6 16-246,1 3 54,1 1 0,-5 46 1,4 56-4,4-65-9,0-1-3,-5 123 20,19 114-299,-6-191-140,0-14-90,-4-85 460,0 7-54,4 20 0,-4-30 93,0-1 1,0 0 0,1 0-1,0 0 1,-1 0-1,1-1 1,0 1-1,1 0 1,2 3-1,-4-6 7,0 1 0,0-1 0,0 0 0,1 0 0,-1 0-1,0 0 1,0 0 0,1 0 0,-1 0 0,1-1-1,-1 1 1,1 0 0,-1-1 0,1 1 0,-1-1-1,1 0 1,-1 1 0,3-1 0,-1 0 5,0 0 0,0-1 1,0 1-1,0-1 0,0 0 1,-1 0-1,1 0 0,4-2 0,-1 0 28,0 0 0,0 0-1,-1-1 1,1 0-1,-1 0 1,1-1 0,5-7-1,30-40 338,56-103 315,-83 132-629,110-208 558,81-120 216,-201 346-821,6-12 25,1 1 0,0 0 0,20-20 0,-23 32-19,-8 4-17,0 0 1,0 0-1,1 0 0,-1 0 0,0 0 0,0 0 1,0 0-1,0 0 0,0 0 0,0 0 0,0 0 1,1 0-1,-1 0 0,0 0 0,0 1 0,0-1 1,0 0-1,0 0 0,0 0 0,0 0 0,0 0 1,0 0-1,0 0 0,0 0 0,0 1 0,0-1 1,1 0-1,-1 0 0,0 0 0,0 0 0,0 0 1,0 0-1,0 1 0,0-1 0,0 0 0,-4 15-59,-17 38-662,6-18-1058,-10 30-5289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5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8210,'-13'4'4345,"-10"21"-3521,9 4 352,4 16-720,-5 7-352,-1 0-64,20-3-16,-6 7-8,-4-4 136,12-19-1488,-4-10-1273,20-31-1551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1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70 153 8722,'-29'-9'2141,"21"6"-1373,0 0 1,-9-1-1,16 4-741,1 0 1,0 0-1,-1 0 0,1 0 0,0 0 0,0 0 1,-1 0-1,1 0 0,0 0 0,-1 0 0,1 0 1,0 0-1,0-1 0,-1 1 0,1 0 0,0 0 1,0 0-1,0 0 0,-1-1 0,1 1 0,0 0 1,0 0-1,0 0 0,-1-1 0,1 1 0,0 0 1,0 0-1,0-1 0,3-7 407,-2 4-321,0 2-40,0 0-1,1 1 1,-1-1-1,0 0 1,1 1-1,-1-1 1,1 1-1,-1 0 1,1 0-1,-1-1 1,1 1-1,2-1 1,-3 2-5,1-1 0,-1 0 0,0 1 1,1-1-1,-1 1 0,0-1 0,1 1 0,-1 0 0,1 0 1,-1 0-1,0-1 0,1 1 0,-1 1 0,1-1 0,-1 0 1,1 0-1,-1 0 0,0 1 0,2 0 0,0 0 122,-1 0 21,1 0 0,-1 1 0,1-1 0,-1 0 0,0 1 0,1 0 0,-1 0 1,0 0-1,2 2 0,0 4 332,-4-8-525,0 0 0,0-1-1,0 1 1,0 0 0,0 0 0,0 0 0,0 0 0,0 0 0,1 0-1,-1-1 1,0 1 0,0 0 0,0 0 0,0 0 0,0 0-1,0 0 1,0 0 0,0-1 0,0 1 0,0 0 0,0 0-1,1 0 1,-1 0 0,0 0 0,0 0 0,0 0 0,0 0-1,0 0 1,0 0 0,0 0 0,1 0 0,-1 0 0,0 0 0,0-1-1,0 1 1,0 0 0,0 0 0,1 0 0,-1 0 0,0 0-1,0 1 1,0-1 0,0 0 0,0 0 0,0 0 0,1 0-1,-1 0 1,0 0 0,0 0 0,0 0 0,0 0 0,0 0 0,0 0-1,0 0 1,1 0 0,-1 0 0,0 1 0,0-1 0,0 0-1,0 0 1,0 0 0,0 0 0,0 0 0,0 0 0,0 0-1,0 1 1,0-1 0,3-11 314,-3 7-283,0 1 1,1 0 0,0 0-1,0-1 1,2-5 0,-1 6-36,-1 0 0,1-1 0,-1 1 0,0-1 0,0 1 1,0-5-1,0 0 8,-1 7-20,0 0 0,1 0-1,-1 0 1,0 0 0,0 1 0,0-1-1,0 0 1,-1 0 0,1 0 0,0 0-1,0 0 1,-1 0 0,1 0 0,0 1 0,-1-1-1,1 0 1,0 0 0,-1 0 0,0 1-1,1-1 1,-1 0 0,1 1 0,-1-1 0,0 0-1,1 1 1,-1-1 0,0 1 0,0-1-1,1 1 1,-2-1 0,0 0 2,1-5 12,0 0-21,1 7 5,0-1 0,0 0 0,0 0-1,-1 0 1,1 0 0,0 0 0,0 0 0,0 0-1,0 0 1,0 0 0,0 0 0,0 0-1,0 0 1,0 0 0,0 0 0,0 0 0,0 0-1,0 0 1,0 0 0,0 0 0,0 0-1,0 0 1,0 0 0,0 0 0,0 0-1,0 0 1,0 0 0,0 0 0,0 0 0,0-1-1,0 1 1,0 0 0,0 0 0,0 0-1,0 0 1,0 0 0,0 0 0,0 0 0,0 0-1,-1 0 1,1 0 0,0 0 0,0 0-1,0 0 1,0 0 0,0 0 0,0 0 0,0 0-1,0 0 1,0 0 0,0 0 0,0 0-1,0 1 1,0-1-1,1 0 1,-1 1-1,0-1 1,0 1-1,0-1 1,0 0-1,0 1 1,0-1-1,1 1 1,-1-1-1,0 0 1,0 1-1,0-1 1,1 0-1,-1 0 1,0 1-1,1-1 1,-1 0-1,0 1 1,1-1-1,-1 0 1,0 0-1,1 0 1,-1 1-1,0-1 1,1 0-1,-1 0 1,1 0-1,15 5-1,-4-3-1,0 0 0,0-2 0,0 1 0,0-2 0,16-1 0,-22 1 0,9 0 2,0-2 0,17-5-1,-16 4 4,21-3-1,-17 5-103,0 1 0,0 0 0,21 4 0,-31-3-31,0 2 1,-1 0-1,1 0 1,-1 1-1,1 0 1,-1 0-1,0 1 1,11 6-1,-4 2-2815,4 4-5018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24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85 5881,'-15'5'902,"0"-1"0,-22 11-1,-6 2 1503,43-17-2360,0 0-1,-1 0 0,1 1 1,0-1-1,-1 0 1,1 0-1,0 0 0,-1 0 1,1 0-1,0 0 0,-1 0 1,1 0-1,-1 0 1,1 0-1,0 0 0,-1 0 1,1-1-1,0 1 1,-1 0-1,1 0 0,-1-1 1,1 1-28,0 0 1,0 0 0,0 0-1,0 0 1,0 0 0,0 0-1,0 0 1,-1 0-1,1-1 1,0 1 0,0 0-1,0 0 1,0 0 0,0 0-1,0 0 1,0 0 0,0-1-1,0 1 1,0 0 0,0 0-1,0 0 1,0 0 0,0 0-1,0 0 1,0-1 0,0 1-1,0 0 1,0 0-1,0 0 1,0 0 0,1 0-1,-1 0 1,0 0 0,0-1-1,0 1 1,7-5 427,-1 0-1,9-5 1,2-1-33,5-2-125,1 1 1,0 1 0,28-10-1,-19 8-55,-22 9-204,0 1 0,0 0 0,1 0 0,-1 1 0,1 0 0,-1 1 0,1 0 0,0 0-1,0 2 1,-1-1 0,12 3 0,11 2-7,-15-1-62,29 1 0,86-9-2856,-43-8-1388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2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149 111 3857,'-28'2'1193,"19"-1"-677,1-1 1,-1 0-1,1 0 1,-1 0-1,1-1 1,0 0-1,-13-4 1,3-3 474,17 8-951,1 0 0,0 0 1,-1 0-1,1-1 0,0 1 1,0 0-1,-1 0 0,1 0 1,0 0-1,0 0 0,-1-1 1,1 1-1,0 0 0,0 0 0,-1 0 1,1-1-1,0 1 0,0 0 1,0 0-1,-1-1 0,1 1 1,0 0-1,0-1 0,0 1 1,0 0-1,0 0 0,0-1 1,0 1-1,0 0 0,0-1 0,0 0 1,0 1 37,0 0 0,0-1 0,0 1 0,0 0 0,0-1 0,0 1 1,-1 0-1,1-1 0,0 1 0,0 0 0,0 0 0,0-1 0,0 1 0,0 0 0,-1-1 0,1 1 1,0 0-1,0-1 0,-6-4 429,5 4-460,0 0-1,1 0 1,-1 0-1,0 1 1,0-1 0,1 0-1,-1 0 1,0 0-1,1 0 1,-2-2-1,2 2-38,0 1 1,0 0-1,0 0 0,0-1 1,0 1-1,0 0 0,1 0 0,-1-1 1,0 1-1,0 0 0,0 0 0,0-1 1,0 1-1,0 0 0,0 0 0,0-1 1,1 1-1,-1 0 0,0 0 0,0 0 1,0-1-1,1 1 0,9-5 275,49-10-99,1 2-1,0 3 1,0 2-1,91 1 1,27 4-1632,-173 3 1318,89 0-3663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25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171 300 2369,'-4'-51'2949,"4"37"-1829,-1 1-1,0-1 1,-1 1-1,0-1 1,-1 1-1,-5-15 1,7 28-1056,1-1-1,0 1 1,0-1 0,0 1 0,-1-1-1,1 1 1,0-1 0,-1 1 0,1-1 0,0 1-1,-1 0 1,1-1 0,0 1 0,-1-1-1,1 1 1,-1 0 0,1-1 0,-1 1 0,1 0-1,-1 0 1,1-1 0,-1 1 0,1 0-1,-1 0 1,1 0 0,-1 0 0,1 0 0,-1 0-1,0 0 1,1 0 0,-1 0 0,1 0-1,-1 0 1,-1 0 3,0 1-1,1 0 1,-1 0-1,0-1 1,1 1 0,-1 0-1,1 0 1,-1 0-1,1 1 1,-2 1-1,-3 3-8,1 0-1,0 1 0,0 0 1,1 0-1,-1 0 1,2 0-1,-7 16 0,-6 41 9,15-60-64,-19 91 16,5 1 1,-5 119-1,20-190-15,0 0 1,2-1-1,7 38 0,-6-48-3,0 0 0,2-1 0,-1 1 0,2-1 0,0 0 0,0-1 0,12 17 0,-14-23-1,1 0 0,0-1-1,0 0 1,1 0 0,-1 0-1,1-1 1,0 1 0,0-1-1,0-1 1,1 1 0,0-1-1,-1-1 1,1 1 0,0-1-1,0 0 1,0 0 0,1-1-1,-1 0 1,0-1 0,0 1-1,1-1 1,-1-1 0,0 1-1,1-1 1,-1-1 0,12-3-1,-8 2-17,-1-1 0,0-1 0,0 1 0,0-2-1,15-10 1,39-39-279,-57 49 262,22-22-146,-1-1 1,-1-2-1,-1 0 0,24-40 1,-15 12 96,-3-1 0,-3-2 0,38-113 0,-56 137 95,-2-1 0,-1 0 1,3-42-1,-10 60 7,-1-27 0,0 41-3,-1 0 1,0 0-1,0 0 0,-1 0 0,0 1 0,-4-12 0,5 16 13,-1-1 0,1 1 0,-1-1 0,0 1 0,0-1 1,0 1-1,0 0 0,0 0 0,0 0 0,-1 0 0,1 1 0,-4-3 0,5 3-7,0 1 0,-1-1 1,1 1-1,0-1 0,-1 1 1,1-1-1,0 1 0,-1 0 0,1 0 1,0 0-1,-1 0 0,1 0 0,0 0 1,-1 0-1,1 0 0,-1 0 0,1 1 1,0-1-1,-1 0 0,1 1 1,0-1-1,0 1 0,-1 0 0,1-1 1,0 1-1,-2 1 0,-3 5 45,-1 0 0,1 0 0,0 1-1,-9 14 1,13-18-50,-6 10 15,0 1 0,1 0 1,0 0-1,1 0 0,-4 22 1,4-10-24,1 1 0,-2 37 0,5 67-4,2-68 3,-2 40 6,0 65-2,12-1-8,2-98-1,-9-57-50,1-1 0,0-1 0,9 19 0,13 17-606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2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88 3545,'-1'-3'750,"0"-1"-1,0 1 1,-1-7 0,-2-4 1668,4 14-2283,-1 0 0,1 0 0,0-1 0,0 1 0,-1 0 0,1-1 0,0 1 0,0 0 0,-1 0 0,1 0 0,0-1 0,-1 1-1,1 0 1,0 0 0,-1 0 0,1 0 0,-1-1 0,1 1 0,0 0 0,-1 0 0,1 0 0,0 0 0,-1 0 0,1 0 0,-1 0 0,1 0 0,0 0 0,-1 0 0,1 1 0,0-1 0,-1 0 0,1 0 0,-1 0 0,1 0 0,0 0 0,-1 1 0,-11 6 776,10-3-766,0 0 0,-1-1-1,1 1 1,0 0 0,1 0 0,-1 0 0,1 0-1,-2 8 1,-2 6 60,0-1-90,0 0 0,1-1 0,1 1 0,1 1 0,0 18 0,0 17 40,11 100-1,-1-106-190,-6-38-28,2 14-286,-3-22 275,-1 0 1,1 0-1,-1 0 1,1 0-1,-1 0 0,1 0 1,0 0-1,-1-1 1,1 1-1,0 0 1,0 0-1,-1-1 1,1 1-1,0 0 1,0-1-1,0 1 1,1 0-1,-2-1-9,1 0 0,-1 1 0,1-1 0,-1 0 0,1 0-1,-1 0 1,1 0 0,-1 0 0,1 0 0,-1 0 0,1 0 0,0 0 0,-1 0 0,1 0 0,-1 0-1,1 0 1,-1 0 0,1 0 0,-1 0 0,1-1 0,-1 1 0,1 0 0,-1 0 0,0-1 0,1 1 0,-1 0-1,1 0 1,-1-1 0,1 0 0,0 0-29,-1 0 0,1 0 0,-1 0 0,1 0 0,-1 0 0,1 0 0,-1 0 0,0 0 0,1 0 0,-1 0 0,0-1 0,0 1 0,0-2 0,-1-4 42,0 0 0,0 0 0,-1 0 0,0 0 0,-1 0 0,-4-10 0,-3-10 80,4 9 6,3 6 7,-1 0 0,-7-15-1,9 24-17,-4-10 103,0 1-1,0-1 1,-7-27 0,7 8 312,-7-28 473,12 56-859,-3-12 332,0 1 0,1-2 0,-3-30 0,6 42-266,0 0-1,1 1 1,-1-1 0,1 0-1,0 1 1,0-1 0,4-7-1,-4 9-61,1 0 1,-1 0-1,1 0 0,0 1 0,0-1 0,0 0 1,0 1-1,1 0 0,-1-1 0,1 1 0,-1 0 0,5-2 1,17-7 310,-23 11-328,1-1 1,-1 1-1,0-1 1,0 1-1,0 0 1,1 0-1,-1 0 0,0-1 1,0 1-1,1 0 1,-1 0-1,0 1 1,0-1-1,1 0 1,-1 0-1,0 1 1,0-1-1,0 0 0,1 1 1,-1-1-1,0 1 1,0 0-1,0-1 1,0 1-1,0 0 1,0 0-1,0 0 1,1 1-1,4 3 39,-1 0-32,1 0 0,-1 1 0,0 0 0,0 0 0,0 0 0,-1 1-1,0-1 1,-1 1 0,1 0 0,-1 0 0,2 8 0,3 13 12,8 47 1,-11-44-17,8 47 40,-3 1-1,-2 130 0,-8-202-53,0 1 0,-1-1 0,0 1 0,0-1 0,0 1 0,-1-1 0,-4 12 0,5-18-6,1 0 0,-1 0 0,0 0 0,0 0 0,1 0 0,-1 0 0,0 0 0,0 0-1,0 0 1,0-1 0,0 1 0,0 0 0,0 0 0,-1-1 0,1 1 0,0-1 0,-3 1 0,1 0 4,0-1 0,-1 1 0,1-1 0,0 0 0,-5 0 0,-1-1 8,0 0-1,0-1 1,0 0 0,1-1 0,-17-6 0,-40-25 29,33 17-33,20 10-10,0-1 1,0 0 0,-11-10-1,17 13-94,1 0 0,-1-1-1,1 1 1,1-1 0,-1-1-1,-7-12 1,11 17-22,0 0 0,0-1 1,0 0-1,1 1 0,-1-1 0,1 1 0,-1-1 1,1 0-1,0 1 0,0-1 0,1-3 0,-1 5-3,0-1 0,0 1 0,1 0 0,-1-1 0,1 1-1,-1 0 1,1-1 0,-1 1 0,1 0 0,0 0 0,0 0-1,-1 0 1,1 0 0,0 0 0,0 0 0,0 0 0,0 0-1,0 0 1,0 0 0,1 0 0,-1 1 0,0-1 0,0 1 0,2-2-1,6 0-645,-1 1 0,16-1 0,27-2-2135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2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0 12187,'-79'6'1676,"-2"-1"-508,0-3-809,64 0-342,0 0-1,-25 7 0,39-8-11,-1 0 1,1 0-1,0 0 0,0 1 0,-4 2 0,7-4 0,-1 0-1,1 0 1,0 0-1,0 1 1,0-1 0,0 0-1,-1 0 1,1 0-1,0 1 1,0-1 0,0 0-1,0 0 1,0 0 0,0 1-1,0-1 1,0 0-1,0 0 1,-1 1 0,1-1-1,0 0 1,0 0-1,0 0 1,0 1 0,0-1-1,1 0 1,-1 0-1,0 1 1,0-1 0,0 0-1,0 0 1,0 1-1,0-1 1,0 0 0,0 0-1,1 1 1,-1 0 22,4 10 182,-3-7-143,0 0 0,1 0-1,-1 0 1,1 0 0,3 5-1,2-1-11,-1 0 0,2-1-1,12 11 1,2 1-22,-15-12-22,-1 1 1,1 0-1,-1 0 0,6 13 0,15 34 20,-19-35-14,17 27 0,-5-15-1,42 73 30,-60-102-41,-1-1-1,0 0 1,0 1 0,0-1-1,-1 1 1,1-1 0,0 1-1,-1-1 1,0 1-1,1 4 1,-2-2 6,0-1 0,0 1 0,-1-1 0,1 0 0,-1 0 0,-2 5 0,2-5-4,0 0 0,0-1 0,0 1 0,-1 0 1,0-1-1,1 0 0,-1 1 0,0-1 1,-1-1-1,1 1 0,-1 0 0,1-1 0,-1 1 1,-4 1-1,-53 25 69,61-28-75,-3 0 6,-1 1-1,1 0 0,0-1 1,-1 1-1,1-1 0,-1 0 0,1 0 1,-1 0-1,1-1 0,-1 1 0,0-1 1,-4 0-1,-1-2-1,1 1 0,-1-2 0,0 1 0,1-1 0,0 0 0,-1-1 0,-7-5 0,15 8-2,-1 0 1,1 0-1,-1 0 1,1 0-1,-1 0 1,1-1-1,0 1 0,0 0 1,0-1-1,-1 1 1,1-1-1,1 0 0,-1 1 1,0-1-1,0 0 1,1 1-1,-1-1 1,0 0-1,1 0 0,0 0 1,0 1-1,-1-1 1,1 0-1,0-3 1,1 3-32,-1 0-1,1 0 1,0 0 0,-1 0 0,1 0 0,0 0 0,0 0 0,0 0 0,1 0 0,-1 0 0,0 1 0,1-1 0,-1 1 0,1-1 0,-1 1 0,1-1 0,0 1 0,-1 0 0,1 0 0,2-1 0,4-2-594,-1 2 1,10-4-1,23-5-1974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27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7290,'-17'26'5129,"2"3"-3649,-7 9 312,1 3-1120,4 2-423,1-1-201,1-9 0,11 2-32,4 0 96,13-16-1313,7-5-1183,12-26-2929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5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11 209 1744,'-7'12'1261,"4"-9"211,3-8-351,4-12 681,-3 16-1707,-1-1 1,1 0-1,-1 1 0,1-1 0,0 1 1,-1-1-1,1 1 0,0-1 0,0 1 0,0 0 1,0-1-1,0 1 0,1 0 0,-1 0 1,0 0-1,0 0 0,1 0 0,-1 0 0,2-1 1,55-38 1268,-31 25-816,0 1-1,1 1 1,0 1-1,56-15 1,-25 13 368,91-10-1,-52 14-551,1 5 0,152 10 0,-68 17-312,-23-1-55,497 21-3766,-654-42 3735,51 3-562,134 2-1157,-155-6 1603,0-2 0,0-1-1,46-11 1,-65 11 148,17-7 0,-30 11-17,0-1 0,1 1-1,-1-1 1,0 1 0,1-1-1,-1 0 1,0 0 0,0 1 0,0-1-1,0 0 1,1 0 0,-1 0-1,1-2 1,-2 3-8,0 0 0,0 0 0,0-1 0,0 1 0,0 0-1,0 0 1,0-1 0,0 1 0,0 0 0,-1 0 0,1 0 0,0-1-1,0 1 1,0 0 0,0 0 0,0-1 0,0 1 0,0 0 0,-1 0-1,1 0 1,0-1 0,0 1 0,0 0 0,0 0 0,-1 0 0,-10-8-1388,-25-6-2864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27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0 10674,'-14'4'1538,"-23"11"-1,22-9-800,-16 6 136,11-5-544,1 0 0,-24 14 0,33-13-257,-15 12 0,14-11-53,-22 16 17,18-14-27,1 0-1,-14 15 0,26-24-9,0 0-1,0 1 1,0-1 0,1 0-1,-1 1 1,1-1-1,0 1 1,0 0-1,0-1 1,0 1 0,0 0-1,0 0 1,1-1-1,-1 1 1,1 0 0,0 0-1,0 0 1,0 0-1,0 0 1,1-1 0,-1 1-1,1 0 1,-1 0-1,1 0 1,2 4-1,1 1-4,0-1 0,0 0 0,1 0 0,0 0 0,0-1 0,1 1 0,9 8 0,6 2 1,1 0 1,1-2-1,28 15 1,-27-17 10,-1 2 0,40 31 0,-61-44-4,1 0 0,-1 0-1,0 0 1,0 1 0,0-1 0,0 1 0,0 0-1,-1 0 1,1-1 0,-1 1 0,0 0 0,1 0 0,-1 0-1,-1 0 1,1 1 0,0-1 0,0 6 0,-2-5 2,1 0 0,-1 0 0,0 0 1,0 0-1,0-1 0,0 1 0,-1 0 0,1 0 1,-1-1-1,0 1 0,0-1 0,-1 0 0,1 0 1,-3 4-1,1-4 0,0 1 0,1 0 0,-1-1 0,-1 0 0,1 0 0,0 0 1,-1 0-1,0-1 0,1 1 0,-8 1 0,3-1 20,0-1-1,0 0 1,0-1 0,-1 0-1,-12 0 1,-2-2 137,0-1 0,-1-1 0,-35-11 0,51 12-127,5 1-20,-1 0 0,1 0 0,-1 0 0,1-1 0,-6-3 0,9 5-13,0-1-1,0 0 0,0 1 0,1-1 1,-1 0-1,0 0 0,0 0 0,1 1 1,-1-1-1,0 0 0,1 0 1,-1 0-1,1 0 0,-1 0 0,1 0 1,0 0-1,-1 0 0,1-1 0,0 1 1,0 0-1,0 0 0,0 0 0,0 0 1,0 0-1,0-2 0,0 1-2,1 0 0,-1 0 0,1 1-1,-1-1 1,1 0 0,-1 0 0,1 1 0,0-1 0,0 1 0,0-1-1,0 1 1,0-1 0,2 0 0,-1-1-2,1 0 1,0 1-1,0-1 1,0 1-1,7-3 1,-1 1-2,0 0 0,0 1 0,0 0 0,13-2 0,8 0-10,38 1-1,-45 3-181,0 0 1,1-2-1,41-9 1,-48 5-240,-1 0 1,0 0 0,26-17 0,45-36-1289,-83 56 1662,86-64-1122,-71 52 1045,-1 0 1,25-30-1,-37 39 156,0-1 0,-1-1 1,0 1-1,0-1 0,-1 0 0,6-17 0,-9 25 15,-1 0 0,1-1 1,-1 1-1,0 0 0,0-1 0,0 1 0,0 0 0,0-1 0,0 1 1,0-1-1,0 1 0,0 0 0,-1-1 0,1 1 0,-1 0 0,1 0 1,-1-1-1,1 1 0,-1 0 0,0 0 0,1 0 0,-1 0 0,0 0 1,0 0-1,0 0 0,0 0 0,0 0 0,0 0 0,0 0 0,0 0 1,0 1-1,0-1 0,-1 0 0,1 1 0,0-1 0,0 1 1,-3-1-1,0 0 57,0 0 0,0 1 0,0-1 0,0 1 0,0 0 0,0 0 0,0 0 0,0 0 0,0 1 0,0-1 0,-5 3 0,3-1-25,0 1-1,-1 0 1,1 1-1,0-1 1,1 1 0,-1 1-1,-7 6 1,4-2-43,0 0 0,1 1 0,-9 13 0,10-12-19,1 1 0,0 1 0,0-1 0,1 1 0,1 0 0,0 0 0,1 0-1,-2 19 1,1 9-12,2 60-1,2-83 7,5 33-1,-4-45 3,1 1 0,-1-1 0,1 1 0,1-1 0,-1 0 0,1 0 0,0 0-1,5 5 1,-7-9 1,0 1 0,1-1-1,0 0 1,-1-1 0,1 1 0,0 0-1,0 0 1,0-1 0,0 1-1,0-1 1,0 0 0,0 1-1,1-1 1,-1 0 0,1 0-1,-1-1 1,0 1 0,4 0-1,-1-1-5,1 0-1,0 0 0,-1-1 1,1 0-1,-1 0 0,1 0 0,6-3 1,5-2-135,0-1 1,0 0-1,-1-1 1,0-1-1,25-18 1,-16 7-157,-1 0 0,30-34 0,-41 40 256,-1-1 0,-1-1 1,0 1-1,16-35 0,-16 27 89,-2-1 0,-1-1 0,6-27-1,-12 44 82,-1-1-1,0 1 0,0 0 1,-1-1-1,0 1 0,-1 0 1,1-1-1,-2 1 0,1 0 1,-1-1-1,-1 1 0,1 0 1,-1 1-1,-1-1 0,1 0 1,-1 1-1,-1 0 0,-7-10 1,9 13 14,0 0 0,0 1 0,-1-1 0,1 1 0,-1 0 1,0 0-1,0 0 0,0 1 0,-1 0 0,1-1 0,-7-1 1,9 3-103,-1 0 1,1 1-1,-1-1 1,1 1-1,-1-1 1,1 1 0,-1 0-1,1 0 1,-1 0-1,0 0 1,1 0-1,-1 1 1,1-1 0,-1 1-1,1 0 1,-1 0-1,1 0 1,0 0-1,-1 0 1,1 0 0,0 1-1,-4 2 1,4-1-5,-1 0 1,0 0-1,1 1 1,-1-1 0,1 1-1,0 0 1,0-1-1,-2 7 1,-1 5 54,-4 16 0,4-10-68,2 0 0,0-1 0,1 2 0,1 38 0,3-43-33,-1 0 1,2-1 0,0 0 0,1 1 0,1-1-1,13 29 1,-7-24-208,21 29-1,-30-48 196,-1-1 7,4 7-216,0 0-1,1 0 1,0-1 0,0 0-1,11 9 1,-12-13-151,1 0-1,0 0 1,0 0 0,0-1 0,0 0-1,0 0 1,9 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2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 9450,'0'0'59,"0"0"-1,0 0 1,-1 0-1,1 0 1,0 0-1,0 0 1,0 1-1,-1-1 1,1 0-1,0 0 1,0 0-1,0 0 1,-1 0-1,1 1 1,0-1-1,0 0 1,0 0-1,0 0 1,-1 1-1,1-1 1,0 0-1,0 0 1,0 0-1,0 1 1,-4 9 545,3-8-428,-27 119 1429,-10 106-1384,9-52-193,18-112-20,-41 255 0,-5 245-4473,55-524 3946,3 68-1,3-70 738,-4-33-15,1-5 98,-2-17 672,1 12-715,-1-15 597,-1 1 0,0-1 0,-2 1 0,-10-36 0,12 50-710,-7-18 389,1-1-1,2 1 1,-7-43-1,10-70 241,10 1-553,-5 100-202,-1 20-2,1-1 1,3-17 0,-3 28-1,0 0 1,0 1 0,0-1-1,0 0 1,1 1 0,0-1-1,0 1 1,7-8 0,-9 11-8,0 1 0,1-1 0,-1 1 1,1-1-1,0 1 0,0-1 0,-1 1 0,1 0 1,0 0-1,0 0 0,0 0 0,0 0 0,0 1 1,1-1-1,-1 0 0,0 1 0,0 0 0,0-1 0,0 1 1,1 0-1,-1 0 0,0 0 0,0 0 0,4 2 1,2 0 4,0 1 1,0-1-1,-1 2 1,1-1-1,8 7 1,5 1-70,0 0 1,0-2-1,1 0 0,26 6 1,17-2-1255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28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0 2889,'4'2'672,"0"-1"1,0 1-1,0 0 1,0 0 0,6 4-1,-10-5-595,1-1 0,-1 0 0,1 1 0,-1-1 0,1 1 0,-1-1 0,0 0 0,1 1 0,-1-1 0,1 1 0,-1-1 0,0 1 0,0 0 0,1-1 0,-1 1 0,0-1 0,0 1 0,0 0 0,-3 11 1028,1-6-846,-10 30 257,-1-1-1,-2-1 1,-26 43-1,-13-2-206,22-31-190,5-7-59,-9 14 13,-53 58 1,48-68-50,-24 27 9,1-6-9,40-40-17,19-18-8,1 0 0,0 1 0,0-1 1,0 1-1,1 0 0,-5 8 0,6-9 0,1-1 0,-1 1 0,1 0 0,0 0 0,0 0 1,1 0-1,-1 0 0,1 0 0,0 0 0,0 7 0,1-9 14,-1 0 1,0 0-1,1 0 1,-1 0-1,1 0 1,0 0-1,0 0 1,0 0-1,0 0 1,0 0-1,0-1 1,0 1-1,0 0 1,1-1-1,-1 1 1,1-1-1,-1 1 1,1-1-1,0 0 1,2 2-1,4 1 136,0 0 0,0-1 0,16 5-1,0 0 152,20 8 418,7 2-12,57 30-1,-2 4-523,-38-21-114,16 6-336,-74-33-97,1-1 0,16 3 0,21-2-2574,-48-4 2927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29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90 7674,'2'-6'153,"22"-60"4248,-24 65-4375,0 1 0,0 0 1,0-1-1,0 1 0,0 0 0,0 0 1,0-1-1,0 1 0,0 0 0,0-1 0,0 1 1,0 0-1,0-1 0,0 1 0,0 0 1,0 0-1,0-1 0,0 1 0,0 0 0,-1 0 1,1-1-1,0 1 0,0 0 0,0 0 1,-1-1-1,1 1 0,0 0 0,0 0 1,0 0-1,-1-1 0,1 1 0,0 0 0,0 0 1,-1 0-1,1 0 0,0 0 0,-1 0 1,1 0-1,0-1 0,0 1 0,-1 0 1,1 0-1,0 0 0,-1 0 0,1 0 0,0 0 1,0 0-1,-1 0 0,1 1 0,0-1 1,-1 0-1,1 0 0,0 0 0,0 0 0,-1 0 1,1 0-1,0 1 0,0-1 0,-1 0 1,-2 3 49,0-1 0,1 1 0,-1 0 1,1 0-1,-1 0 0,1 0 1,0 1-1,0-1 0,-2 7 0,-3 2 86,-18 38 261,1 0 0,-20 68 1,30-75-382,3 2 1,1-1-1,-4 57 1,7 183 10,13-151-70,-3-113-37,1 0 1,0 0-1,11 26 0,-13-40 5,0 0 0,1 0 0,0 0 0,0 0 0,0 0 0,1-1 0,0 1 0,0-1 0,6 6 0,-7-9 5,1 0 1,-1 1-1,0-1 0,1-1 0,-1 1 0,1 0 0,-1-1 0,1 0 0,0 0 0,0 0 0,0 0 1,-1 0-1,1-1 0,0 0 0,0 0 0,4 0 0,0-1-5,-1 1 0,0-2 0,0 1 0,0-1 0,-1 0 1,1 0-1,0-1 0,10-5 0,-5 1 27,0-1 0,-1 0 0,16-16 0,-5 3 18,-2 0 0,-1-2 0,-1 0 1,18-29-1,47-107 96,-4-25 555,-61 134-87,19-92 0,-36 136-524,42-265 1021,-41 211-908,-2 55-101,0-1-1,-1 1 1,-1-10 0,2 14-43,0 1 1,0 0-1,0 0 1,-1 0 0,1-1-1,0 1 1,0 0-1,0 0 1,0 0-1,0 0 1,0-1-1,0 1 1,-1 0-1,1 0 1,0 0 0,0 0-1,0 0 1,0-1-1,-1 1 1,1 0-1,0 0 1,0 0-1,0 0 1,-1 0 0,1 0-1,-7 2 165,4-1-127,-1 1-1,1 0 1,0 0-1,1 0 1,-1 0-1,0 0 1,1 1-1,-1-1 1,-3 6-1,-1 2 34,-9 18 0,11-19-34,-9 21 4,1 1-1,2 0 1,1 1 0,-7 34-1,4-3-27,-5 77 0,9 62-80,8-142-554,14 111 1,-9-155 40,-1 1 0,11 27 0,14 14-1646,-28-58 2218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29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21 10114,'-4'-15'1552,"-2"9"745,3 14-721,-13 21-984,-3 2-207,11 17-177,-4 7-64,-1-1-80,5-2-16,-2-2-24,12 7-8,-2-3-40,2-8-472,6-21-1945,-6-19-1096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0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120 252 6697,'-3'-9'264,"-8"-32"1721,-6-43-1,16 79-1788,1 0-1,0 0 0,0 0 1,0-1-1,0 1 1,1 0-1,0 1 0,0-1 1,2-7-1,0 4 200,1 0-1,1 0 1,8-12 0,-11 17-308,-1 2-41,0 0 1,-1 0-1,1 0 1,0 0 0,0 0-1,0 0 1,0 0-1,0 0 1,0 0-1,0 0 1,0 0-1,2 0 1,-2 0-21,0 1-1,0 0 1,1 0-1,-1 0 1,0 0-1,0 1 1,1-1-1,-1 0 1,0 0-1,0 1 1,0-1-1,0 0 1,0 1-1,2 0 1,1 1 27,-1 0 1,1 0-1,-1 0 1,1 1-1,-1 0 1,0-1-1,0 1 0,6 6 1,-1 2 53,10 17 1,-13-20-73,10 19 28,-1 0 0,-1 1 0,15 51 0,16 90 6,-43-164-65,2 8 1,24 118 54,-22-100-27,-2 0 1,0 39 0,-3-62-21,-1 0 0,1-1 1,-2 1-1,1 0 0,-3 8 1,2-12-4,1-1 1,0 0-1,-1 0 0,1 0 1,-1-1-1,0 1 1,0 0-1,0-1 1,0 1-1,-1-1 1,1 1-1,0-1 1,-1 0-1,-4 3 1,1-3 6,0 1 0,0-1-1,0 0 1,0 0 0,0 0 0,0-1 0,-1 0 0,1 0 0,0-1 0,-1 0 0,1 0 0,0 0 0,-8-2 0,-3-1 9,1-1 0,0 0-1,-29-12 1,31 10-22,1 0-1,-1-1 0,1-1 0,0 0 0,0 0 1,1-1-1,0-1 0,-13-14 0,23 22-11,0 0-1,0 0 1,0-1 0,1 1-1,-1 0 1,1-1-1,-1 1 1,0-5-1,1 6-30,1-1 0,0 1 0,0-1 0,0 1 0,0-1 0,0 0 0,0 1 0,1-1 0,-1 1 0,0-1 0,1 1 0,-1-1 0,1 1 0,-1-1 0,3-2 0,-1 0-413,0-1 0,1 1-1,-1 0 1,1 0 0,0 0 0,0 0 0,1 1 0,-1-1-1,7-4 1,27-18-5467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51 11306,'-4'-4'468,"0"0"-1,-1 0 0,1 1 0,0-1 1,-1 1-1,0 0 0,0 1 0,0-1 1,0 1-1,0 0 0,-7-2 0,-1 1-149,0-1 0,-1 2-1,-17-2 1,26 4-305,0 0 0,0 1 0,0-1 0,0 1 0,0 0 0,0 1 0,0-1 0,-5 3 0,-8 2 2,9-4-8,1 0-5,0 0 0,0 1 1,0 0-1,1 0 0,-1 0 1,1 1-1,0 0 1,-10 8-1,10-5 0,1 1 0,-1 0 0,1 0 0,1 1 0,-1-1 0,1 1 0,1 1 1,-5 12-1,7-16 5,0 1 1,0-1 0,1 1 0,-1 0-1,2 0 1,-1-1 0,1 1-1,0 9 1,1-6-2,1 0-1,0 0 1,0-1 0,1 0-1,5 13 1,-1-7-5,1 1 0,1-1 0,0-1 0,1 0 0,0 0 0,19 17 0,-9-11-10,1-1 0,0-1 0,2-1 0,0-1 1,0-1-1,35 16 0,-7-12-9,-32-12 10,32 16 0,-47-21 10,-1 0-1,0 0 0,0 0 0,0 0 1,-1 1-1,1-1 0,4 6 1,-6-6-1,-1-1 0,1 0 1,0 0-1,0 1 1,-1-1-1,1 1 1,-1-1-1,1 0 0,-1 1 1,1-1-1,-1 1 1,0-1-1,0 1 0,0 0 1,0-1-1,0 1 1,0-1-1,0 1 1,-1 1-1,-1 1 4,0 0 1,0 0 0,0 0-1,0-1 1,-1 1-1,1-1 1,-1 1-1,-6 5 1,-34 27 45,17-18-24,-1 0 0,-1-2-1,-1 0 1,0-2 0,-1-2-1,-49 15 1,-29 0 45,4-5-220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3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25 1144,'0'-1'157,"0"0"0,0 1 0,0-1 0,0 0-1,0 0 1,0 0 0,0 1 0,0-1 0,0 0 0,0 0-1,0 1 1,0-1 0,1 0 0,-1 0 0,0 1 0,0-1-1,1 0 1,-1 1 0,1-2 0,0 2-110,-1 0-1,0 0 1,0-1 0,0 1 0,0 0 0,0 0-1,0 0 1,0 0 0,0-1 0,0 1-1,1 0 1,-1 0 0,0 0 0,0-1 0,0 1-1,0 0 1,0 0 0,0 0 0,0-1-1,0 1 1,0 0 0,0 0 0,0 0 0,-1-1-1,1 1 1,0 0 0,0 0 0,0 0-1,0-1 1,0 1 0,0 0 0,0 0 0,0 0-1,-1 0 1,1-1 0,0 1 0,0 0-1,-7-2 1179,6 2-1097,1 0 0,0 0 0,-1 1 1,1-1-1,-1 0 0,1 0 0,-1 1 0,1-1 1,0 0-1,-1 1 0,1-1 0,0 0 0,-1 1 0,1-1 1,0 0-1,-1 1 0,1-1 0,0 1 0,0-1 1,-1 1-1,1-1 0,0 0 0,0 1 0,0-1 1,0 1-1,0 0 0,0-1-86,-1 2 77,1-1 0,0 1 0,0 0 0,0-1 0,0 1 0,0 0 0,0 0 1,0-1-1,1 3 0,1 5 229,-1-3-176,-1 0-1,1 1 1,-2-1 0,1 0-1,0 0 1,-3 7-1,-1 3 196,-6 16 0,7-23-255,1 0 0,0 0 0,1 0 0,0 1-1,0-1 1,2 19 0,0-11-45,-3 30 77,-11 75-1,0-19-82,-5 13-13,17-110-35,1-1 1,-1 0-1,1 1 0,-1-1 1,2 1-1,-1-1 0,1 1 1,1 7-1,-2-11-88,1 0 1,0-1-1,-1 1 0,1 0 0,0 0 1,0 0-1,0-1 0,0 1 0,0 0 1,0-1-1,0 1 0,1-1 0,-1 1 1,1-1-1,-1 0 0,1 0 0,-1 0 1,1 0-1,0 0 0,-1 0 1,1 0-1,0 0 0,2 0 0,2 0-2299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3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109 119 7330,'-8'-4'689,"0"0"0,-1 1 1,1 1-1,-1-1 0,1 1 1,-1 1-1,0-1 0,0 2 1,0-1-1,-9 1 1,14 0 83,4-3-391,8-2-10,-8 5-323,4-2 45,1 0 0,-1 0 0,0 1 0,0-1 0,1 1 1,-1 0-1,1 1 0,4-1 0,40 1 317,-27 1-266,72 0 3,149-16 0,-85-13-425,-100 16-641,-8 1-978,-12-1-1318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4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89 109 7146,'-32'-25'2304,"4"4"-304,11 9-191,7 4-393,8-1-544,6 1-288,12 2-392,3 4-103,16 4-49,10 0-8,17 2 0,9 0 8,30-4 16,-16-8-8,-7-5 24,5 5-537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54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6 6153,'-16'2'359,"0"1"-1,0 1 1,1 0-1,-26 12 1,-7 10 2137,47-26-2433,0 1-1,0-1 1,-1 1 0,1 0-1,0 0 1,0 0-1,0 0 1,0 0-1,0 0 1,0 0 0,0 0-1,0 0 1,1 0-1,-2 3 1,2-4-51,0 1 1,-1-1-1,1 0 1,0 1-1,0-1 1,0 1 0,0-1-1,0 0 1,0 1-1,0-1 1,0 1-1,0-1 1,0 1-1,0-1 1,1 0-1,-1 1 1,0-1-1,0 1 1,0-1-1,0 0 1,1 1-1,0 0 11,-1-1 0,1 1 0,0 0 0,-1-1 0,1 1-1,0-1 1,0 1 0,0-1 0,-1 0 0,1 1-1,0-1 1,0 0 0,0 1 0,1-1 0,14 2 234,-1 0-1,1-1 1,0-1 0,0 0 0,21-3 0,101-19 818,-64 9-792,231-16 573,-184 21-497,-46 1-158,183-8 226,12 24-308,-197-5-98,-23-1-16,202 16-53,-109 0-733,-5-10-937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 12227,'-12'-1'1544,"-1"8"-48,-6 13-728,5 5-319,10 15-377,-6 9-40,3 1-16,5 3-40,2-3-793,4 2-1039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4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134 134 11490,'-7'-14'465,"2"4"51,1 0-1,-5-13 1,9 20-426,-1 0 0,0 0 0,1 0 0,-1 0 0,1 0 0,0 0 0,0 0 0,0 0 0,1 0 0,-1-1 0,1 1 0,1-4 0,-2 5-80,1 0 0,0 0 0,0 0 0,0 0 0,0 1 0,1-1 0,-1 0 0,0 1 0,1-1-1,-1 1 1,1-1 0,0 1 0,-1-1 0,1 1 0,0 0 0,0 0 0,0 0 0,0 0 0,0 0-1,0 1 1,0-1 0,0 0 0,0 1 0,0 0 0,0-1 0,0 1 0,3 0 0,3 0-22,1 1 0,-1 0 0,0 0 1,0 1-1,15 5 0,-11-4 15,0 1 0,21 12 1,-20-8 52,0 1 1,0 1 0,-1 0 0,-1 1 0,1 0 0,-2 0 0,14 19 0,-6-4 48,-2 0 0,25 54 0,-34-63-78,0 1 0,-2-1 0,0 1-1,-1 0 1,-1 0 0,0 1 0,-1-1 0,-2 0-1,-1 25 1,0-29 5,0-1 0,-2 0-1,0 1 1,0-1 0,-1-1 0,0 1-1,-2-1 1,1 1 0,-1-1 0,-1-1-1,0 1 1,-1-1 0,-14 17-1,15-22 42,-1 0 0,1 0-1,-1 0 1,0-1-1,0 0 1,0 0-1,-1-1 1,0 0-1,0-1 1,0 1-1,0-2 1,0 0-1,-1 0 1,1 0 0,0-1-1,-1-1 1,0 1-1,1-2 1,-1 1-1,1-1 1,-1-1-1,-17-4 1,1-4-71,0-1-1,-28-16 1,48 24-197,0-1-1,1 0 0,-1 0 1,1 0-1,0 0 0,0-1 1,0 0-1,1 0 1,-1-1-1,1 1 0,1-1 1,-1 0-1,1 0 0,0 0 1,0-1-1,1 1 1,-1-1-1,-1-9 0,-4-27-3986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5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9754,'-33'10'896,"2"-5"-72,24 1-423,3-4-185,10-2-184,11 2-8,14-4 24,10 0 144,9 12 424,-5 2-104,11-11-416,10 1-40,-6 0 96,-8-6-712,-8-7-3105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5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6 115 8554,'-6'-8'3072,"10"-7"-2103,27-1 255,8 1-448,9-6-480,10 1-160,-2 11-112,-7-1-8,5 14-400,-2 0-896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8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63 482 2200,'0'0'31,"0"0"-1,0 0 0,0 0 1,0 0-1,0 0 0,0 0 0,0 0 1,0 0-1,0 0 0,0 0 1,0 0-1,0 0 0,0 0 0,0 0 1,1 0-1,-1 0 0,0 0 1,0 0-1,0 0 0,0 0 0,0 0 1,0 0-1,0 0 0,0 1 1,0-1-1,0 0 0,0 0 0,0 0 1,0 0-1,0 0 0,0 0 1,0 0-1,0 0 0,0 0 0,0 0 1,0 0-1,0 0 0,0 0 1,0 0-1,0 0 0,0 0 0,0 1 1,0-1-1,0 0 0,0 0 1,0 0-1,0 0 0,0 0 0,0 0 1,0 0-1,0 0 0,0 0 1,0 0-1,0 0 0,0 0 0,0 0 1,0 0-1,0 0 0,0 0 1,0 1-1,0-1 0,-6 2 1156,0 0-343,-10 18 364,12-15-821,0-1 0,0 0 1,0 1-1,0 0 1,1 0-1,0 0 1,0 0-1,-3 7 1,6-12-359,0 0 0,0 0 0,0 0 1,0 0-1,0 0 0,0 1 0,0-1 1,0 0-1,0 0 0,0 0 0,0 0 1,0 1-1,0-1 0,0 0 0,0 0 1,0 0-1,0 0 0,0 1 0,0-1 1,0 0-1,0 0 0,0 0 0,0 0 1,0 0-1,1 1 0,-1-1 0,0 0 1,0 0-1,0 0 0,0 0 0,0 0 1,0 0-1,0 0 0,1 1 0,-1-1 1,0 0-1,0 0 0,0 0 0,0 0 1,0 0-1,1 0 0,7 0 358,-2-2-301,-1 0 0,1 0 0,-1-1 0,0 1 0,0-1 0,0 0 0,0 0 0,8-8 0,24-21 48,41-47-1,-76 78-131,65-74 31,12-36 0,-34 45-8,8-9 5,2-15 25,-53 87 49,-2 5-62,-3 10 10,3-11-48,-53 147 217,-6 19-165,17-1-556,40-157 158,1-1 1,0 1 0,1 0 0,0 13 0,1-15-409,0 1 1,1 0 0,6 13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9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4 134 11378,'-3'-10'993,"18"-5"63,14-9-520,-2-1-160,20 6-208,-3 5-56,3 5-56,-7 1-24,1-2 32,11 10-296,3 0-3353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92 327 5561,'-8'0'830,"0"-1"0,-1 0-1,-14-5 1,20 6-611,0-1-1,1 0 1,0 0 0,-1-1 0,1 1-1,0 0 1,-1-1 0,1 1 0,0-1-1,0 0 1,0 0 0,0 1 0,1-1-1,-1-1 1,0 1 0,-1-3 0,2 3-87,0-1 1,0 1-1,0-1 0,1 0 1,-1 0-1,1 1 1,-1-1-1,1 0 1,0 0-1,0-3 1,1-2 108,0 1 1,4-15-1,-2 13-131,1 0 0,-1 1 0,1-1 0,1 1-1,9-15 1,33-34 296,0 0 72,-44 53-406,0 0 0,0 0 0,1 0 0,-1 0 0,1 0 0,7-4 0,-10 7-55,1 0 0,-1 0 0,1 1 0,-1-1 0,1 0 0,0 1 0,-1-1 0,1 1 0,-1 0 0,1-1 0,0 1 0,-1 0 0,1 0-1,0 0 1,0 0 0,-1 0 0,1 0 0,0 1 0,-1-1 0,1 1 0,-1-1 0,3 2 0,-2-1-11,-1-1 0,0 1 0,0 0-1,0 0 1,0 0 0,0 0 0,0 0 0,0 1 0,0-1-1,0 0 1,0 0 0,0 2 0,8 13 7,0 0 0,-2 0 0,0 1 0,0 0 0,-2 1 0,5 25 0,16 76-121,-23-107 86,-1 0 1,0 0-1,-1 1 0,-1 17 1,-9 48 9,7-59 13,-1-3 3,0 0 0,-1 0 0,-10 26 0,-26 40 17,25-56-10,-30 37 0,40-57-9,0 0-1,1 0 0,0 0 0,1 0 0,-1 1 0,1-1 0,0 1 0,1 0-1,-3 11 1,4-14-1,0-2-2,1 1 0,-1-1 1,1 0-1,0 1 0,0 3 0,0-6 1,0 1 0,0 0 0,0-1 0,0 1-1,1 0 1,-1 0 0,0-1 0,1 1 0,-1-1-1,0 1 1,1 0 0,-1-1 0,1 1 0,-1-1-1,1 1 1,-1-1 0,1 1 0,-1-1 0,1 1-1,0-1 1,0 1 0,2 1-2,0-1-1,1 0 1,-1 0 0,0 0-1,0 0 1,0-1 0,6 1-1,23-1-7,-26 0 9,27-2-7,63-14-1,-79 13 9,27-6-1087,84-29 0,-64 10-1726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0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1992 5625,'-9'-2'1774,"-3"-1"-211,12 2-1464,-1 1-1,1 0 0,-1-1 1,1 1-1,0 0 0,-1 0 1,1-1-1,0 1 0,-1-1 1,1 1-1,0 0 0,0-1 1,-1 1-1,1-1 0,0 1 0,0-1 1,0 1-1,0 0 0,-1-1 1,1 1-1,0-1 0,0 0 1,-1-35 1964,0 29-1840,1-1 0,0 0-1,0 1 1,1-1 0,2-11 0,1-9 195,-2 13-264,0-7 146,10-43 1,17-13-107,-8 22-135,-3 4-30,26-70 13,12 9-23,-12 23-12,175-405 587,-50 116-198,-115 279-357,-44 83-35,26-50 10,-18 22-8,-14 32-6,1 0 0,0 0 1,1 1-1,14-21 0,-14 25-5,0 0 0,8-8 0,-11 14-3,0-1 0,1 0 0,-1 1 1,0-1-1,1 1 0,-1 0 0,8-3 1,-10 5 5,0 0 0,0-1 0,0 1 0,0 0 0,1 0 0,-1-1 0,0 1 0,0 0 0,0 0 1,1 0-1,-1 1 0,0-1 0,0 0 0,0 0 0,0 1 0,1-1 0,-1 0 0,0 1 0,0-1 0,0 1 0,0 0 1,0-1-1,0 1 0,0 0 0,0 0 0,0-1 0,-1 1 0,2 1 0,0 1 7,0 0-1,0 0 1,0 1-1,-1-1 1,1 0-1,-1 1 1,0-1-1,1 7 1,1 7 11,-2-1 0,0 1 0,-1 0 0,-3 18 0,2-25-11,-10 118 47,6-95-33,-16 60 1,2-33 1,-25 98 34,42-147-53,-8 55 10,9-56-11,1 0-1,0 0 0,0 0 1,4 17-1,-3-23-1,0 0-1,0 0 1,0 0-1,1 0 1,-1 0 0,1 0-1,0-1 1,0 1-1,0-1 1,0 1-1,1-1 1,0 0 0,-1 0-1,1 0 1,6 5-1,39 32-20,15 13-121,-29-21-129,101 93-1985,-94-88 1774,5 5 230,-39-36 250,-1 2 1,0-1-1,0 1 1,6 9-1,-11-15 13,0 0-1,0 0 1,0 0 0,-1 0 0,1 1-1,0-1 1,-1 0 0,1 0-1,-1 1 1,0-1 0,0 0-1,0 1 1,0-1 0,0 0 0,0 0-1,-1 1 1,1-1 0,-1 0-1,1 0 1,-1 1 0,0-1 0,0 0-1,0 0 1,0 0 0,-3 3-1,0 1 51,-2 0 0,1 0-1,-1-1 1,0 0-1,0 0 1,-7 4-1,-21 14 97,-1-2 0,-1-1 0,-1-2 0,-1-1 0,0-2 0,-55 13-1,82-25-159,-1 0-1,0-2 1,1 1 0,-1-2-1,-23 0 1,34 0-112,-1 0 1,1-1-1,-1 1 1,1 0-1,-1-1 1,1 1-1,0-1 1,-1 1-1,1-1 1,-1 1-1,1-1 1,-2-1-1,3 1-301,-1 0-1,1 1 0,-1-1 1,1 0-1,-1 0 1,1 0-1,0 0 1,-1 0-1,1 0 1,0 0-1,0 0 1,0 0-1,0-1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143 223 1376,'6'-9'367,"0"0"-1,-1-1 1,0 0-1,-1 0 1,6-19-1,6-18 2002,-16 47-2297,0-1 0,0 1-1,0-1 1,1 1 0,-1-1 0,0 1 0,0-1 0,0 0 0,0 1 0,0-1 0,-1 1 0,1-1 0,0 1 0,0-1 0,0 1 0,0-1 0,-1 1 0,1-1 0,0 1 0,0-1 0,-1 1-1,1-1 1,0 1 0,-1 0 0,1-1 0,0 1 0,-1-1 0,1 1 0,-1 0 0,1 0 0,-1-1 0,1 1 0,-1 0 0,1 0 0,-1-1 0,-2 0 130,1 1 1,-1-1 0,0 1-1,1 0 1,-5-1 0,2 1-14,-2 0 424,0-1-1,-9-3 0,14 3-475,0 1 0,0-1 0,1 1 0,-1-1 0,0 0 0,1 0 0,-1 0 0,1 0 0,-1 0 0,1 0 0,-1-1-1,1 1 1,0 0 0,-2-3 0,-2-3 272,4 5-284,-1 0-1,1-1 1,-1 1-1,1 0 1,0 0 0,0-1-1,0 1 1,0 0-1,1-1 1,-2-4-1,2 6-73,0 0 0,0 0-1,0 0 1,0-1 0,0 1-1,-1 0 1,1 0-1,0 0 1,-1 0 0,1 0-1,-1 0 1,1 0 0,-1 0-1,0 0 1,0-1 0,0 2-41,1-1 1,0 1 0,0 0-1,-1 0 1,1 0 0,0-1-1,-1 1 1,1 0 0,0 0-1,0 0 1,-1 0 0,1 0-1,0 0 1,-1 0 0,1 0-1,0 0 1,-1 0 0,1 0-1,0 0 1,-1 0 0,1 0-1,-1 0 2,0 0-1,1 1 1,-1-1-1,1 0 1,-1 1-1,0-1 1,1 1-1,-1-1 1,1 0-1,0 1 1,-1-1-1,1 1 1,-1-1-1,0 2 1,-1 3 14,-1 0 1,1 1 0,-1-1-1,1 1 1,1 0 0,-1 0-1,1-1 1,-1 11 0,1-6 29,0-1 0,-6 17 0,-7 10 141,13-28-137,0 1 0,0-1 1,1 12-1,-10 115 394,2-39-267,6 43-60,3-50-89,-3-33-18,0-1 3,9 89-1,-5-127-19,0-1 0,2 0 0,0 0-1,1 0 1,0 0 0,1-1-1,1 0 1,1 0 0,17 26 0,-20-34-3,0-1 0,1 0 0,0 0 0,0-1 0,0 1 0,0-1 0,1-1 0,0 1 1,0-1-1,0 0 0,11 4 0,-11-6-4,0 0 0,1 0 1,-1-1-1,0 0 0,1 0 0,-1-1 1,1 0-1,-1 0 0,0-1 0,1 1 1,-1-2-1,0 1 0,10-4 0,-5 0-3,0 0-1,0-1 1,-1 0-1,21-15 1,-14 7 4,0 0 1,29-32 0,-8 0 21,50-77-1,19-61 39,-39 43-3,-59 116-35,0-1 1,-2 1 0,8-44 0,-14 56-6,-1 0 1,0 0-1,-1 0 0,-3-26 0,2 33-7,0 1 0,0-1 0,0 1-1,-1-1 1,0 1 0,0 0 0,-1 0-1,1 0 1,-1 0 0,0 0 0,-1 0 0,-6-7-1,9 11-2,-1-1 0,0 0-1,0 1 1,0-1 0,-1 1-1,1 0 1,0-1 0,0 1-1,-1 0 1,1 0 0,-4 0-1,2 0 4,0 1-1,-1 0 1,1-1 0,0 2-1,-6 0 1,7-1-4,1 0 0,0 0 0,-1 1 0,1-1 0,0 1 0,-1 0 0,1-1 0,-4 3 0,5-2-3,0 0 1,-1 1-1,1-1 0,0 0 1,0 0-1,0 1 0,0-1 0,0 1 1,0-1-1,1 1 0,-1-1 1,-1 4-1,0 2-3,0-1 1,0 1-1,-1 13 1,3-18 2,0 1 1,-1-1-1,1 1 1,1-1-1,-1 1 0,0-1 1,1 0-1,-1 1 1,1-1-1,-1 1 1,1-1-1,0 0 0,0 1 1,3 3-1,-4-5 1,1-1 0,-1 1 0,0-1 0,1 0 0,-1 1 0,1-1 1,-1 1-1,1-1 0,-1 0 0,1 1 0,-1-1 0,1 0 0,-1 0 0,1 1 0,-1-1 0,1 0 0,0 0 0,-1 0 0,1 0 0,0 0 0,11-3 10,2-2-1,3 0-6,-9 3-3,0 0-1,0 1 1,0 0 0,9 0 0,-15 1-2,1 0 1,-1 0 0,0 1-1,0-1 1,1 1 0,-1-1-1,0 1 1,0 0 0,0 0-1,0 0 1,0 0 0,0 1-1,0-1 1,0 0 0,0 1-1,-1-1 1,1 1 0,-1 0-1,1 0 1,-1-1 0,1 1-1,-1 0 1,0 0 0,1 3-1,1 1 7,-1 1 1,0-1-1,0 1 0,0 0 0,-1-1 0,1 15 0,-5 168 101,-18-1-68,8-105-19,-6 36 4,16-86-16,0 53 0,4-75-17,-1 0 0,1 0 1,1 0-1,0 0 0,4 11 0,-5-19-70,1 0 1,-1 0-1,0 0 0,1 0 1,0 0-1,-1 0 1,1-1-1,0 1 1,1 0-1,-1-1 0,0 0 1,1 0-1,-1 0 1,1 0-1,0 0 1,0 0-1,-1-1 0,1 1 1,6 1-1,1 0-1018,20 2-1,-30-5 1097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6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26 5617,'-11'-15'424,"5"9"360,2 4 857,-8 0 71,5 4-504,7 4-7,-4 7-9,-2 16-304,4 10-440,-6 9-168,12 11-216,6-13-32,-2 6-8,7 4-8,-1-13-168,-11-10-352,5-12-1160,0-7-665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3:24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660 53 5145,'-57'6'3070,"50"-5"-2660,-1 0-1,1 0 1,0-1-1,0 0 1,-1-1-1,-7 0 1,-22-2 789,-29 8 208,29-1-820,4-1 63,1 2 1,-45 11-1,57-10-441,0 1 1,0 1-1,0 0 1,-30 20-1,41-23-188,0 2 0,0-1 0,1 2 0,0-1 0,0 1 0,1 0 0,0 0 0,0 1 0,1 0 0,0 1 0,0-1 0,1 1-1,-6 17 1,5-13-22,2 1 0,-1 0 1,2 0-1,0 1 0,1-1 0,0 1 0,2-1 0,0 1 0,0-1 0,5 28 0,-3-35 1,0 0 0,0 0 0,1 0 0,0 0 0,0-1 0,1 1 0,8 11 0,-9-15 0,0 0 0,0 0 0,1-1 0,-1 1 0,1-1 0,0 0 0,0 0 0,0 0 1,0 0-1,1-1 0,-1 0 0,1 0 0,8 3 0,-8-4 1,0 0 0,1 0 0,-1-1 0,1 1 0,-1-1 0,1-1 0,-1 1 0,8-2 0,0-1 4,-1-1 0,23-9 0,-9 1 6,1-2-1,42-30 1,-32 16 0,39-36 1,-56 45-3,-1-1 0,27-35 0,-39 46-5,-2 0 0,1 0 0,-1 0 0,-1-1 1,0 1-1,0-1 0,-1 0 0,0 0 0,-1 0 0,2-13 0,-4 6 5,0 0 0,-2-1 1,0 1-1,-5-23 0,6 35-8,0 1 0,-1-1 0,1 1-1,-1-1 1,1 1 0,-1 0-1,-1-1 1,1 1 0,-1 0-1,1 1 1,-1-1 0,0 0-1,0 1 1,-1 0 0,1-1 0,-1 1-1,0 1 1,1-1 0,-1 0-1,0 1 1,-1 0 0,1 0-1,0 0 1,-6-1 0,8 3-3,-1-1 0,0 0 0,0 1 1,1 0-1,-1 0 0,0 0 0,0 0 1,1 0-1,-1 1 0,0-1 0,0 1 0,1-1 1,-1 1-1,0 0 0,1 0 0,-1 1 1,1-1-1,-1 0 0,-2 3 0,-2 2-5,1 0-1,0 0 0,0 0 1,1 1-1,-6 9 0,6-8 10,0 0-1,0 0 0,1 1 1,0 0-1,1 0 0,0 0 1,-3 13-1,5-17 4,0 0-1,0 1 1,1-1-1,-1 0 1,1 0-1,1 6 1,0-7-4,0-1-1,0 1 1,0-1 0,0 1 0,1-1 0,-1 1 0,1-1-1,0 0 1,3 4 0,3 3 10,1 1 0,0-2 0,1 1 0,0-1 0,0-1 0,13 7 0,0 0-554,46 21 0,-56-30-604,20 5 0,20 0-3169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57 184 4593,'-8'-9'923,"0"0"76,-1 0 0,-9-17 0,16 23-744,0 0-1,1 0 0,-1 0 0,1 0 0,0 0 1,0 0-1,0-1 0,0 1 0,0 0 1,1-1-1,0 1 0,-1 0 0,1-1 0,1-4 1,0 6-142,-1-1 1,1 1-1,0 0 1,1 0-1,-1 0 1,0 0-1,0 0 1,1 0-1,-1 1 1,1-1-1,0 0 1,-1 1-1,1-1 1,0 1-1,0 0 1,0-1-1,3 0 1,-2 0-20,13-10 322,-11 8-298,-1 0 0,1 0 0,1 1 1,-1 0-1,7-3 0,-7 5-61,0-1 0,-1 1 1,1 0-1,0 0 0,0 1 0,0 0 1,0 0-1,0 0 0,0 0 0,0 1 1,0 0-1,8 2 0,-5-1 35,-1 1-1,0 0 0,1 1 0,-1-1 1,-1 2-1,1-1 0,9 8 1,14 16 84,-2 0 0,-1 2 1,-2 1-1,25 39 0,-38-52-157,-1 0 0,10 24 0,-16-32-19,-1 1 0,0 0 0,-1 0 0,0 1 0,1 14 1,-3-22 1,-1 0 0,0 0 0,0 0 0,0 1 0,0-1 0,-1 0 0,0 0 1,1 0-1,-2 1 0,1-1 0,0 0 0,-1-1 0,0 1 0,0 0 0,0 0 1,0-1-1,0 1 0,-1-1 0,0 0 0,1 1 0,-1-1 0,-1-1 0,1 1 1,0 0-1,-1-1 0,-5 4 0,0-1 10,-1-1 0,0 0 0,0 0 0,0-1 0,0 0 0,-1-1 0,1 0 0,-1-1 0,-17 1 0,16-2-12,-99-2-123,107 2-4,-1-1 1,1 1-1,0-1 0,0 0 0,0 0 0,0-1 0,0 1 1,0-1-1,-4-2 0,8 4 109,0 0-1,0 0 1,-1 0-1,1-1 1,0 1 0,0 0-1,0 0 1,-1 0-1,1 0 1,0 0 0,0 0-1,0-1 1,0 1 0,-1 0-1,1 0 1,0 0-1,0-1 1,0 1 0,0 0-1,0 0 1,0 0-1,0-1 1,-1 1 0,1 0-1,0 0 1,0 0-1,0-1 1,0 1 0,0 0-1,0 0 1,0-1 0,0 1-1,0 0 1,0 0-1,0-1 1,0 1 0,0 0-1,1 0 1,-1 0-1,0-1 1,0 1 0,0 0-1,0 0 1,0 0 0,0-1-1,1 1 1,9-5-638,-7 5 468,14-7-1011,0 1-320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6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8426,'-24'4'808,"22"-2"-464,1-4 64,-19 4-248,22 2-176,12 2-232,-16-10-1264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7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180 252 3489,'0'-3'457,"0"0"1,0 0 0,1 0-1,0 1 1,-1-1-1,1 0 1,0 0-1,3-4 1,-1 0-51,-3 6-333,0 0 0,1 1 0,-1-1 0,0 0 0,0 0 0,0 0 1,0 0-1,0 0 0,0 0 0,0 1 0,0-1 0,-1 0 0,1 0 0,0 0 1,0 0-1,-1 1 0,1-1 0,0 0 0,-1 0 0,0-1 0,0 2-52,1 0-1,0 0 1,0-1-1,-1 1 1,1 0-1,0 0 1,0-1-1,0 1 0,0 0 1,-1-1-1,1 1 1,0 0-1,0-1 1,0 1-1,0 0 1,0-1-1,0 1 1,0 0-1,0-1 1,0 1-1,0 0 0,0-1 1,0 1-1,0 0 1,0-1-1,0 1 1,0 0-1,0-1 1,0 1-1,0 0 1,1 0-1,-1-1 1,0 1-1,0 0 0,0-1 1,0 1-1,1 0 1,-1 0-1,0-1 1,0 1-1,1 0 1,-1 0-1,0 0 1,0-1-1,1 1 1,-1 0-1,0 0 0,1 0 1,-1 0-1,0 0 1,1-1-1,4 0 123,-4 1-121,0-1-1,1 1 1,-1 0 0,0-1-1,0 1 1,0-1-1,0 0 1,0 1 0,0-1-1,0 0 1,0 1-1,0-1 1,0 0 0,0 0-1,0 0 1,0 0-1,0-1 1,3-10 131,-4 10-106,1 1 0,-1-1 0,1 0 0,-1 0 0,1 1 0,0-1 0,0 0 0,1-1 0,1 0 149,0 0 1,0 0-1,5-3 1,-5 4-91,-1 1-1,1-1 1,-1 0-1,0 0 1,1 0 0,-1 0-1,0-1 1,-1 1-1,1 0 1,3-6 0,-3-9 422,-2 15-451,0 0 0,1-1 0,-1 1-1,0 0 1,1-1 0,0 1 0,-1 0-1,2-3 1,2 0 90,-4 4-145,1 0 0,-1 1-1,1-1 1,-1 0 0,0 1-1,1-1 1,-1 0 0,0 1-1,1-1 1,-1 0 0,0 0-1,0 1 1,0-1 0,1 0-1,-1 0 1,0 0 0,0 1-1,0-1 1,0 0 0,-1 0-1,1 0 1,0 1 0,0-1-1,0 0 1,-1 0 0,1 1-1,0-1 1,-1 0 0,0-1-1,-1 0 31,1 0-1,-1-1 0,0 1 1,-1 0-1,1 0 0,0 1 0,0-1 1,-1 0-1,1 1 0,-1 0 1,0-1-1,1 1 0,-4-1 1,5 2-33,1 0 0,-1-1 0,1 1 0,-1 0 0,1 0 0,-1 0 0,1 0 0,-1 0 0,1 0 0,-1 0 0,1 0 0,-1 0 0,1 0 0,-1 0 0,1 0 0,-1 0 0,1 0 0,-1 0 0,1 0 0,-1 1 0,1-1 0,-1 0 0,1 0 0,-1 1 0,-8 3 228,-10-1 12,11-2-132,-1 0-1,1 1 1,-12 3 0,-11 8 226,12-8-193,13-3-105,0-1 1,-1 1 0,1 0 0,0 1-1,0-1 1,-8 6 0,-19 22 128,25-25-173,6-4-11,1 0 0,-1 0 0,0 0 0,1 0 0,-1 0 0,1 0 0,0 1 0,-1-1 0,-1 3 0,3-3-1,-1-1 0,1 1-1,0-1 1,0 1 0,0-1-1,0 1 1,0-1-1,0 1 1,0 0 0,0-1-1,0 1 1,0-1-1,0 1 1,0-1 0,0 2-1,1-1 0,0 1 0,0-1-1,-1 1 1,1-1-1,0 1 1,2 1 0,2 2-7,0 1 1,1-2-1,10 9 0,3 1-7,4 9 2,-16-15 12,0-1-1,13 10 1,12 5 1,-15-11 1,28 24 1,-31-21 2,-1 2 0,17 25 1,3 3-1,-23-33 5,0 1 1,-1 0-1,-1 0 0,14 27 1,-19-33-1,-2-4-3,1 1 0,-1 0 1,0 0-1,2 4 1,-3-7-6,0 1 1,0-1 0,0 1-1,0-1 1,0 1 0,0-1-1,0 1 1,0-1 0,0 1-1,0-1 1,0 1 0,0-1-1,0 0 1,0 1-1,0-1 1,-1 1 0,1-1-1,0 1 1,0-1 0,0 1-1,-1-1 1,1 0 0,0 1-1,-1-1 1,1 0 0,0 1-1,-1-1 1,1 0 0,0 1-1,-1-1 1,1 0 0,-1 0-1,1 0 1,-1 1-1,-2 0 11,0-1-1,0 1 0,0 0 1,0-1-1,1 0 0,-1 0 1,-5 0-1,-22-5 50,20 4-42,-1-1-2,-1 0 0,1-1-1,0-1 1,0 1 0,-14-8-1,-20-5-29,37 14 0,7 2-14,1 0 0,-1 0 0,1-1 0,-1 1 0,1 0 0,-1 0 0,1 0 0,0 0 0,-1-1 1,1 1-1,-1 0 0,1-1 0,-1 1 0,1 0 0,0-1 0,-1 1 0,1 0 0,0-1 0,-1 1 1,1 0-1,0-1 0,0 1 0,0-1 0,-1 1 0,1-1 0,0 0 0,2-6-1011,-2 7 1001,1-1-175,0 1 1,-1-1-1,1 0 1,0 1-1,0-1 1,-1 1-1,1-1 1,0 1-1,0 0 0,0-1 1,0 1-1,1-1 1,21-5-5681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7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9346,'-12'5'2000,"1"-1"-351,-15 10-57,-6 11-664,4 14-560,-3 5-144,2 9-80,6 1-32,15-6-87,12-7-9,10-20-857,5-11-1287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7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4 8594,'-11'-2'603,"0"1"0,0 0 0,-1 1 0,1 0 0,0 1 0,-1 1 0,1-1 0,0 2 0,0-1 0,-18 8 0,-37 24 694,54-27-1159,0 1-1,0 0 1,-11 10-1,21-15-115,-1-1-1,1 1 1,0-1-1,0 1 1,0 0-1,0 0 0,0 0 1,0 0-1,1 0 1,0 0-1,-3 7 1,4-8-19,0 1 0,-1-1 0,1 1 0,0-1 0,0 0 0,1 1 0,-1-1 0,0 1 0,1-1 0,-1 0 0,1 1 0,0-1 0,0 0 1,0 0-1,0 1 0,2 2 0,0-2-5,-1 0 0,0 0 0,1 0 0,0-1 0,0 1 0,-1-1 0,5 3 0,25 13-23,-28-17 22,36 20-23,56 29 9,-83-41 26,0 0-1,0 0 0,-1 2 0,21 21 0,-31-30-6,8 8 5,-2 1 0,0 0 0,0 0 0,8 15 0,-15-22-3,1-1-1,-1 0 1,0 1-1,0 0 1,0-1 0,0 1-1,-1 0 1,1-1 0,-1 5-1,0-6 2,-1 1 0,1-1-1,-1 1 1,1-1 0,-1 0-1,0 1 1,0-1 0,0 0 0,0 0-1,0 0 1,0 0 0,-1 0-1,1 0 1,-1 0 0,-2 2-1,-4 3 23,0 0-1,-1-1 1,0-1-1,0 1 1,0-2-1,-1 1 1,-14 4-1,16-7 17,0 0 0,0 0 0,0 0 0,0-1 0,0-1-1,-13 0 1,-47-7 383,21 0-383,32 7-59,15 0 7,-1 0 1,1 0 0,0 1 0,0-1 0,-1 0 0,1 0 0,0 0-1,0 0 1,0 0 0,0 1 0,-1-1 0,1 0 0,0 0-1,0 0 1,0 0 0,0 1 0,0-1 0,-1 0 0,1 0 0,0 1-1,0-1 1,0 0 0,0 0 0,0 0 0,0 1 0,0-1-1,0 0 1,0 0 0,0 1 0,0-1 0,0 0 0,0 0 0,0 1-1,0-1 1,0 0 0,0 0 0,0 1 0,0-1 0,0 0-1,1 0 1,-1 0 0,0 1 0,0-1 0,7 10-1084,10-2-793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8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196 218 5425,'-1'-4'1394,"1"7"-510,-3 9 1857,4-18 938,-1 5-3538,0-1 1,0 1-1,0-1 0,-1 0 1,1 1-1,0-1 0,-1 1 1,1-1-1,-2-2 1,1 3-61,0 0 0,1 0 1,-1 0-1,0 0 0,0 0 1,0 0-1,0 1 0,-1-1 1,1 0-1,0 1 0,0-1 0,0 0 1,-1 1-1,1 0 0,0-1 1,-3 1-1,2-1-15,0 1-1,0-1 1,0 1 0,0 0-1,-1 0 1,1 0 0,0 1-1,0-1 1,-4 1 0,3 0-29,1 1 1,-1-1 0,1 1 0,0-1-1,0 1 1,-1 0 0,1-1-1,-2 4 1,-15 18 147,14-18-146,-8 13 60,1 0 0,0 0 1,1 1-1,-14 34 1,20-41-55,1 1 0,1 0 0,0 0-1,0 0 1,1 0 0,1 0 0,0 1 0,2 24 0,-1-33-41,1-1-1,0 0 1,0 0-1,0 0 1,0 0-1,0 0 1,1 0-1,0 0 0,0 0 1,0 0-1,0-1 1,1 1-1,-1-1 1,4 4-1,-3-5-5,-1 0-1,1 0 1,-1-1-1,1 1 1,0 0-1,0-1 1,0 0-1,0 0 1,0 0 0,0 0-1,0 0 1,0 0-1,0-1 1,0 0-1,0 1 1,1-1-1,-1 0 1,0-1-1,0 1 1,5-2-1,3 0-3,-1-2-1,0 0 1,0 0-1,14-8 1,17-13-85,-1-1 0,55-46 0,-84 63 59,112-99-221,-109 94 246,-1-1 0,-1 0 0,0 0 0,-1-1 0,-1-1 0,11-21 0,-15 22 19,0 0-1,5-27 1,-9 36-4,-1 0 0,0 0-1,0 0 1,0-15 0,-2 20-2,1-1-1,-1 0 1,0 0-1,1 1 1,-1-1-1,0 0 0,-1 1 1,1-1-1,0 1 1,-1-1-1,1 1 1,-1 0-1,0 0 1,-2-3-1,2 3 6,-1 0 0,1-1 0,0 1 0,-1 0 0,0 1 0,1-1 0,-1 0 0,-5-2 0,6 4 3,-1-1-1,1 1 1,-1-1-1,1 1 0,-1 0 1,1 0-1,-1 0 1,1 0-1,-1 0 0,1 1 1,-1-1-1,-2 2 1,-1-1 25,0 1 0,1 1 1,-1-1-1,1 1 0,0 0 1,-9 7-1,4-1 15,0-1 1,-11 14-1,5-2-25,0 0 0,-18 31 0,25-36-29,1 2 0,0-1-1,1 1 1,-5 19 0,10-26-60,-1-1 1,2 1 0,-1 0 0,2-1-1,-1 1 1,1 0 0,1 0-1,0 0 1,0-1 0,1 1-1,0 0 1,0-1 0,1 0 0,1 1-1,-1-1 1,9 13 0,-4-11-685,18 20 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8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0 11370,'-5'2'211,"0"0"-1,1 0 1,-1 0-1,1 0 1,0 1-1,0 0 1,0 0-1,0 0 1,0 0-1,0 1 1,1-1-1,0 1 0,0 0 1,0 0-1,-5 8 1,-1 3 79,1 0 0,0 0 0,1 1 0,-7 24 0,6-11-221,-7 55 0,-9 212-34,18 1-18,6-295-17,14 365-5,-12-348 3,5 22 0,-5-33 0,0-1 0,0 0 1,1 0-1,0-1 0,7 11 0,-7-14 27,-2-3 12,0-8 53,-5-5-46,0 0 0,0 1 0,-1-1 0,-1 1 0,0 0 0,0 0 0,-16-20 0,18 28-40,0-1-1,1 1 0,-1-1 1,1-1-1,0 1 0,1 0 1,-1-1-1,1 1 0,-3-8 1,1-1 10,-7-15 0,7 22 69,1 0 0,0-1 0,1 1 0,0 0 0,0-1 0,1 1 0,-2-15 0,3 20-53,1 1 1,-1-1-1,0 1 1,1-1-1,-1 1 1,1-1-1,-1 1 1,1 0-1,-1-1 1,1 1-1,0 0 1,0-1 0,0 1-1,1-2 1,2 0 80,0-1 1,8-5-1,-1 1-10,-6 4-68,0 0 1,1 1-1,-1-1 0,1 1 0,9-4 0,31-7 66,-33 11-71,45-8 8,-2 0 21,37-21 116,-56 18-394,29-9-971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2 239 11771,'0'-3'49,"-1"-4"94,0 0-1,1-1 1,1 1-1,-1 0 1,1-1-1,0 1 1,3-10-1,0 7 69,1-1 0,0 1 0,1 0 0,7-10 0,0 2-35,20-20 0,-28 33-175,-1 0 0,2 0-1,-1 1 1,0-1 0,1 1-1,0 1 1,0-1 0,0 1 0,0 0-1,12-4 1,-15 6-3,-1 1 0,1-1 0,-1 1 0,0 0 0,1-1 0,-1 1 0,1 1-1,-1-1 1,1 0 0,-1 1 0,0-1 0,1 1 0,2 1 0,0 0 4,0 1 1,0 0-1,-1 0 0,8 7 1,-4-3 9,-1 0 1,-1 0-1,1 0 0,-1 1 1,-1 0-1,1 1 1,-1-1-1,4 11 0,-3-5 7,-1 1 0,0 1 0,-1-1 0,4 22 0,-6-19 2,-1 1 0,-1 0 0,0 0 0,-1-1-1,-2 1 1,-4 23 0,-3-5 20,0-1 0,-19 39-1,5-13-3,-19 41 19,39-94-49,2-7-6,1 1 1,0-1-1,-1 1 1,1-1-1,0 1 1,0-1-1,1 1 1,-1 0-1,0 0 1,1-1-1,0 1 1,0 0-1,0 4 1,0-6-3,0-1 0,1 1 1,-1 0-1,0 0 1,1 0-1,-1-1 1,1 1-1,-1 0 1,1 0-1,-1-1 1,1 1-1,-1 0 1,1-1-1,0 1 0,-1-1 1,1 1-1,0-1 1,-1 1-1,1-1 1,0 1-1,0-1 1,0 0-1,-1 0 1,3 1-1,2 0 32,0 0 0,12 1 0,-10-1 28,68 6 306,39 4-411,-47 1-1786,6 1-4032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0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190 266 6841,'-118'55'4688,"96"-44"-3879,16-7-453,0-1 0,-12 5 0,18-8-326,-1 0 1,1 0 0,-1 0 0,1 0-1,-1 1 1,1-1 0,-1 0 0,0 0-1,1 0 1,-1-1 0,1 1 0,-1 0 0,1 0-1,-1 0 1,1 0 0,-1 0 0,1-1-1,-1 1 1,1 0 0,-1 0 0,1-1-1,-1 1 1,1 0 0,-1-1 0,1 1-1,0-1 1,-1 1 0,1 0 0,-1-1 0,1 1-1,0-1 1,-1 0 0,1 0 31,-1-1 1,0 1-1,1-1 1,-1 1-1,1-1 0,0 0 1,0 1-1,-1-1 1,1 1-1,0-1 0,1-2 1,1-5 130,0 1 0,1 0 0,0 0 1,7-14-1,-1 1 85,1-2-14,16-35 310,-22 49-481,2 1-1,-1 0 1,1 0-1,10-11 0,7-3 86,26-18 0,-42 35-164,-5 3-10,6-4 26,0-1-1,1 1 1,18-9 0,-24 14-24,0 0 0,0 0-1,0 0 1,0 0 0,0 0 0,0 1 0,0-1-1,0 1 1,0 0 0,0 0 0,1 0 0,-1 1-1,0-1 1,0 1 0,0-1 0,0 1 0,0 0-1,4 2 1,1 2 2,-1 0 0,1 0 0,9 10 0,89 84 62,9 8-18,-100-95-39,0-1 0,0 0 0,1-1 0,32 15 0,-37-21-6,0 0 1,0 0-1,0-1 1,0-1-1,1 0 1,-1 0-1,0-1 1,1-1-1,12 0 1,-4-2 1,-1-2 0,0 0 1,0-1-1,0 0 0,25-12 0,85-50-1622,-61 30-1966,-23 15-3430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0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7938,'-1'-2'214,"1"1"1,0-1 0,0 0 0,0 1-1,0-1 1,1 1 0,-1-1 0,1-2-1,-1 4-162,0-1-1,1 1 0,-1-1 1,0 1-1,0 0 0,0-1 1,1 1-1,-1 0 0,0-1 1,1 1-1,-1 0 0,0-1 1,1 1-1,-1 0 0,0 0 1,1-1-1,-1 1 0,0 0 1,1 0-1,-1 0 0,1 0 1,-1 0-1,1-1 0,-1 1 1,0 0-1,1 0 0,-1 0 1,1 0-1,-1 0 1,1 0-1,-1 0 0,0 1 1,1-1-1,-1 0 0,1 0 1,-1 0-1,1 0 0,-1 0 1,0 1-1,1-1 0,-1 0 1,4 3 58,0-1 0,0 1 0,-1 0 1,1 0-1,-1 1 0,0-1 1,0 1-1,4 5 0,8 9 56,131 117 1,-58-57-143,-64-54 6,-1 1-1,34 47 0,25 58 54,-75-118-74,0-1 4,0 2-1,0-1 0,5 16 1,-11-24-8,1 0 1,-1 0-1,-1 0 0,1 0 1,-1 0-1,1 0 1,-1 1-1,0-1 0,-1 0 1,1 0-1,-1 0 1,0 0-1,0 0 0,0 0 1,-2 4-1,-3 4 23,0 0 0,-2-1 0,1 1-1,-18 18 1,20-24-17,-6 7 16,-2 0 1,1-1-1,-20 14 1,-46 26-17,78-52-11,-71 41-275,-1-6-498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3:25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45 5145,'2'-6'249,"1"-1"1,3-7-1,-6 13-154,1 0 0,-1 0-1,1 0 1,0 0 0,-1 0-1,1 0 1,0 0 0,0 0-1,0 0 1,0 0 0,0 0-1,0 1 1,0-1 0,0 0 0,0 1-1,0-1 1,0 0 0,0 1-1,2-1 1,-3 1-46,1 0 0,-1 0-1,0 0 1,0 0 0,0 0 0,1 0 0,-1 0 0,0 0-1,0 0 1,0 1 0,1-1 0,-1 0 0,0 0-1,0 0 1,0 0 0,0 0 0,1 1 0,-1-1 0,0 0-1,0 0 1,0 0 0,0 0 0,0 1 0,0-1-1,1 0 1,-1 0 0,0 0 0,0 1 0,0-1 0,0 0-1,0 0 1,0 0 0,0 1 0,0-1 0,0 0-1,1 13 921,-1-8-560,1 48 1111,4 65-500,8-18-774,93 551 262,-95-590-459,5 77 0,-15-103-35,-1 0 0,-2 0 0,-10 59 0,1-46-10,-1-1 0,-3 0 0,-2-2 1,-2 1-1,-2-2 0,-26 42 0,-1-7-208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139 214 3081,'-1'0'140,"0"0"1,0 0-1,0-1 1,0 1-1,1 0 1,-1-1-1,0 1 1,0-1 0,0 1-1,1-1 1,-1 0-1,0 1 1,0-1-1,1 0 1,-1 1-1,1-1 1,-1 0-1,1 0 1,-1 1 0,1-1-1,-1 0 1,1 0-1,-1 0 1,1 0-1,0 0 1,0 0-1,0 0 1,-1 0-1,1 1 1,0-3 0,0-5 754,-3-18 597,3 25-1353,0-1-1,-1 1 1,1-1-1,-1 1 1,1-1-1,-1 1 1,0 0 0,1-1-1,-1 1 1,0 0-1,0-1 1,-2-1-1,3 3-79,-1-1 0,1 1 0,0 0-1,0 0 1,-1-1 0,1 1 0,-1 0-1,1 0 1,0 0 0,-1-1 0,1 1-1,0 0 1,-1 0 0,1 0 0,-1 0-1,1 0 1,0 0 0,-1 0 0,1 0-1,-1 0 1,1 0 0,0 0-1,-1 0 1,1 0 0,0 1 0,-1-1-1,1 0 1,-1 0 0,1 0 0,-10 10 697,8-8-690,-5 8 162,1-1-1,-1 2 1,2-1-1,-1 0 1,-6 21-1,3-5 42,-6 39 0,8-29-237,2 0-1,2 0 0,1 0 1,2 0-1,1 0 1,2 0-1,1 0 0,10 35 1,-8-50-29,1 0 0,0-1-1,2 0 1,0 0 0,2-1 0,0 0 0,20 26 0,-24-37-2,-1 0 0,1 0 0,1-1 0,-1 0 0,10 7 0,-12-11-1,0 0 1,0 0 0,1-1 0,-1 1 0,1-1 0,-1 0-1,1-1 1,-1 1 0,1-1 0,0 0 0,7 0-1,-1-1 2,0 0-1,0-1 1,-1 0-1,1-1 1,-1 0-1,1-1 1,-1 0-1,0-1 1,16-8-1,-11 4-1,-2-1 0,1 0 0,-2-2-1,1 1 1,-1-2 0,15-16 0,64-75-40,-71 77 18,-1-1 0,19-35 0,21-67-1,-42 87 28,0-2 12,16-53 0,-28 76-6,-2 0 0,0-1-1,-1 1 1,1-42 0,-5 45 4,0 0 1,-1 0-1,-7-31 0,8 46-12,0 0 0,0 0 0,0 1 1,0-1-1,0 0 0,-1 1 0,1-1 0,-1 1 0,0 0 0,-3-4 0,3 4-1,1 1 0,-1 0 0,1 0 0,-1 0 1,1 0-1,-1 0 0,0 1 0,0-1 0,1 1 0,-1-1 0,0 1 0,0-1 0,0 1 0,0 0 0,0 0 0,-2 0 1,2 0-3,1 0 0,-1 1 0,1-1 0,-1 1 0,1-1 0,-1 1 0,1 0 0,0-1 0,0 1 0,-1 0 0,1 0 0,0 0 0,0 0 0,0 0 0,0 0 0,0 0 0,0 0 1,0 0-1,0 1 0,0-1 0,0 0 0,1 1 0,-2 1 0,0 3-3,0-1 0,0 1 0,1 0 0,-2 10 0,2-4-4,0 0 0,2 15 0,0 4-1,-8 122 0,10-87 13,16 99 1,-11-111-1,-2-13-13,10 72 54,-11-89-93,1 1 1,13 32 0,-16-48-225,2 0 0,-1-1 0,11 16 1,-7-14-897,14 14 1,-22-24 1161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4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10330,'-10'15'592,"0"-1"361,8 3 71,22 8-392,-24 12-432,-8 10-104,12 11-56,6 6-8,-14 9-8,-9 3-16,17-14 8,9 0 0,1-16-176,-2-17-824,17-25-2641,-15-4-2320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12 121 5841,'-1'-22'1408,"1"15"-834,-1-1 0,1 1 0,1-9 0,-1 14-437,1 0-1,-1 0 1,1 0 0,0 0 0,-1-1-1,1 1 1,0 0 0,0 0-1,0 1 1,1-1 0,-1 0 0,0 0-1,1 0 1,2-2 0,-1 1 51,1 0 1,0 0-1,-1 1 0,1-1 1,0 1-1,0 0 0,0 0 1,1 0-1,-1 1 0,0 0 1,1-1-1,-1 2 0,1-1 1,-1 0-1,1 1 0,6 0 1,-6 0-123,-1 1 0,1-1-1,0 1 1,0 1 0,0-1 0,-1 1 0,1 0 0,-1 0 0,1 0-1,-1 0 1,0 1 0,7 5 0,6 8 55,23 30 1,-29-34-92,8 11 27,-2 1-1,0 0 1,-2 2-1,20 42 1,-26-46-8,0 1 0,-2-1 0,-1 1 0,-1 0 0,0 1 0,1 31 0,-6-46-30,0-1 1,0 1-1,-1-1 0,0 0 1,-1 1-1,-2 8 0,3-13-9,-1 0-1,1 0 0,-1-1 1,0 1-1,0-1 0,0 1 0,0-1 1,0 0-1,-1 0 0,0 0 1,0 0-1,1 0 0,-1-1 0,-6 4 1,1-2 10,0 0 1,0-1-1,0 0 1,0 0 0,-1-1-1,1 0 1,-17 2-1,5-3 14,1-1-1,-28-2 1,35 0-57,1 0-1,0 0 1,0-1-1,0 0 1,0-1 0,1-1-1,-1 0 1,1 0-1,0 0 1,1-2 0,-1 1-1,-12-12 1,20 16-96,0 0 1,0 0-1,0 0 1,0 0-1,1 0 1,-1 0-1,0 0 1,1 0-1,0-1 1,0 1-1,-1-1 1,1 1-1,1-1 1,-1 1-1,0-1 1,1 0-1,-1 1 1,1-1-1,0 0 1,0 1-1,0-1 1,0 0-1,0 1 1,1-1-1,-1 0 1,1 1-1,-1-1 1,1 1-1,2-4 0,14-28-2016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5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3 10442,'-18'-2'736,"0"2"-1,1 0 0,-1 1 1,-23 5-1,22-4-476,16-1-246,-1-1-1,0 0 1,0 1 0,0 0-1,1 0 1,-1 0-1,0 0 1,1 0 0,-7 4-1,10-4-11,-1-1 1,0 1-1,1-1 0,-1 1 0,1 0 0,-1-1 0,1 1 0,-1-1 0,1 1 0,-1 0 0,1 0 0,0-1 0,-1 1 0,1 0 0,0 0 0,-1-1 0,1 2 0,1 15 59,-1-14-45,1 8 91,1 0 0,1 0 1,6 19-1,17 30 139,-17-41-207,5 10-14,1 1 0,1-2 1,2 0-1,27 34 0,58 50 24,-30-35 16,-65-68-56,18 20 22,-23-25-24,-1-1 0,1 1 0,-1 0-1,0 0 1,0 0 0,2 6 0,-4-9-3,1 1-1,-1-1 1,0 1 0,0-1-1,0 1 1,0-1 0,0 1-1,0-1 1,0 1 0,0-1-1,0 1 1,-1-1 0,1 1-1,-2 2 1,0 0 4,0-1 1,0 0-1,0 0 1,-4 4-1,0 0 5,-3 5 6,-26 29 47,30-36-55,0-1 0,0 1 0,-1-1 0,0 0 0,1 0 1,-8 3-1,3-3 5,-1-1 1,1 1-1,-1-2 1,0 1 0,0-2-1,-14 2 1,-69-4 87,89 0-96,1 2-74,0-2 0,0 1 0,0 0 0,0-1 0,0 1 0,1-1 0,-1 0 0,0-1 0,-6-2 0,10 4-146,-1-1-1,0 0 1,0 0 0,0 0 0,1 0-1,-1 0 1,0 0 0,1 0 0,-1 0-1,1 0 1,-1-3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5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8882,'-11'4'1536,"-3"-4"-31,1 0-937,-3 7-176,3 7-216,1 1-80,0-1 240,-1-1 136,1 18-128,4 4-96,1 12-160,-3 3-48,6 8 72,6-5-640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6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99 4921,'1'-8'456,"0"2"345,-1-1-1,-1-12 1,1 17-611,0 0 1,-1 0-1,1 0 1,-1-1-1,0 1 0,1 0 1,-1 0-1,0 0 1,0 1-1,0-1 1,-1 0-1,1 0 0,-3-2 1,1 1 16,0 1 1,0-1-1,-1 0 1,1 1-1,-1 0 1,0 0-1,1 0 1,-1 0 0,0 1-1,0-1 1,-8-1-1,5 2 36,1 1-1,-1-1 1,0 1-1,0 0 1,0 1-1,-12 1 1,6 2-52,-1 0 0,1 0 0,-1 1 0,2 1 0,-1 0 0,-18 12 0,20-10-135,-1 1 0,1 0 0,0 0-1,1 1 1,0 1 0,-15 20 0,22-26-52,0 0 0,0 0 1,0 1-1,1-1 0,0 1 0,0-1 0,0 1 1,1 0-1,0-1 0,0 1 0,0 0 1,1 0-1,0 9 0,1-8-8,0-1 1,0 1-1,1 0 0,0-1 0,0 1 1,0-1-1,1 1 0,0-1 1,0 0-1,1 0 0,7 9 1,-2-4-1,1-1 1,0 0 0,0-1-1,1 0 1,0-1 0,0 0 0,1-1-1,0 0 1,1-1 0,-1 0-1,1-1 1,24 6 0,-7-5 5,1-2 0,0-1 1,52-2-1,-76-2 3,1 1 0,-1-2 1,1 1-1,-1-1 0,0 0 0,1-1 0,7-4 1,-7 6 20,-8 1-26,0 0 1,0 0 0,0 0 0,0 0 0,0 0 0,0 0 0,1 0 0,-1 0 0,0 0 0,0 0 0,0 0 0,0 0 0,0 0 0,0 0 0,0 0-1,1 1 1,-1-1 0,0 0 0,0 0 0,0 0 0,0 0 0,0 0 0,0 0 0,0 1 0,0-1 0,0 0 0,0 0 0,0 0 0,0 1 3,0 0 0,0 0 0,0 0 0,0-1 0,0 1 0,-1 0 0,1 0 1,0 0-1,0-1 0,-1 1 0,1 0 0,-1 0 0,0 1 0,-5 4 20,-1 1-1,0-1 0,0 0 1,-1 0-1,-12 6 0,10-5-8,-47 31 44,-59 37 14,100-66-68,-1-1 0,0-1-1,0 0 1,0-2 0,-28 7 0,37-11-14,-1 0 0,1-1 0,0 0 0,-10 0 0,37-2-116,104 6 52,-90-2 56,22 5-47,-1-1-127,-45-5 121,-1-1 0,1-1-1,-1 1 1,13-4-1,-9 1-33,0-1 0,0 0 0,15-8 0,33-22-117,-33 17 198,-1-2 0,0 0 0,-2-2-1,0 0 1,22-28 0,-26 25 37,-2-2-1,16-28 0,-29 45-9,-1 3 0,4-7 8,-1 0 1,0 0-1,6-18 0,-11 28-4,-1-1 0,0 1 0,-1 0 0,1 0 0,0-1 0,-1 1 0,0-1 0,0 1 0,0 0 0,0-1 0,-1 1 0,1 0 0,-1-1 0,0 1 0,0 0-1,0 0 1,0-1 0,0 1 0,-4-5 0,4 7 8,0-1 1,-1 1-1,1-1 0,0 1 0,-1-1 0,0 1 1,1 0-1,-1 0 0,0 0 0,1 0 0,-1 0 1,0 0-1,0 0 0,0 1 0,0-1 0,0 1 0,0-1 1,0 1-1,0 0 0,0 0 0,0 0 0,0 0 1,0 0-1,-2 0 0,0 1 13,0 0 1,0 0-1,0 0 1,0 0 0,0 1-1,1 0 1,-1-1-1,1 1 1,-1 1-1,1-1 1,-5 4-1,0 3-12,0-1-1,0 1 1,1 1-1,-9 16 1,5-9-8,-13 38 0,19-40-9,1-1-1,0 1 0,1 0 0,-2 24 0,4-10-5,3 40 0,-1-58 3,0 1-1,1-1 0,0 1 0,1-1 0,6 17 0,-8-25-5,0 0 0,0-1 0,1 1 0,-1 0-1,1-1 1,0 1 0,0-1 0,0 1 0,0-1 0,0 0 0,1 0 0,-1 0 0,0 0 0,1 0 0,0-1 0,-1 1-1,1-1 1,0 1 0,0-1 0,0 0 0,0 0 0,0-1 0,0 1 0,4 0 0,-2-1-28,0 0 1,1 0-1,-1-1 0,0 0 1,0 0-1,0 0 1,0 0-1,0-1 1,0 0-1,7-3 0,-1-2-107,1 0 0,18-15 0,-5-1-286,0 0 0,-2-2 0,28-37 0,-38 44 169,0 0 0,11-21 0,-17 24 196,-1 0 1,7-26-1,-9 27 67,-1 0-1,0 0 0,2-23 0,-5 32 48,0 0 0,0 0 0,-1 0-1,1 0 1,-1 0 0,0 0-1,-1 1 1,1-1 0,-1 0-1,0 1 1,0-1 0,0 1-1,-5-8 1,4 10 92,1-1 1,-1 1-1,0-1 0,0 1 1,1 0-1,-1 0 0,-1 0 0,1 1 1,0-1-1,0 1 0,-1 0 1,1 0-1,0 0 0,-1 0 0,1 0 1,-1 1-1,-5-1 0,6 1-82,0 1 1,0-1-1,0 1 0,0-1 0,0 1 0,1 0 0,-1 0 0,0 0 0,0 0 0,1 0 0,-1 1 0,1-1 0,-1 1 1,-1 2-1,-1 0-38,1 0 1,-1 0 0,1 1 0,0-1 0,-3 7 0,1-1-14,0 1 1,1-1-1,-3 13 1,-4 4-2,7-13 2,0-1-1,0 1 1,1-1 0,1 1-1,0 0 1,1 1 0,0-1-1,1 0 1,1 0-1,0 1 1,1-1 0,4 21-1,2-8-1,1 0 0,1-1-1,18 38 1,-24-57-16,1 0 0,-1-1 0,1 1 0,1-1 0,-1 0 1,1-1-1,0 1 0,11 8 0,-13-11-50,0-1 1,0 0 0,1-1-1,-1 1 1,1 0 0,-1-1-1,1 0 1,0 0-1,0 0 1,-1 0 0,1-1-1,0 0 1,0 1 0,0-1-1,0 0 1,-1-1-1,6 0 1,7-3-615,17-5-1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7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 7946,'-1'-1'141,"0"1"1,0 0 0,0 0 0,0 0-1,-1 0 1,1 0 0,0 0-1,0 0 1,0 0 0,0 0 0,0 1-1,0-1 1,0 0 0,0 1-1,0-1 1,1 0 0,-1 1-1,0-1 1,0 1 0,0 0 0,0-1-1,1 1 1,-1 0 0,0-1-1,0 1 1,1 0 0,-1 0 0,1 0-1,-1 0 1,0-1 0,0 3-1,0 2-14,-1 0 1,1 0-1,0 0 0,0 0 0,0 7 0,0-5 6,-7 66 427,1 140 0,31 73-104,-23-271-441,63 419 93,-62-423-113,2 13-20,9 26 0,-11-43 17,1 1 1,0-1-1,1 0 1,0-1-1,0 1 0,0 0 1,8 8-1,-9-11 3,1 0 0,1 0-1,-1 0 1,6 3 0,-9-6 3,0-1 1,-1 1 0,1 0 0,0-1 0,0 0 0,0 1 0,0-1 0,1 0 0,-1 1 0,0-1-1,0 0 1,0 0 0,0 0 0,1 0 0,-1 0 4,0 0 0,-1 0 0,1 0 0,-1-1 1,1 1-1,-1 0 0,1-1 0,-1 1 0,1 0 0,-1-1 0,1 1 0,-1 0 0,0-1 0,1 1 1,-1-1-1,1 1 0,-1-1 0,0 1 0,0-1 0,1 1 0,-1-1 0,0 1 0,0-1 0,1 0 0,-1 0 1,0-2 46,1 1 1,-1-1 0,0 0 0,0 0 0,0 1 0,0-1 0,0 0-1,-1 0 1,1 1 0,-2-4 0,0-1 164,0 0 0,-1 0 0,-5-9 0,-1 1 231,-1 1 0,0-1 0,-17-17 0,-42-36 434,23 24-648,23 19-188,2-1-1,-21-32 1,1 1-63,40 56 28,0-1-1,0 0 1,0 1-1,-1-1 1,1 0 0,1 0-1,-1 1 1,-1-4-1,2 5-5,0-1-1,0 1 0,0 0 0,0-1 1,0 1-1,0-1 0,0 1 0,1-1 1,-1 1-1,0 0 0,0-1 1,0 1-1,0-1 0,1 1 0,-1 0 1,0-1-1,1 1 0,-1 0 0,0-1 1,0 1-1,1 0 0,-1 0 0,0-1 1,1 1-1,-1 0 0,1 0 1,-1-1-1,0 1 0,1 0 0,-1 0 1,1 0-1,0 0 0,43-17 0,-23 10-13,1 1 1,0 0-1,26-2 1,69-1-863,-36 9 198,4 11 2691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63 5857,'-29'-4'4289,"25"-2"-2921,6 2 329,25-5-713,1-5-400,8 4-248,24 10 16,8-5-136,-16-1-112,3 10-56,3-4 0,-2-8-544,-4 8-936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8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12643,'25'-12'400,"20"-3"312,-8-3 352,9 10-480,16 8-472,-11 6-64,9 14-32,-8-3 8,6 4 0,17-1 128,22-11-1184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9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175 827 3921,'2'-12'628,"0"0"0,1 0-1,1 0 1,7-18 0,35-99 3761,-44 124-4257,0-5 248,1 0-1,1 0 0,0 1 0,8-15 1,-11 22-260,0 1-16,0 0 0,0 0 0,-1 0 0,1-1 0,-1 1 1,1 0-1,0-3 0,-1 4-91,0 0 1,0 0-1,0 0 0,0 0 1,0-1-1,0 1 1,0 0-1,0 0 0,0 0 1,0 0-1,0 0 1,0 0-1,0-1 1,0 1-1,0 0 0,0 0 1,-1 0-1,1 0 1,0 0-1,0 0 0,0 0 1,0 0-1,0 0 1,0-1-1,0 1 1,-1 0-1,1 0 0,0 0 1,0 0-1,-8 0 348,6 0-334,1 0 0,-1 1 0,1-1 0,-1 1 0,1-1 0,-1 1 0,1 0 0,0 0 1,-1-1-1,1 1 0,0 0 0,0 0 0,-1 0 0,1 0 0,0 0 0,-1 2 0,-2 3 3,1-1 0,-6 11 0,8-13-16,-54 125 242,46-101-199,-12 51 1,4 68 7,8 160 6,1-27-29,-18 111 14,19-295-42,-11 133 15,-2-40 10,-1-59 9,8-41 1,12-79-40,0-1-1,2 16 1,0-15 5,-1-9-13,0 0-1,0 0 1,0 0-1,1 0 1,-1 0-1,0 0 1,0 0-1,0 0 1,0 0-1,0 0 1,0 0-1,0 0 1,0 0-1,0 0 1,0 0-1,0 0 1,0 0-1,0 0 1,0 1-1,0-1 1,0 0 0,0 0-1,0 0 1,0 0-1,0 0 1,0 0-1,0 0 1,0 0-1,0 0 1,0 0-1,1 0 1,-1 0-1,0 0 1,0 0-1,0 0 1,0 0-1,0 0 1,0 0-1,0 0 1,0 0-1,0 0 1,0 0-1,0 0 1,0 0-1,0-1 1,0 1-1,0 0 1,0 0-1,0 0 1,0 0-1,0 0 1,0 0 0,0 0-1,0 0 1,0 0-1,0 0 1,1 0-1,-1 0 1,0 0-1,0 0 1,0 0-1,0 0 1,0 0-1,0 0 1,5-16 106,-3 11-70,29-119 293,7-21-250,7 11-55,11-31-8,69-306 3,-42 145-7,-32 127 0,-12 8-3,3 34-4,6 23-4,-8 1-2,-6 22 0,-3 26 3,4-12-13,-27 73 46,-2 0-1,3-29 1,-7 51 39,2 4-48,6 9-47,-1-1 15,-5-7 5,0 0 0,0 0 0,0 0 0,1-1 0,-1 0-1,1 0 1,0 0 0,0 0 0,-1-1 0,1 0 0,0 0 0,0 0 0,0-1 0,9 0-1,6-1 2,-1 0-1,29-8 0,-26 5 0,193-24-16,-160 25 6,1 2 0,61 7 0,1 10 4,159 43 0,-165-32-14,153 16-1,-231-40 14,51-2-1,33-9 1,-80 5 6,479-55-12,-298 16 12,-60 10-1,-85 21 30,1 3-1,0 4 0,108 6 1,-93 8 83,103 24 0,-32-4-26,-109-22-53,59 0-1,-28-9 11,146-22-1,-185 16-20,-2-2 0,61-20 0,14-16 20,27-9 22,-118 45-48,20-6 9,-39 13-15,-1 1-1,0 0 0,1 0 1,-1 1-1,9 0 0,-14 0-3,1 0 1,-1 1-1,1-1 0,0 1 1,-1-1-1,1 1 0,-1 0 0,0 0 1,1 0-1,-1 0 0,2 1 0,-2-1 0,0-1-1,0 1 0,-1 0 0,1-1 1,0 1-1,0 0 0,-1 0 1,1 0-1,-1 0 0,1 0 0,-1 0 1,1 0-1,-1 0 0,1 0 1,-1 0-1,1 2 0,-1-3 28,-8-3 139,8 3-171,-1 0 0,1 0 0,0-1 0,0 1-1,-1 0 1,1 0 0,0 0 0,-1 0 0,1-1 0,-1 1 0,1 0 0,0 0-1,-1 0 1,1 0 0,0 0 0,-1 0 0,1 0 0,-1 0 0,1 0-1,0 0 1,-1 0 0,1 0 0,0 0 0,-1 0 0,1 0 0,0 1-1,-1-1 1,1 0 0,0 0 0,-1 1 0,-1 0-1,1 1-1,-1-1 1,1 1 0,0 0 0,0 0-1,0 0 1,0 0 0,0 0-1,0 0 1,1 0 0,-1 0 0,0 0-1,1 0 1,-1 2 0,-1 6-5,-12 48-4,3 0 1,-6 68 0,15-99-137,-12 115-558,0-51-3733,7-58-2786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3:27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53 4401,'-1'-2'166,"1"-1"1,-1 1-1,1-1 0,0 0 0,0 1 1,0-6-1,0 5 83,1 1 0,-1-1 1,-1 0-1,1 1 0,-1-5 0,0 3 557,0-1 1202,1 5-1956,0 0-1,0 0 0,0 0 0,0 0 0,-1 0 0,1 0 0,0 0 0,0 0 1,0 0-1,0 0 0,0 0 0,0 0 0,-1 0 0,1 0 0,0 0 1,0 0-1,0 0 0,0 0 0,0 0 0,0 0 0,-1 0 0,1 0 1,0 0-1,0 0 0,0 0 0,0 0 0,0 0 0,0 0 0,-1 0 1,1 0-1,0 0 0,0 0 0,0 1 0,-8 11 1828,6-8-1643,-3 2 11,2 0 0,-1 0 0,1 0 0,-5 12 0,1 5-132,2 0 0,0 1 0,-1 29 0,0 5-59,-27 227 52,12-166-85,-3 20-2,15-80-18,3-8-50,-20 78 1,-18-3-96,26-78 106,-33 72-520,37-87-651,12-26 122,3-6-380,9-4-2383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139 349 5017,'-8'-3'1095,"-1"0"0,1 0 1,-14-8-1,18 8-792,0 1 0,0-1 0,0 0 0,1 0 0,-1-1 0,1 1 0,0-1 0,-5-7 0,-2-6 380,2-1-1,-10-28 1,11 27-518,4 9 26,0 0 1,1 0-1,0 0 1,1-1-1,0 1 1,1 0-1,0-1 1,1 1-1,3-21 1,-3 28-164,-1-1 0,1 1 0,0 0 0,0-1 0,1 1 0,-1 0 0,1 0 0,-1 0 0,1 0 0,0 0 0,0 0 0,0 0 0,1 0 0,-1 1 0,1-1 1,-1 1-1,1 0 0,0 0 0,0 0 0,0 0 0,0 0 0,0 1 0,0-1 0,0 1 0,1 0 0,-1 0 0,1 0 0,-1 0 0,0 1 0,1 0 0,-1-1 0,6 1 0,-2 1-31,1-1 0,-1 1 0,0 1 0,0-1 0,1 1 0,-1 1 0,-1-1 0,1 1 0,0 0 0,-1 1 0,1 0 0,-1 0 0,0 0 0,10 10 0,-7-5 7,-1 0 0,0 1 1,-1-1-1,0 2 0,0-1 0,-1 1 0,-1 0 1,0 0-1,0 1 0,-1 0 0,4 16 0,-6-14 4,0-1 0,-1 0 0,0 1 0,-1-1-1,-1 1 1,0-1 0,-1 1 0,0-1-1,-1 0 1,-6 15 0,-1 1 13,-2 0-1,-18 29 0,-36 48 14,33-63-28,23-30-9,0 1 0,0-1-1,-13 27 1,9-11-38,10-22 26,-5 8-17,9-14 31,0-1-1,0 1 1,-1-1-1,1 1 1,0-1-1,0 1 1,0-1-1,0 1 0,0-1 1,0 1-1,0-1 1,0 1-1,0-1 1,0 1-1,0 0 1,1-1-1,-1 1 1,0-1-1,0 1 1,0-1-1,1 0 0,-1 1 1,0-1-1,1 1 1,-1-1-1,1 1 1,1 1-4,0-1 0,1 0 0,-1 0 0,0 0 0,1 0 0,-1 0 0,1-1 0,-1 1 0,4-1 0,8 4-8,-10-2 10,1 0 1,-1-1-1,1 1 0,0-1 1,-1 0-1,1 0 0,0-1 1,7 1-1,81-5 4,-76 2-34,-1-1 0,0 0 0,28-10 0,20-13-1696,8-1-4854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0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0 12107,'-23'6'664,"7"4"-304,5 21 152,-13 1 24,-1 13-88,-6 7-304,10 3-112,0 1-8,-3 0-24,15 4 8,18 2-8,3 2 112,-8-18-1216,-2-15-1217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1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18 143 11690,'-13'0'1497,"9"0"311,10 0-976,3-4-175,26-7-9,10 1-152,19-1-208,15-1-32,4 2-112,-13-3-56,-2 3-32,3-2-352,-9-13-1424,-9 0-1169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1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9490,'-19'0'1640,"15"4"-1208,8 4 769,9 4-401,28 11-488,23 0-96,7-2-152,-9-3 0,18-16 8,11-6-8,0-12 8,-4-1 72,-8-12-1104,1 4-1377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1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116 119 5209,'-6'-1'677,"0"0"-124,0 1-1,0-1 1,-6 2-1,9-1-497,1 0 1,-1 1-1,1-1 0,-1 1 1,1 0-1,0 0 1,-1 0-1,1 0 0,0 0 1,0 0-1,-3 2 1,1 1-48,0-1 0,0 1 0,1 0 0,-1-1 0,1 2 0,0-1 0,0 0 1,0 1-1,0-1 0,-2 7 0,-4 8-51,9-19 44,0 0 0,0 0-1,0 0 1,0 0 0,0 0-1,0 0 1,0 0 0,-1 0 0,1 1-1,0-1 1,0 0 0,0 0-1,0 0 1,0 0 0,0 0-1,0 0 1,0 0 0,0 0 0,0 0-1,0 1 1,0-1 0,0 0-1,0 0 1,0 0 0,0 0-1,0 0 1,0 0 0,0 0 0,0 0-1,0 0 1,0 1 0,0-1-1,0 0 1,1 0 0,-1 0-1,0 0 1,0 0 0,0 0 0,0 0-1,0 0 1,0 0 0,0 0-1,0 0 1,0 0 0,0 1-1,0-1 1,0 0 0,1 0 0,-1 0-1,0 0 1,0 0 0,0 0-1,0 0 1,0 0 0,0 0-1,0 0 1,0 0 0,1 0 0,2 0 272,0 0 0,1 0 0,-1 0 0,0 0 0,1-1 0,-1 0 0,0 1 0,5-3 0,112-40 3499,-96 34-3467,0 1 0,35-7 0,51-1-9,-50 8-188,589-65 169,-127 51-155,-378 23-80,75-4 70,-148 3-43,-62 0-57,-1 1 0,1 1 0,-1-1 0,1 2 0,8 2 1,-14-4-98,-1 0-1,1 0 1,-1 0 0,1 0 0,-1 1 0,0-1 0,0 1 0,1-1 0,-1 1 0,0 0-1,0 0 1,-1-1 0,1 2 0,0-1 0,-1 0 0,1 0 0,-1 0 0,0 1 0,1-1-1,-1 1 1,1 3 0,1 22-6852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3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1296 5137,'-10'7'1475,"0"0"0,-16 16 0,26-23-1366,-1 0 1,1 0-1,0 0 1,-1-1-1,1 1 1,0 0-1,0 0 0,-1 0 1,1-1-1,0 1 1,0 0-1,0 0 1,-1-1-1,1 1 0,0 0 1,0-1-1,0 0 1,11-17 1901,-7 9-1706,1 0 0,0 0-1,0 0 1,1 1 0,0-1 0,9-8 0,-13 14-265,1 0 1,-1 0-1,0 0 1,1-1-1,-2 1 1,1-1-1,0 1 1,-1-1-1,2-6 1,-1 4 16,0 0 0,1 0 0,3-6 0,27-45 927,-24 42-746,11-25 0,-12 24-77,16-27 1,-17 33-105,16-26 134,-17 22-45,9-27 0,-4 9-4,-4 15-70,16-39 89,9-13-62,-22 44-82,21-33 1,-3 4-12,-24 46-11,62-122 62,-45 94 90,37-51-1,-27 49-122,1 2 0,2 1-1,2 1 1,0 2-1,43-28 1,-55 44-24,0 1 0,1 2 0,42-17 0,-57 27-1,0-1 0,0 1 0,0 1 1,0 0-1,1 1 0,-1 0 0,21 0 0,-29 1 1,1 1 0,-1-1 0,0 1 0,1-1 0,-1 1 1,0 0-1,0-1 0,0 1 0,1 1 0,-1-1 0,0 0 0,0 0 0,-1 1 0,1-1 0,0 1 0,0 0 0,-1-1 0,1 1 0,2 3 0,-3-1 3,1-1 0,0 1-1,-1 0 1,0-1 0,0 1-1,0 0 1,0 0 0,-1 0-1,1 0 1,-1 0 0,0 4 0,-1 0 5,0 0 1,0 0 0,-1 0-1,1 0 1,-6 12 0,-19 38 27,19-44-27,2-4-1,-6 12 10,0 0-1,-18 24 1,10-24-6,0 0 0,-44 35 0,-5 5 13,58-51-23,0 0 1,1 0-1,0 1 0,-8 15 0,16-25-4,-1 1 0,1 0 0,0 0 0,0 0 0,0 0 0,0 1 0,0-1 0,1 0 0,-1 0 0,1 0 0,0 1 0,0-1 0,0 0 0,1 0 0,0 6 0,0-5-1,1 0 0,0 0-1,-1 0 1,1 0 0,0-1-1,1 1 1,-1-1 0,0 0-1,1 0 1,0 0 0,6 5-1,0-1 0,0-1-1,1 0 1,0 0-1,0-2 0,1 1 1,18 5-1,60 18-17,36 12 6,-102-31 19,-1 1 0,0 0 1,26 17-1,-44-24-2,0 0 0,0 0-1,0 1 1,-1-1 0,1 1 0,-1 0 0,0 0-1,0 0 1,0 0 0,0 0 0,-1 1 0,4 8 0,-5-11 0,-1 0 0,0 0 1,1 0-1,-1 1 0,0-1 1,0 0-1,0 0 0,0 0 1,-1 1-1,1-1 1,-1 0-1,1 0 0,-1 0 1,0 0-1,1 0 0,-3 3 1,-2 8 5,4-8-4,1-1 0,-1 0 0,1 0-1,0 0 1,1 5 0,-1-5 1,0 0 0,0-1 0,0 1 0,0 0-1,-2 7 1,1-9-2,0 1 1,0-1-1,0 1 0,-1-1 0,1 1 0,-1-1 0,1 0 1,-1 0-1,0 0 0,0 0 0,0 0 0,0 0 1,-3 1-1,-5 4 11,-20 9 1,22-12-9,-17 9 5,0-1-1,-1-2 1,0 0 0,-1-2 0,-48 9 0,41-13 10,-60-1 0,74-4-38,1 0 0,0-2-1,0 0 1,-34-11 0,45 11-63,1 0 1,1 0-1,-1 0 0,0-1 0,-10-7 1,14 8-183,-1-1 0,0 1 0,1 0 0,0-1 0,0 0 0,0 0 0,1 0 0,-1 0 0,-3-8 0,5 7-925,-1 1 1,1 0-1,-1-7 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76 140 8210,'-33'-14'2040,"12"8"-7,4-5-457,13-7-696,8-7-112,9-2-168,1 8 33,11 5-41,8 8-168,8 8-320,9 6-48,18 13-24,0 6-8,7 6 24,-5-10-176,-12-7-1104,-2 7-913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3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20 8306,'-14'-8'1360,"8"0"-296,12 8 641,11 2-369,18-4-640,10-2-272,21 6-288,7 2-48,20 11-32,8-1 240,3-4-1856,-3-3-1929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5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178 353 8522,'7'-13'709,"11"-14"0,-3 6 553,-14 18-1005,0 1-1,0-1 0,0 1 0,0-1 0,0-4 1,-1 6-100,1-1 1,-1 1 0,0-1-1,1 1 1,-1-1 0,1 1-1,0-1 1,-1 1 0,2-2-1,-2 3-135,0 0-1,0 0 1,0 0-1,0 0 1,1-1-1,-1 1 0,0 0 1,0 0-1,0 0 1,0 0-1,1 0 1,-1 0-1,0-1 0,0 1 1,0 0-1,1 0 1,-1 0-1,0 0 1,0 0-1,0 0 1,1 0-1,-1 0 0,0 0 1,0 0-1,1 0 1,-1 0-1,0 0 1,0 0-1,0 0 0,1 0 1,-1 0-1,0 0 1,0 1-1,0-1 1,1 0-1,-1 0 1,0 0-1,0 0 0,0 0 1,0 0-1,1 1 1,-1-1-1,0 0 1,0 0-1,0 0 0,0 0 1,0 1-1,1 0 5,-1 0 0,1-1 0,-1 1 0,0 0 0,0 0 0,1 0-1,-1 0 1,0 0 0,0 0 0,0 0 0,0-1 0,0 1 0,0 0 0,0 0-1,-1 2 1,-13 40 169,10-29-164,0 1-1,1-1 1,-1 21 0,2 46 27,2-65-50,1 23 10,-6 193 31,-7-74-37,1 36 11,8 25 6,-48 484-318,20-491-21,4-58 224,-13 31 151,18-101 98,17-68-86,5-16-76,0 0 1,0 0-1,0 0 0,0 0 0,0 0 1,0 0-1,0 0 0,0 0 0,0 0 1,0 0-1,0 0 0,0 0 0,0 0 1,0 0-1,-1 0 0,1 0 1,0 0-1,0 0 0,0 0 0,0 0 1,0 0-1,0 0 0,0 0 0,0 0 1,0 0-1,0 0 0,0 0 0,0 0 1,0 0-1,0 0 0,0 0 1,0 0-1,0 0 0,0 0 0,0 0 1,0 0-1,-1 0 0,1-10 15,1-4-19,1-1-1,1 1 1,0-1-1,7-17 1,0 0 1,28-89-4,-1 21-32,4-26-27,21-58-38,42-132 22,13-105 70,-64 202 13,131-419 32,-121 462-13,-47 140-14,1 0-1,34-49 0,-46 78 11,-1 1 0,1 0 0,1 0-1,-1 0 1,1 1 0,0 0 0,0 0-1,11-6 1,-12 8-8,1 0-1,0 1 1,-1 0-1,1 0 1,1 0-1,-1 0 0,0 1 1,0 0-1,0 1 1,11-1-1,3 3 3,20 3 0,-19-2-2,102 9 19,-85-11-25,0 2 0,42 9 0,-65-9-13,0 2 0,0-1 0,18 10-1,37 23-14,-17-8 25,-5-5-4,1-2 0,1-2 1,1-2-1,66 13 0,84-2-68,-137-25 72,84-5 0,60-17 7,-77 5-3,-79 9 0,327-21 0,14 5 17,-119 7-33,-17 2 289,418-59 257,-668 69-532,289-40 64,153 19 455,-257 16-421,30-11-16,-100 7-57,153-1 14,-200 10-28,110 3 174,-184-2-183,-1 0 0,1 1-1,-1-1 1,1 0-1,0 0 1,-1-1-1,1 1 1,-1 0-1,1 0 1,-1 0-1,1 0 1,-1 0 0,1 0-1,-1-1 1,1 1-1,-1 0 1,1-1-1,-1 1 1,1 0-1,-1-1 1,1 1-1,-1 0 1,1-1 0,-1 0-24,0 1 0,0-1 1,0 1-1,1 0 1,-1-1-1,0 1 1,0-1-1,0 1 0,0 0 1,0-1-1,0 1 1,-1-1-1,1 1 0,0-1 1,0 1-1,0 0 1,0-1-1,0 1 1,-1-1-1,1 1 0,0 0 1,0-1-1,-1 1 1,1 0-1,0-1 0,0 1 1,-1 0-1,1-1 1,-4 1-208,-2 1 1618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6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176 198 4881,'-1'0'49,"-13"1"1063,0-1 0,-25-3 0,34 3-752,0-2 0,0 1-1,0 0 1,0-1 0,0 0-1,1 0 1,-1-1 0,1 1 0,-1-1-1,1 0 1,-6-5 0,5 3 64,0 0-1,0-1 1,1 1 0,-1-1 0,-6-12 0,9 15-310,1-1 0,-1 1 0,1-1 0,0 1 0,0-1 1,0 1-1,0-1 0,1 0 0,-1 1 0,1-1 0,0 0 0,0 0 0,1-6 1,0 7-100,0 0 1,-1 0-1,1 0 1,0 0-1,0 0 1,1 0-1,-1 0 1,1 1-1,-1-1 1,1 1-1,0-1 1,0 1-1,0-1 1,0 1-1,0 0 1,0 0-1,1 0 1,-1 0-1,1 1 1,0-1-1,-1 1 1,1-1-1,4 0 1,2-1-8,0 2 0,0-1 0,1 1 1,12 0-1,40 4 33,-60-3-39,19 1 13,0 2 1,1 0-1,-1 2 1,-1 0-1,24 9 1,-35-11-12,-1 1 0,1 1 0,-1-1 0,0 1 0,0 1 0,0-1 0,12 14 0,-16-15-1,-1-1 0,0 1 0,1 0 0,-2 1 0,1-1 0,0 0 0,-1 1 0,0 0 0,0-1 0,0 1 0,-1 0 0,0 0 0,0 0 0,0 0 0,0 9 0,-1-7-1,-1 0-1,1 0 1,-2 0-1,1 0 1,-4 10 0,-16 32-2,20-46-1,-12 21 1,0 0-1,-1-1 0,-2-1 1,-18 23-1,-80 71 35,102-104-32,0 1 1,1 0-1,-17 26 0,18-26 0,8-10-2,0-1-1,0 1 0,0 0 1,0-1-1,1 1 0,-1 0 1,-1 5-1,3-8 1,0 1-1,0-1 1,0 0 0,0 1-1,0-1 1,0 1 0,0-1-1,0 0 1,0 1-1,0-1 1,0 1 0,0-1-1,1 0 1,-1 1 0,0-1-1,0 1 1,0-1-1,1 0 1,-1 1 0,0-1-1,0 0 1,1 1-1,-1-1 1,1 0 0,0 1-2,0 0 1,0 0 0,1-1-1,-1 1 1,0-1-1,1 1 1,-1-1 0,1 0-1,-1 0 1,3 1-1,4-1 1,0 0 0,1 0 0,-1-1 0,10-1 0,35-11-3,-19 5 11,0 1-6,45-4 0,-9 4-997,-30 7-1451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3:27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8 3905,'-1'-1'234,"1"1"0,-1-1 0,0 0 0,0 1 0,0-1 0,1 1 0,-1-1 0,0 1 0,0-1 0,0 1 0,0 0 0,0-1 0,0 1 1,0 0-1,0 0 0,0 0 0,0 0 0,0 0 0,-2 0 0,-1 1 163,0 0 1,1 0-1,-1 0 1,-4 2-1,-2 1 206,4-1-349,1 0 0,0 0 0,0 0 0,0 0 0,0 1 0,0 0 0,1 0 0,0 0 0,-7 9 0,3-4 74,1-1-189,1 0 0,0 0-1,0 1 1,1 0 0,0 0 0,1 0-1,0 0 1,0 1 0,1 0-1,0 0 1,1 0 0,0 0-1,1 0 1,0 0 0,0 14-1,1 6-4,5 36-1,-3-53-121,0-1 1,1 0-1,1 0 1,-1 0-1,2-1 0,6 13 1,-9-19-12,1 0 1,-1-1-1,1 1 1,1-1-1,-1 1 1,1-1-1,-1 0 1,1-1-1,0 1 1,1 0-1,-1-1 0,1 0 1,-1 0-1,1-1 1,0 1-1,0-1 1,0 0-1,0 0 1,9 1-1,-5-1 5,0-1 0,-1-1 0,1 0 1,0 0-1,0 0 0,0-1 0,0-1 0,0 0 0,-1 0 0,1 0 0,-1-1 0,1 0 0,-1-1 0,0 0 0,0 0 0,-1-1 1,13-9-1,-4 0 8,-1 0 0,0-2 0,0 0 0,-2-1 0,0 0 1,-1-1-1,19-37 0,-26 45-4,-1 0 1,0 0-1,-1 0 0,0-1 0,-1 1 1,0-1-1,1-18 0,-3 24-3,0-1 0,0 1-1,-1 0 1,0 0 0,0 0 0,0 0 0,-1 0-1,1 0 1,-1 0 0,0 0 0,-1 1-1,1-1 1,-1 1 0,0 0 0,0-1-1,0 1 1,-1 0 0,-3-3 0,1 2 19,1 1 0,-1 0 1,0 0-1,-1 0 0,1 1 0,0-1 1,-1 2-1,0-1 0,0 1 1,0 0-1,0 0 0,0 1 0,-11-1 1,5 1 15,1 2 0,-1-1 1,1 2-1,-1-1 0,1 2 1,0 0-1,-13 5 0,-49 23-10,44-17-29,8-5-98,22-9 63,0 0 0,-1 0 0,1 1 0,0-1 0,0 0 0,-1 0 0,1 0 0,0 0 0,0 0 0,-1 0 0,1 0 0,0 0 0,-1 0 0,1 0 0,0 0 0,0 0 0,-1 0 0,1 0 0,0 0 0,0 0 0,-1 0 0,1 0-1,0 0 1,-1 0 0,1 0 0,0 0 0,0-1 0,-1 1 0,1 0 0,0 0 0,0 0 0,0 0 0,-1-1 0,1 1 0,0 0 0,-1-1 0,2-5-1330,1 4 428,0-1-1,1 1 0,-1-1 1,6-3-1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6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31 12243,'-13'-5'2600,"-8"-5"89,13 2-441,8 6-1264,-12-3-391,16 6-569,2 3-24,2 2 0,-1 4-937,15-1-991,9-7-6778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7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3 629 7242,'0'-1'246,"-1"-1"0,1 1 0,-1-1 0,1 1 0,0 0 1,0-1-1,-1 1 0,1-1 0,0 1 0,0-1 1,1 1-1,-1-2 0,1 0-153,0 1-1,0 0 1,0-1 0,0 1 0,0 0-1,1 0 1,1-2 0,8-9 179,1 1 0,1 0 0,25-18-1,-32 26-238,81-60 193,39-31-180,-52 27-45,-16 14 199,-3 4 455,76-87 0,-93 93 14,-36 40-439,-2 3-101,-6 3 50,1 5-65,-1 0 0,1 0 0,0 0 0,-5 11 0,5-8-8,-64 120 901,31-58-823,24-44-151,1 0 0,-18 58 1,26-67-36,0 1 1,2-1 0,0 1 0,1 0 0,2 36 0,1-48-90,0 1-1,0 0 0,1 0 0,0-1 0,1 1 0,5 11 1,-6-16-99,0 0 1,0 0 0,0 0 0,1 0 0,-1-1-1,1 1 1,0-1 0,0 0 0,0 0 0,1 0-1,-1 0 1,1-1 0,0 1 0,3 1 0,-4-3-130,-1 0 0,1 0 1,0 0-1,-1-1 1,1 1-1,-1-1 1,1 0-1,5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7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7 10866,'-8'-6'744,"1"12"281,-11 11 639,-9 8-440,-8 25-592,2 11-199,-15 14-185,-4 2-80,-3-7-88,5 2-16,13-8-16,8-6-16,12-18 0,7-12 0,18-25 48,13-6-344,8-25-1473,2-8-919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7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0 278 3161,'9'-21'1279,"14"-35"2221,-16 37-2023,0 0 0,2 0-1,20-32 1,-23 41-1048,1 1 0,0 1-1,0-1 1,1 1-1,0 0 1,1 1 0,0-1-1,15-8 1,-21 14-335,-1 1-23,0 0-1,0 0 1,0 0-1,0 0 1,5-2-1,-6 3-52,0 0-1,0 0 0,0 0 0,0 0 0,-1 0 0,1 0 1,0 0-1,0 1 0,0-1 0,-1 0 0,1 0 0,0 1 1,0-1-1,-1 0 0,1 1 0,0-1 0,0 0 1,-1 1-1,1-1 0,-1 1 0,1 0 0,0-1 0,0 2 1,3 3 11,0 1-1,0 0 1,-1 0 0,0 0 0,0 0 0,0 0 0,-1 1 0,0 0-1,0-1 1,0 1 0,0 10 0,0 8 115,-2 47 0,-21 129 359,18-174-463,-20 90 82,14-80-93,6-19-9,0 0 1,1 0-1,0 23 1,2-31-19,1 1 1,0-1 0,0 1-1,1-1 1,1 0-1,5 17 1,-7-25-96,0-1 0,0 1 1,0 0-1,0 0 0,0-1 1,0 1-1,0 0 0,1-1 0,-1 1 1,1-1-1,-1 0 0,1 1 0,-1-1 1,1 0-1,0 0 0,-1 0 0,1 0 1,0 0-1,0 0 0,0-1 0,0 1 1,0-1-1,0 1 0,0-1 1,3 0-1,-4 0-91,-1 0-1,1 0 1,0 0 0,0-1 0,-1 1 0,1 0 0,0 0 0,-1-1 0,1 1-1,-1-1 1,1 1 0,0-1 0,-1 1 0,1-1 0,-1 1 0,1-1-1,-1 1 1,0-1 0,1 1 0,-1-1 0,1 0 0,-1 1 0,0-1-1,1-1 1,0 0-723,5-10-5569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11947,'6'-12'1152,"17"-1"632,14 1-400,19 4-487,18 3-625,-7 1-136,11 4-88,-10 4-16,-4 7 120,-6 1-384,-12 11-2089,-3 8-1111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8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7098,'69'-84'2381,"-68"83"-2315,0-1 0,0 1 0,0-1-1,0 1 1,1 0 0,-1 0 0,0 0-1,1-1 1,-1 1 0,1 0 0,-1 1-1,1-1 1,-1 0 0,1 0 0,-1 1 0,1-1-1,0 1 1,0-1 0,-1 1 0,1 0-1,0 0 1,-1-1 0,1 1 0,0 1-1,0-1 1,-1 0 0,1 0 0,2 1-1,4 1 239,1 0 0,14 6 0,-14-4-102,16 4-1,6-3-57,-1-1-1,60-1 0,-74-3-125,174-5 23,-70 0-19,590-8 981,-95-1-47,64 3-1,-31 11-295,-549 0-484,337 6 788,-282 6-683,-29-1-83,-100-8-139,30 9 0,-45-10-28,1 2-1,-1-1 0,-1 1 0,16 9 1,-23-12-22,-1-1-1,1 1 1,-1 0 0,1 1 0,-1-1 0,1 0 0,-1 0 0,0 1-1,1-1 1,-1 0 0,0 1 0,0-1 0,0 1 0,0 0 0,0-1-1,-1 1 1,1 0 0,0 0 0,-1-1 0,1 1 0,-1 0 0,0 0-1,1 0 1,-1 2 0,-1-1-219,1 0 0,-1 0 0,0 0 0,0 0 0,0-1 1,0 1-1,-1 0 0,1 0 0,-1-1 0,1 1 0,-4 3 0,-10 13-6549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9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225 372 1496,'-2'-2'626,"-1"0"0,1 0 0,-1 0 0,0 0 0,-3-1 0,3 1-81,0 1 0,0-1-1,0 0 1,0 0 0,-3-3-1,-2-4 499,1 1 0,-7-12 0,8 12-366,0-1-1,0 1 1,-14-12-1,17 17-492,0 0 1,0 0-1,0-1 0,0 1 1,0-1-1,1 1 0,0-1 0,-1 0 1,1 0-1,-2-7 0,3 8-110,1 0 0,-1-1-1,0 1 1,1 0 0,0-1-1,0 1 1,0-1 0,0 1 0,0 0-1,1-1 1,0 1 0,-1-1-1,1 1 1,2-3 0,2-6 121,1 1 0,0 0 1,10-11-1,-10 13-95,0 0-36,1 1-1,0-1 0,0 2 1,1-1-1,0 1 0,0 0 1,0 1-1,16-9 0,-17 12-59,-1-1 0,1 1 0,0 1 0,0-1 0,0 1 0,0 1 0,0-1 0,0 1 0,1 0 0,-1 1 0,0 0 0,1 0 0,11 2 0,-10 0-4,0 0 1,0 0 0,0 1 0,-1 0-1,1 0 1,-1 1 0,0 1 0,0-1 0,0 1-1,-1 0 1,0 1 0,0 0 0,0 0-1,0 1 1,-1-1 0,0 2 0,-1-1-1,0 0 1,0 1 0,0 0 0,-1 0-1,4 10 1,-4-6 2,-1 0 0,1 0-1,-2 1 1,0 0 0,-1-1 0,0 1-1,0 0 1,-2 0 0,1 0 0,-2-1-1,0 1 1,0 0 0,-1-1 0,-7 17-1,2-9-1,-1-1 0,-1 0 0,-20 28-1,-43 45-74,54-70 49,-171 202-139,178-210 160,-13 15-1,-38 55 0,28-20-7,29-52 6,5-11 5,1 0-1,-1 0 0,1 0 1,-1 0-1,1 0 0,0-1 1,0 1-1,-1 0 0,1 0 1,0 0-1,0 0 0,0 0 0,0 1 1,0-1-1,0-1 1,0 1-1,1-1 0,-1 0 1,0 1-1,0-1 0,0 0 1,1 1-1,-1-1 0,0 0 1,0 1-1,1-1 0,-1 0 1,0 1-1,1-1 1,-1 0-1,0 0 0,1 1 1,-1-1-1,0 0 0,1 0 1,0 0-1,2 1-4,0-1 1,0 1-1,0-1 0,0 0 1,1 0-1,-1 0 0,4-1 1,9-1-5,0-2 1,22-6-1,35-16-6,29-8 10,-62 25-6,0 2-1,63-2 1,-87 8-350,0 1 1,0 1 0,0 1 0,24 5 0,-32-4-692,1 0 1,10 5-1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9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85 5617,'1'-1'325,"0"0"0,0 0 0,0-1 0,0 1 1,0 0-1,0-1 0,0 1 0,-1 0 0,1-1 0,0 1 0,-1-1 0,1 1 0,-1-1 0,0 1 0,1-4 0,-1 4-7,0-1 0,1 1 0,-1-1-1,0 1 1,1 0 0,0-1 0,-1 1 0,1-1-1,0 1 1,-1 0 0,1 0 0,0-1 0,2-1-1,-2 3-238,-1-1-1,1 0 0,0 1 1,-1-1-1,1 0 0,0 0 1,-1 0-1,1 1 1,-1-1-1,1 0 0,-1 0 1,0 0-1,1 0 0,-1 0 1,0 0-1,0 0 0,0 0 1,0 0-1,0 0 0,0 0 1,0 0-1,0 0 0,0 0 1,0 0-1,0 0 0,0 0 1,-1-1-1,-2-6 354,3 8-422,0 0 1,0 0 0,0-1 0,0 1 0,0 0 0,0 0 0,0 0-1,0-1 1,1 1 0,-1 0 0,0 0 0,0 0 0,0-1 0,0 1 0,0 0-1,0 0 1,1 0 0,-1 0 0,0-1 0,0 1 0,0 0 0,0 0-1,1 0 1,-1 0 0,0 0 0,0 0 0,1 0 0,-1-1 0,0 1 0,0 0-6,0 0 0,0 0 0,1 0 0,-1 0 0,0 0 0,0 0 0,0 0 0,0 0 0,0 1 0,0-1 0,0 0 0,0 0 0,0 0 0,0 0 0,0 0 0,0 0 0,0 0 0,1 0 0,-1 0 0,0 0 0,0 0 1,0 0-1,0 0 0,0 0 0,0 0 0,0 0 0,0 1 0,0-1 0,0 0 0,0 0 0,0 0 0,0 0 0,0 0 0,0 0 0,0 0 0,0 0 0,0 0 0,0 0 0,0 0 0,0 1 0,0-1 0,0 0 0,0 0 0,0 0 0,0 0 1,0 0-1,0 0 0,0 0 0,0 0 0,-1 0 0,0 8 20,0-6 10,-36 131 210,11-47-199,0 15-12,-26 85 21,12-91-25,14-34-4,15-32-11,-14 37 6,19-42-152,6-23 63,0-1 0,0 1 0,0-1 0,-1 1 0,1 0 0,0-1 0,0 1 0,0-1 0,1 1 0,-1 0 0,0-1 0,0 1 0,0-1 0,0 1 0,0-1 0,1 1 0,-1 0-1,0-1 1,1 1 0,-1-1 0,0 1 0,1-1 0,-1 1 0,0-1 0,1 0 0,-1 1 0,1-1 0,-1 1 0,1-1 0,-1 0 0,1 0 0,-1 1 0,1-1 0,0 0 0,0 1 0,0-1-170,0 0 1,0 0-1,0 0 1,0 0 0,0 0-1,1 0 1,-1-1-1,0 1 1,0 0 0,0-1-1,2 0 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0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9378,'14'-15'880,"1"1"0,28-21-1,36-18 907,-56 40-1090,30-15 0,-41 23-451,1 0 1,-1 1-1,0 0 1,18-2-1,-27 6-196,-1-1 0,1 1-1,-1 0 1,1 0 0,-1 0-1,1 0 1,0 0 0,-1 1 0,1-1-1,-1 1 1,1-1 0,-1 1-1,1 0 1,-1 0 0,4 2 0,-4-1-17,0 0 0,0-1-1,-1 1 1,1 0 0,0 1 0,-1-1 0,1 0 0,-1 0 0,0 1 0,0-1 0,0 1 0,0-1 0,1 5 0,-1-2-3,1 1 1,-1-1-1,-1 1 0,1 0 0,-1 0 0,-1 8 1,-7 35 62,7-41-79,-42 160 149,-2 15-66,44-176-94,-17 98 25,15-83-17,1 0 0,2 35 0,0-52-10,0-1 0,0 0 1,1 0-1,0 0 0,0 0 0,0 0 0,0 0 1,1 0-1,0 0 0,-1 0 0,1 0 0,5 6 1,-6-9-23,0 0-1,0 0 1,0-1 0,1 1 0,-1 0 0,0-1 0,0 1 0,1 0 0,-1-1 0,0 0 0,0 1 0,1-1 0,-1 0 0,1 0 0,-1 1-1,0-1 1,1 0 0,-1 0 0,0-1 0,3 1 0,-1-1-163,0 1 1,1-1-1,-1 0 1,0 0-1,5-3 1,5-4-1766,2 5-1758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0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53 6417,'-12'-4'5450,"6"2"-4770,25-2 944,12-4 296,12-5-1271,15 3-305,12 2-208,-4 5-48,-4 3-40,5 0 16,-12 17-640,-1 10-1033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3:28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6633,'-7'-5'1012,"5"7"-267,1 5-265,2 1-266,0 1 1,1-1-1,-1 0 0,1 0 1,1 0-1,4 10 0,8 16 113,-6-13 110,1 0 1,15 23-1,-10-23 219,1-1-1,30 31 1,45 31 49,-62-57-589,129 126 88,-139-130-195,-1 1-1,-1 1 1,-1 0-1,-1 1 1,20 45 0,-18-23 11,-2 0 0,-2 1 1,9 63-1,-16-70 8,-3 1 1,-1 0 0,-2 0-1,-2 0 1,-1 0-1,-13 59 1,10-73 21,-1-1 0,-1 1 0,-1-1 0,-1-1 0,-26 47 0,13-36 50,-1-1 0,-55 59 0,-72 49-604,92-91-571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0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12779,'29'-21'1208,"22"-4"600,42-10-343,2-2-625,-1 2-248,3 4-168,-11 14-336,-11 3-40,1 6 0,3 1-32,-2 1-816,-3 6-952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1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40 7866,'0'-4'661,"0"-1"0,0 1 0,0 0 0,0 0 0,-1 0 0,-1-5 0,2 8-386,-2-3 1199,2 6-558,-2 6-279,-10 61 292,11-65-913,0 1-8,-1 11 21,-1 22-1,13 82 22,-7-93-40,32 210 60,-29-198-60,1-3-14,-7-36 3,0 1 1,0 0-1,0-1 1,1 1-1,-1 0 0,0-1 1,0 1-1,1 0 1,-1-1-1,1 1 1,-1-1-1,0 1 0,1 0 1,-1-1-1,1 1 1,-1-1-1,1 0 1,-1 1-1,1-1 0,0 1 1,-1-1-1,2 1 1,-1-1-1,0 0-1,0 0 1,0 0 0,0 0 0,0 0 0,0 0 0,0 0 0,0 0 0,0 0 0,0 0 0,0-1 0,0 1-1,0 0 1,1-1 0,1 0-1,-1-1 0,1 0 0,0 0 0,0 1 0,-1-1 0,1-1 1,-1 1-1,0 0 0,3-4 0,6-15 2,-4 7 2,16-28 12,12-24 18,-15 15 10,-2-1 0,11-60 0,8-24-171,-36 133-3,0-1 1,1 1-1,-1 0 1,1 0-1,2-5 0,-2 6-285,1-1-1,-1 1 0,1-1 1,3-2-1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134 113 5833,'-40'-35'6021,"27"23"-4442,-20-15 1,18 19-783,-5-4 110,19 11-835,0 0 0,0 0 0,0 0 0,0 0-1,0 0 1,0 0 0,0 0 0,0 0 0,0 0-1,1 0 1,-1-1 0,1 1 0,-2-2-1,3 2 69,2 2-37,71 22 167,-44-14-248,-2 0-1,46 22 1,-31-7-7,9 6-25,-25-18-33,-8-3-250,-1 0 0,30 20 1,-47-28 265,1 0 0,-1 0 0,0 0 0,0 0 0,1 0 0,-1 0 0,0 1 0,0-1 0,0 1 0,-1-1 0,1 0-1,0 1 1,0 2 0,0-3 16,-1 0-1,0 0 1,0 0-1,0 0 1,0 0-1,0 0 1,0-1-1,-1 1 1,1 0-1,0 0 0,0 0 1,-1 0-1,1 0 1,0 0-1,-1 0 1,1-1-1,-2 3 1,-1 1-3,-1 0 0,0-1 0,0 1 0,-1-1 0,1 0 0,-8 5 0,-7 4 27,0 5 4,14-11-9,-1-1 0,0 0 0,0 0 1,0-1-1,0 0 0,-1 0 0,-8 3 1,-42 15 37,42-14-28,0 0-1,-23 18 0,22-15 2,14-9-15,-4 2 34,0 0 0,0 1 0,0-1 0,1 1 0,-8 9 0,13-13-31,-1 0-1,0 0 1,0 0 0,1 0-1,-1 0 1,1 0 0,-1 0-1,1 0 1,-1 0 0,1 0-1,0 0 1,-1 0 0,1 0-1,0 0 1,0 1 0,0 0-1,0-1 0,0 1 0,1-1-1,-1 0 1,1 0 0,-1 0-1,1 0 1,0 0 0,0 0-1,-1 0 1,1 0-1,0-1 1,0 1 0,0 0-1,0 0 1,0-1 0,1 2-1,7 3 48,-1-1-1,17 7 1,-4-3-8,-12-4-37,0 0 0,0-1 0,0-1-1,1 1 1,17 1 0,49-4-24,-74 0 16,25-2-11,0 0-1,0-2 1,-1-1 0,48-15 0,36-23-216,-108 42 219,133-54-1651,29-7-4121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2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1 856,'-37'19'2286,"20"-10"1455,-26 16 0,43-25-3693,0 0 0,0 0 0,0 0 0,0 1 0,0-1 1,0 0-1,-1 0 0,1 0 0,0 0 0,0 0 0,0 0 1,0 0-1,0 0 0,0 0 0,0 0 0,-1 1 0,1-1 1,0 0-1,0 0 0,0 0 0,0 0 0,0 0 0,0 0 1,-1 0-1,1 0 0,0 0 0,0 0 0,0 0 0,0 0 0,0 0 1,0 0-1,-1 0 0,1 0 0,0 0 0,0 0 0,0-1 1,0 1-1,0 0 0,0 0 0,-1 0 0,1 0 0,0 0 1,0 0-1,0 0 0,0 0 0,0 0 0,0 0 0,0-1 1,0 1-1,0 0 0,0 0 0,-1 0 0,1 0 0,0 0 1,0-1-1,1-8 1315,-1 8-1279,0 0-1,0 0 0,0 0 0,1 0 1,-1 0-1,0 0 0,1 0 0,-1 0 1,0 1-1,1-1 0,-1 0 0,1 0 0,0 0 1,-1 0-1,1 1 0,0-1 0,-1 0 1,1 0-1,0 1 0,0-1 0,0 1 1,-1-1-1,1 1 0,0-1 0,0 1 0,0-1 1,0 1-1,0 0 0,0-1 0,0 1 1,0 0-1,0 0 0,0 0 0,0 0 1,0 0-1,0 0 0,0 0 0,1 0 1,57 8 825,-20-2-624,-16-2-80,30 9 0,-34-8-143,0 0 1,1-1-1,19 1 0,95-8 37,-109 2-102,-7 0-157,-1 0-1,1-1 1,0-1-1,-1-1 1,25-8-1,4-7-2030,1 5-980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2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 10626,'-21'-4'1793,"7"4"-313,18 2 88,2 0-439,8-2-505,20 2-184,13 1-72,-1 1 136,28-4-192,15 4-184,27-2-40,22-6-376,3 0-2313,-9 4-5864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3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1113 7178,'-13'17'1233,"-1"1"1,0-2 0,-1 0 0,-33 26 0,45-38-408,6-4-481,14-7 176,-5 0-152,-1 0 0,1-1 0,-1-1 0,0 0 0,17-19 0,13-14 277,146-143 724,244-198-804,-423 376-564,95-87 21,-77 66-10,32-44-1,11-30 19,-68 100-30,87-146 69,-71 110 37,-16 34-66,0 1 0,0 0 1,0-1-1,-1 1 0,1-1 1,-1 1-1,0-6 0,0 9-25,0-1-1,0 0 0,0 0 0,0 1 0,0-1 0,0 0 1,-1 1-1,1-1 0,0 0 0,-1 1 0,1-1 1,0 0-1,-1 1 0,1-1 0,-1 1 0,1-1 0,-1 1 1,1-1-1,-1 1 0,0-1 0,1 1 0,-1-1 1,1 1-1,-1 0 0,0-1 0,1 1 0,-1 0 0,0 0 1,0-1-1,1 1 0,-1 0 0,0 0 0,1 0 1,-1 0-1,0 0 0,0 0 0,1 0 0,-1 0 0,0 0 1,0 1-1,1-1 0,-1 0 0,0 0 0,1 0 1,-1 1-1,0 0 0,-7 3-3,1 2 0,0-1 0,0 1 0,1 0 0,0 0 0,0 1 0,-8 12 0,3-3-17,0 2 0,2-1-1,-15 35 1,-14 63-31,25-73 26,12-38 10,-33 112-17,4 84 8,26-161 10,-8 149 27,12-151-78,2 1 0,13 68 0,-12-86-138,-2-13 12,0-1 1,1 0-1,-1 0 1,1-1-1,0 1 0,4 7 1,-6-12 42,1 0-1,0 0 1,0 0 0,0 0 0,0 0-1,1 0 1,-1 0 0,0-1 0,0 1-1,0 0 1,3 0 0,14 6-2300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22 321 6081,'-1'-3'580,"1"0"0,-1 0 0,1 0 0,-1-1 0,0 1 0,0 0 0,0 1 0,-1-1 0,1 0-1,-1 0 1,0 0 0,-3-3 0,5 5-485,0 1 0,-1 0-1,1-1 1,0 1 0,-1-1 0,1 1-1,0-1 1,0 1 0,-1-1-1,1 1 1,0-1 0,0 1 0,0-1-1,0 1 1,0-2 0,1 2 516,2 4-93,-2-1-457,0 1-1,-1-1 1,1 0 0,-1 1 0,0-1-1,1 1 1,-2-1 0,0 7 0,0 10 20,2 35-10,2-1-1,17 98 1,-16-131-67,9 42 16,4 73 0,-15-100-10,2 29 8,0-35-5,15 50-1,-11-52 7,-2-1 1,5 44-1,-5 13 54,-6-82-70,0 1 4,0-1 1,1 1 0,-1 0 0,-1 0 0,1-1-1,0 1 1,0 0 0,-1 0 0,0-1-1,1 1 1,-3 3 0,7-8 148,4-6 12,1-8 141,11-24-1,-1 3-53,26-45 220,12-33-15,4-31-117,-60 145-342,80-192 172,12 4-98,9 26-51,-6 34 8,-23 46 16,-20 32-16,-51 49-31,0 0-1,1 1 1,-1-1-1,1 0 1,-1 1-1,1-1 0,-1 1 1,5-1-1,-7 2 1,0-1 0,0 1 0,1 0-1,-1 0 1,0 0 0,0 0-1,0 0 1,0 0 0,1 0 0,-1 0-1,0 0 1,0 0 0,0 0 0,0 0-1,1 0 1,-1 0 0,0 0 0,0 1-1,0-1 1,0 0 0,1 0-1,-1 0 1,0 0 0,0 0 0,0 0-1,1 1 1,-1-1 10,0 0 0,0 1 0,0-1 1,0 0-1,0 1 0,0-1 0,0 0 0,0 1 0,-1-1 0,1 0 0,0 1 0,0-1 0,0 0 1,0 0-1,0 1 0,0-1 0,-1 0 0,1 1 0,-27 33-563,-18 28-7040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36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48 3241,'3'1'1599,"-7"-1"-516,-10-2 197,12 2-1067,2 0-182,0-1 0,-1 1 0,1 0-1,0 0 1,-1 0 0,1 0 0,-1 0-1,1 0 1,0 1 0,-1-1 0,1 0-1,0 0 1,-1 0 0,1 0 0,0 0-1,-1 0 1,1 1 0,0-1 0,0 0-1,-1 0 1,1 0 0,0 1 0,0-1-1,-1 0 1,1 0 0,0 1 0,0-1-1,-1 0 1,1 1 0,0-1 0,0 0-1,0 0 1,0 1 0,0-1 0,0 0-1,-1 1 1,0 17 304,0-3-139,-1-7-133,0-1 1,-1 1-1,-5 10 1,5-11 27,-1 1-1,1 0 1,0 1 0,-1 7 0,1 1 66,-6 39 612,-3 56 0,11-89-670,-2 0 0,0 0 0,-7 23 0,3-18-80,1 1 1,1 0-1,-1 32 0,5-51-16,1 1 0,1 0-1,0 0 1,0-1 0,1 1-1,1 0 1,-1-1 0,2 0-1,-1 0 1,2 0 0,8 17-1,-9-21-1,0-1-1,0 0 1,0 0-1,1 0 1,0 0-1,0-1 0,0 0 1,0 0-1,12 6 1,-7-5 5,1 0 1,-1-1 0,0-1-1,1 0 1,12 2-1,79 8 424,-80-12-312,-1-1 0,41-6 0,123-33 56,-4-10-102,-171 46-68,29-8 6,151-38 22,-57 29-20,-101 18-10,0 0 0,36 4 0,60 16-1,-4 11 3,-58-12-1,-62-17-3,165 47 10,-146-39-7,3 1 11,29 7 0,-46-14-10,-1-1 0,1 1 0,0-2 0,0 1 0,0-1 0,0-1 0,12-2 0,1-2 11,-1-1-1,24-12 1,-28 12-4,-8 2-3,0 0 0,0 0 0,0 0 1,-1-1-1,1-1 0,-1 0 0,11-10 0,6-11 31,-20 22-30,-3 3-4,0 0 0,0 1 0,0-1 0,-1 0 0,1 0 0,-1 0 0,1 0 1,-1 0-1,0-1 0,0 1 0,0 0 0,0 0 0,0-1 0,0 1 0,0-4 1,-1 6-4,0-1 1,0 1-1,0-1 1,0 0 0,0 1-1,0-1 1,0 1 0,0-1-1,0 0 1,0 1-1,0-1 1,0 0 0,0 1-1,-1-1 1,1 1-1,0-1 1,0 1 0,-1-1-1,1 1 1,0-1 0,-1 0-1,1 1 1,0 0-1,-1-1 1,1 1 0,-1-1-1,1 1 1,-1 0 0,1-1-1,-1 1 1,1 0-1,-1-1 1,0 1 0,1 0-1,-1 0 1,1-1 0,-1 1-1,0 0 1,1 0-1,-1 0 1,1 0 0,-1 0-1,0 0 1,1 0-1,-1 0 1,0 0 0,-5 1 8,0 0-1,1 1 1,-1-1 0,-6 4 0,5-3-8,2 0 0,-2 1 2,-1-1 0,1 0 0,-10 1 0,16-3-3,-1 1 0,0-1 0,0 0 0,0 0-1,0 0 1,0 0 0,0-1 0,0 1 0,1-1-1,-1 1 1,0-1 0,0 1 0,0-1 0,1 0 0,-1 0-1,0 0 1,1 0 0,-1 0 0,-1-1 0,1-1 2,0 1 0,0-1 0,0 0 0,1 1 0,-1-1 0,1 0 0,-1 0 0,1 0 0,-1-5 0,-1-2 19,1 0 0,-1-16 0,2-22 267,1 0 0,12-84 0,30-98 376,-36 196-668,7-30 20,-13 61-34,1 1-1,-1-1 1,1 1-1,0 0 1,0 0-1,-1-1 1,2 1-1,-1 0 1,0 0-1,2-2 1,-3 3-21,1 1 1,-1 0-1,1-1 1,-1 1-1,1 0 1,0 0-1,-1-1 1,1 1-1,-1 0 1,1 0-1,0 0 0,-1 0 1,1 0-1,-1 0 1,1 0-1,0 0 1,-1 0-1,1 0 1,1 0-1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37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144 346 5657,'-5'-3'784,"0"-1"0,0 1 0,1-1 0,-1 0 0,1-1 0,-5-6 0,7 9-612,1 0 0,-1 1 0,0-1 1,1 0-1,-1 1 0,0-1 0,0 1 0,0-1 0,0 1 0,0 0 1,0 0-1,0 0 0,-5-1 0,5 1-129,0 1 1,1 0-1,-1 0 0,0 0 0,0 0 0,0 0 1,1 0-1,-1 1 0,0-1 0,0 0 1,0 1-1,1 0 0,-1-1 0,0 1 0,1 0 1,-1 0-1,1 0 0,-3 1 0,1 1-9,-1 1 0,1-1 0,0 0 0,0 1 0,1 0 0,-1 0 0,1 0 0,-1 0 0,1 0 0,1 0 0,-1 1 0,0-1 0,1 0 0,-1 9 0,0-1-8,1 0 0,0 0 0,1 0 0,1 20 1,2-15-22,1 1 0,1-1 0,0 0 0,1 0 1,0-1-1,2 1 0,0-1 0,1-1 0,11 16 1,-15-24-4,0 0 1,1 0 0,0 0-1,1 0 1,-1-1 0,1 0-1,14 9 1,-16-12 0,-1-1 0,1 0 0,1 1 0,-1-2 0,0 1 0,0-1 0,1 1 0,-1-1 0,1-1 0,-1 1 0,1-1 0,-1 0 1,11-1-1,-7-1 5,-1 0 0,0 0 0,0-1 0,0 0 1,0 0-1,0-1 0,9-6 0,-4 2 15,-1-1 0,0 0 0,14-15 0,-23 20-16,1 0 0,-1 0 0,0-1-1,0 1 1,0-1 0,-1 0 0,1 1 0,-1-1 0,1-6 0,2-6 23,3-25 1,-3 10-1,-1 12-12,-2 0 0,0 0 0,-1-1 0,-1 1 0,-1 0 0,0-1 0,-7-27 0,0 13 97,0 0 0,-3 1 0,-24-56 0,29 78-75,1 1 1,-1 0-1,-15-20 0,18 28-37,1 0-1,-1 0 1,0 0 0,0 1-1,0-1 1,0 1 0,-1 0 0,1 0-1,-1 0 1,1 0 0,-1 0-1,0 1 1,1 0 0,-1-1-1,0 1 1,-5 0 0,5 1-5,-1-1 0,1 1-1,0 0 1,-1 1 0,1-1 0,0 1 0,-1 0 0,1 0 0,0 0 0,0 1 0,0-1 0,0 1-1,0 0 1,0 0 0,0 1 0,0-1 0,1 1 0,-5 3 0,-3 6-3,1-1 1,0 2-1,0 0 1,2 0-1,-1 0 0,2 1 1,0 0-1,0 1 1,1 0-1,1-1 1,-5 23-1,5-3-332,1-1 1,1 1-1,3 48 0,5 16-2135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37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 37 8650,'-9'-13'1336,"3"-3"401,0 9-385,-4 10-640,1 19-664,1 5-32,2 13 0,-4 5 0,3 13-16,3 6 16,2 0-200,-2-2-624,12-12-2449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20 4425,'0'-10'1928,"2"3"-471,-2 5-1,-2 8-184,2 9-63,-3 12-273,-3 4-128,6 8-408,6-2-192,3 1-160,1-3-16,5-10-16,3-3-16,-3-11-368,-1-7-752,-1-8-4794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08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91 304 968,'3'-5'540,"0"1"-1,0-1 1,3-4-1,7-12 1755,-11 18-1897,0-1 0,1 1 1,-1 0-1,3-4 0,-3 5-200,0 0 0,-1 0 1,1-1-1,0 1 0,-1 0 0,0-1 0,1 0 0,0-4 1,1-7 627,6-19 453,11-35 349,-15 55-1366,-3 7-67,1-1-1,-1 1 1,-1-1 0,2-8-1,-2 7 7,0 6-119,-1 0 1,1-1 0,-1 1 0,0 0 0,0-1 0,0 1-1,0-1 1,0 1 0,-2-5 0,2 7-67,0 0 0,0-1 0,0 1 0,-1 0 0,1-1 0,0 1 0,0 0 0,-1-1 0,1 1 0,0 0 0,0-1 0,-1 1 0,1 0 0,0 0 0,-1 0 0,1-1 1,0 1-1,-1 0 0,1 0 0,0 0 0,-1 0 0,1 0 0,-1-1 0,1 1 0,0 0 0,-1 0 0,1 0 0,-1 0 0,1 0 0,0 0 0,-1 0 0,1 0 0,0 1 0,-1-1 0,1 0 0,-1 0 0,1 0 0,0 0 0,-1 1 0,-2 0 41,1 0-1,0 1 0,-1-1 1,1 1-1,-2 2 0,-3 2-2,1 0 0,0 0 0,0 1 0,1 0 0,-7 12 0,1 1-17,0 2 0,-7 23 0,-14 51 0,29-84-33,-5 15 4,-6 30 0,4 63 2,6-49-8,-1-19-2,-4 101-1,9-136 1,1-1 0,1 1 1,1-1-1,0 0 0,1 0 0,1 0 0,8 19 0,-8-23-3,1-1 0,1 0-1,0 0 1,0-1 0,1 0 0,0 0-1,0-1 1,14 12 0,-15-15 0,1-1 0,-1 0 0,1 0 0,-1-1 0,1 0 0,1-1 0,-1 1 0,0-2 0,1 1 0,0-1 0,-1 0 0,19 1 0,-11-4 3,1 1 1,-1-2 0,0 0 0,0-1 0,0-1 0,0 0 0,0-1 0,29-15 0,-8 1 11,0-2 0,44-34 0,-47 30-7,-2-1 0,-1-2 0,-1-1 0,-2-1 0,-1-1 0,36-54 0,-44 54 4,0-1 1,27-67 0,-39 80-3,-1-1 0,-1 1-1,-1-2 1,0 1 0,-1 0-1,-1-39 1,-5 20 25,-13-64 0,13 87-23,-1 0 1,0 1 0,-11-23 0,12 31-6,-1 0 1,0 0 0,0 0-1,0 1 1,-1-1 0,0 1-1,-1 0 1,-8-8 0,10 11-4,0 1 1,1-1 0,-1 1-1,0 0 1,-5-2 0,7 3-1,1 1 0,0-1-1,-1 1 1,1-1 0,0 1 0,-1 0 0,1 0 0,-1 0 0,1 0-1,0 0 1,-1 0 0,1 0 0,-1 0 0,1 0 0,0 1-1,-1-1 1,1 0 0,-1 1 0,0 0 0,0 0-1,1 0 0,0 0 0,0 0-1,0 1 1,0-1 0,0 0 0,0 1 0,0-1 0,0 0 0,0 1 0,0-1-1,0 4 1,-7 22-2,6-16 14,-32 169 397,29-145-396,1-13 0,-8 66 16,11 110-7,3-118-14,-1-2-2,18 122 0,4-79-5,-17-89 0,7 33-1,-10-54 3,1 0 0,0-1 1,10 20-1,-12-25-35,1-1-1,0 1 1,0-1 0,0 0 0,1 0 0,0 0-1,4 4 1,-5-6-115,0-1 0,-1 1 1,1-1-1,0 0 0,0 0 0,0 0 0,0 0 0,0 0 0,4-1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38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15 139 8186,'-2'-5'276,"0"0"0,1 0 1,-1 0-1,1 0 0,0 0 1,0 0-1,0 0 0,1-1 0,0 1 1,0 0-1,0 0 0,1-1 1,0 1-1,0 0 0,0 0 0,3-8 1,-3 11-223,0-1-1,0 1 1,1-1 0,-1 1 0,1 0 0,-1-1 0,1 1-1,0 0 1,0 0 0,0 0 0,0 0 0,0 0-1,0 1 1,1-1 0,-1 1 0,1-1 0,-1 1 0,1 0-1,-1 0 1,1 0 0,0 0 0,-1 0 0,6 0 0,0 0 0,-1 1 0,1-1 1,-1 1-1,1 1 1,-1-1-1,1 1 0,11 4 1,-11-3 6,0 1 1,0 0-1,-1 0 0,1 1 1,-1 0-1,0 0 0,13 11 1,-11-7-1,-1 0-1,0 1 1,0 0 0,13 19-1,-7-3 16,0 2-1,-2-1 1,16 49-1,-27-70-83,1-1 0,-1 1 1,0 0-1,0 0 0,-1 1 0,1-1 0,-1 0 1,0 0-1,0 0 0,-1 0 0,0 0 0,0 0 0,-2 8 1,2-11-33,0 0 1,0 1-1,0-1 1,0 0-1,0 0 1,-1 0-1,1 0 1,-1 0-1,1-1 1,-1 1 0,0 0-1,0-1 1,-3 3-1,-3 3-63,-2 2-40,-1-1 1,0 0 0,-22 12 0,6-4 60,1 0 0,1 2-1,-28 23 1,37-26-64,1-1 1,1 2-1,0 0 0,-16 24 1,29-39 142,-12 21-44,12-20 46,1 0 0,-1-1 0,1 1-1,-1-1 1,1 1 0,0 0 0,-1 0 0,1-1-1,0 1 1,0 0 0,0-1 0,1 3 0,-1-3 15,0-1 1,0 1 0,0 0 0,1-1-1,-1 1 1,0 0 0,1-1 0,-1 1-1,0 0 1,1-1 0,-1 1 0,1-1-1,-1 1 1,1-1 0,-1 1 0,1-1 0,-1 1-1,1-1 1,0 0 0,0 1 0,14 3 537,-14-4-509,6 1 113,1-1-1,-1 0 1,0 0-1,0-1 1,0 0 0,0 0-1,8-2 1,-8 1-85,17-3 128,138-28 569,-117 24-682,-29 5-55,1 1 0,-1 1 0,34-1 0,-47 3-109,36 2 16,-3-1-2959,-2 1-856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38.6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121 128 9890,'-2'-6'383,"0"0"1,0 0-1,-1 1 0,0-1 1,0 1-1,-1-1 0,1 1 0,-1 0 1,0 0-1,-1 0 0,1 1 0,-1 0 1,0 0-1,-6-4 0,11 7-366,-1 0 0,0 1-1,0-1 1,0 1 0,0-1-1,0 1 1,0 0 0,0-1-1,0 1 1,0 0 0,0-1-1,0 1 1,0 0 0,0 0-1,0 0 1,0 0 0,0 0-1,0 0 1,0 1 0,-1-1-1,1 0 1,0 0 0,0 1-1,0-1 1,0 0 0,1 1-1,-1-1 1,0 1 0,0 0-1,0-1 1,0 1 0,0 0-1,1-1 1,-1 1 0,0 0-1,0 1 1,-2 2-10,0 0-1,1 0 1,0 1 0,0-1 0,0 1 0,-2 8-1,2-4-5,0 0 0,0 0 0,1 1 0,1 9 0,3 38-2,-2-40 1,18 179 17,11-1-10,-26-176-7,0 0 0,1 0 0,1 0 0,15 30 0,-19-45 0,0-1 0,0 0 0,0 1 0,0-1 0,1 0 0,-1 0 0,1 0 0,0-1 0,0 1 0,0-1 0,0 1 0,6 2 0,-6-4 0,1 0 1,-1 0-1,0 0 0,1 0 0,-1 0 0,0-1 1,1 0-1,-1 0 0,1 0 0,-1 0 0,1 0 0,-1-1 1,0 1-1,1-1 0,4-1 0,4-3 4,-1 1 0,1-1 1,-1-1-1,0 0 0,-1-1 0,1 0 0,13-13 0,-6 4 14,-1-1 0,29-39 0,-20 20 23,23-46 0,13-40 59,-24 46-45,-7 16-25,40-77 4,-35 77-118,-31 52 122,1 1 0,0-1 0,0 1 0,9-8 0,-13 14 171,1-1 1,-1 0 0,1 1 0,-1-1 0,1 1 0,0 0-1,-1 0 1,6-1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41.9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95 1336,'50'-65'3406,"-45"54"-2965,-5 11-400,0 0 0,0-1 1,0 1-1,0-1 0,1 1 0,-1 0 1,0-1-1,0 1 0,0-1 1,0 1-1,1 0 0,-1-1 1,0 1-1,0 0 0,0-1 0,1 1 1,-1 0-1,0 0 0,1-1 1,-1 1-1,0 0 0,1 0 0,-1-1 1,0 1-1,1 0 0,-1 0 1,1 0-1,-1 0 0,0 0 0,1-1 1,0 1-1,0 1 908,-3-1-478,2 0-406,0 0 0,-1 0-1,1 0 1,0 0-1,-1-1 1,1 1 0,-1 0-1,1 0 1,0 0 0,-1-1-1,1 1 1,0 0 0,-1 0-1,1-1 1,0 1 0,0 0-1,-1 0 1,0-2 608,1 2-653,0 0 0,0 0 0,0 0 1,0 0-1,0 0 0,0 0 0,0-1 0,0 1 1,0 0-1,0 0 0,0 0 0,0 0 1,0 0-1,-1 0 0,1 0 0,0-1 0,0 1 1,0 0-1,0 0 0,0 0 0,0 0 1,0 0-1,0 0 0,0 0 0,0-1 0,0 1 1,0 0-1,1 0 0,-1 0 0,0 0 0,0 0 1,0 0-1,0 0 0,0-1 0,0 1 1,0 0-1,0 0 0,0 0 0,0 0 0,0 0 1,0 0-1,0 0 0,1 0 0,-1-1-6,0 1 0,1 0 0,-1 0 0,0 0 0,0 0 0,1 0 1,-1 0-1,0 0 0,0 0 0,1 0 0,-1 0 0,0 0 0,1 0 0,-1 0 0,0 0 0,0 0 0,1 0 0,-1 0 0,0 0 0,0 0 0,1 0 0,-1 0 0,0 0 0,0 1 0,1-1 0,-1 0 0,0 0 0,0 0 0,1 0 0,-1 1 0,0-1 0,0 0 0,0 0 1,1 0-1,-1 1 0,0-1 0,0 0 0,0 0 0,0 1 0,3 13 443,-3-10-428,7 30 160,-5-23-157,2 14 1,-3 8 18,-2 0 1,-8 59-1,-1 2-2,6-40-32,-1 53 24,5-85-34,1 0 0,7 39 1,-6-54-8,0 1 0,0 0 0,1-1 1,0 1-1,0-1 0,1 0 0,0 0 0,7 9 1,-8-11-1,1-1 1,0 0-1,0 0 0,0-1 1,0 1-1,1-1 1,-1 0-1,1 0 1,0 0-1,0-1 1,0 1-1,8 1 1,-1-1 4,0 0 1,0-1 0,20 0 0,34-3 11,-56 1-16,8-2 11,0-1 0,0 0 0,28-10 0,-22 7-5,39-16 9,-39 12-11,42-9-1,-23 11 0,71-2-1,44 10-3,-115 3 0,-1 1 0,42 11 0,-49-8 0,40 10 8,-64-13-7,1-1 0,-1-1 1,1 0-1,0-1 0,0 0 1,17-1-1,22-3 4,48-6 3,-77 6-8,0 1 0,1 1 0,-1 1 0,1 1 0,-1 1 0,0 1 0,1 1 0,28 9 0,121 34-5,-132-38 7,0-3 1,1-1-1,0-2 1,0-1-1,70-8 1,51-1 85,-82 4 116,58 3 4,-100 3-176,54-3 1,-58-3-16,-14 1-5,36 0 0,100 7 15,-125-6-16,52 6-1,-35-1-8,-31-3 2,24 3 0,-6 4 4,-10-3 8,37 4 0,-39-9-7,-1-1 1,40-6 0,-19 2 1,132-18 5,-25 3-10,-122 17-4,1 2-1,-1 1 0,0 1 1,1 1-1,-1 1 0,31 8 1,-21-3-3,-29-7 2,-1 1-1,1 0 1,-1 0-1,1 1 1,-1-1-1,8 6 0,0 2 8,10 4 4,-22-12-7,1 0-1,-1 1 1,0-1-1,0 1 0,0 0 1,0 0-1,0 0 1,-1 1-1,1-1 0,-1 1 1,0 0-1,0 0 1,0 0-1,-1 0 0,1 0 1,1 6-1,-4-10-1,0 1-1,0 0 1,0-1 0,0 1-1,0-1 1,0 1 0,0 0-1,0-1 1,0 1 0,0-1-1,0 1 1,0-1 0,-1 1-1,0 1 1,1-1 8,0-1-8,0 0 0,0 1 1,0-1-1,0 0 0,0 0 0,0 0 1,0 1-1,0-1 0,0 0 0,0 0 1,0 0-1,0 1 0,0-1 0,0 0 1,-1 0-1,1 0 0,0 1 0,0-1 1,0 0-1,0 0 0,0 0 0,0 0 1,0 0-1,-1 1 0,1-1 1,0 0-1,0 0 0,0 0 0,0 0 1,-1 0-1,1 0 0,0 0 0,0 0 1,0 1-1,-1-1 0,1 0 0,0 0 1,0 0-1,-1 0 0,1 0 0,0-1 0,-1 1 0,1 0-1,0 0 1,0-1 0,-1 1 0,1 0 0,0 0 0,0-1-1,-1 1 1,1 0 0,0 0 0,0-1 0,0 1-1,-1 0 1,1-1 0,0 1 0,0 0 0,0-1 0,-1-5 15,0 1 1,1-1 0,0 1-1,0-1 1,0 0 0,1 1-1,1-7 1,15-74 449,-5 26-51,0-6 25,14-70 269,-18 98-583,21-100 158,-26 118-277,1 0-1,0 0 0,2 1 0,0 0 0,1 0 1,14-26-1,-20 44-36,-1 1-1,0-1 1,1 0 0,-1 0 0,1 0-1,-1 1 1,1-1 0,-1 0 0,1 0-1,0 1 1,-1-1 0,1 1 0,0-1-1,0 0 1,1 0 0,-2 2-75,0-1 0,1 0 0,-1 0 0,0 1 0,0-1 0,1 1 0,-1-1 0,0 0 0,0 1 0,1-1 0,-1 0 0,0 1 0,0-1 0,0 1 0,0-1 0,0 1 0,0-1 0,0 0 0,0 1 0,0-1 0,0 1 0,0-1 0,0 1 0,0-1 0,0 1 0,0 0 0,-3 19-6588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42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1504,'1'0'47,"-1"0"0,0 0-1,0 0 1,0-1 0,0 1-1,0 0 1,1 0 0,-1 0-1,0-1 1,0 1 0,0 0-1,0 0 1,1 0 0,-1 0-1,0 0 1,0 0 0,1 0 0,-1-1-1,0 1 1,0 0 0,0 0-1,1 0 1,-1 0 0,1 0-1,14 0 1293,-14 0-1269,0 0 0,-1 0 1,1 1-1,0-1 0,-1 0 0,1 1 0,0-1 0,-1 1 0,1-1 0,-1 0 0,1 1 1,-1-1-1,1 1 0,-1-1 0,1 1 0,-1 0 0,1-1 0,-1 1 0,0 0 1,1-1-1,-1 1 0,0 0 0,0-1 0,1 1 0,-1 0 0,0-1 0,0 1 0,0 0 1,0 0-1,0 0 0,1 4 127,4 22 711,-4-21-721,0 1-1,0-1 0,1 0 1,-1 1-1,6 9 0,7 9 671,29 37 0,-28-41-666,33 41 276,100 101 0,-103-121-418,58 39 0,-5-5-20,83 81 284,-94-75 161,77 94-1,220 216 192,-343-355-606,80 74 136,-10 6-24,-80-77-125,-3 1 1,26 49-1,-42-70-32,109 188 118,-44-80-64,-60-103-49,0-2-1,42 42 0,-41-48-6,1-1 0,1 0 1,0-2-1,1-1 0,28 14 0,91 29-1339,-84-35-1156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43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20 4953,'-2'-5'450,"-6"-8"1462,8 13-1896,0-1 1,0 1-1,0 0 0,0 0 1,0 0-1,0 0 0,0 0 1,0 0-1,0 0 0,0 0 1,0 0-1,0 0 0,0 0 1,0 0-1,0 0 0,0 0 1,0 0-1,0-1 0,0 1 1,-1 0-1,1 0 0,0 0 1,0 0-1,0 0 0,0 0 1,0 0-1,0 0 0,0 0 1,0 0-1,0 0 0,0 0 1,0 0-1,0 0 0,-1 0 1,1 0-1,0 0 0,0 0 1,0 0-1,0 0 1,0 0-1,0 0 0,0 1 1,0-1-1,0 0 0,0 0 1,0 0-1,0 0 0,0 0 1,0 0-1,-1 0 0,1 0 1,0 0-1,0 0 0,0 0 1,0 0-1,0 0 0,0 0 1,0 0-1,0 1 0,0 5 470,0-2-324,-1 4 114,1 0 0,1 0 0,0 0 0,0-1 0,0 1-1,5 12 1,7 15 842,34 57 0,28 30-399,-69-112-705,16 23 32,1-1 0,2-1 0,1-2 1,39 36-1,-12-20 26,96 64 0,-131-98-52,34 16 0,-46-24-12,1-1-1,0 1 0,0-1 1,0-1-1,0 1 0,0-1 1,0-1-1,11 1 0,-15-1-2,1-1 0,-1 1-1,1-1 1,-1 0 0,0 0-1,1 0 1,-1 0 0,0 0-1,0-1 1,0 0 0,0 1-1,4-4 1,-3 1 29,0 1 0,-1 0-1,0-1 1,0 0 0,0 1 0,0-1 0,-1 0-1,3-6 1,0-1 149,-1-1 1,0 0-1,-1-1 0,0 1 0,1-23 1,4-127 726,-1 13-720,6 42-333,3-8-600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46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115 56 3457,'-25'12'3110,"6"-3"-362,19-10-2617,0 0-1,0 0 1,0 1 0,-1-1-1,1 0 1,0 0-1,0 0 1,0 0-1,1 0 1,-1 0-1,0 0 1,0 0-1,0 1 1,1-1 0,-1 0-1,0 0 1,2-1-1,-4 3 45,1 0 1,0 1-1,0-1 0,0 0 0,0 1 0,0-1 0,1 1 1,-1-1-1,0 1 0,1-1 0,-1 3 0,-4 7 122,1-1-112,0 0 0,1-1 0,1 1 0,-1 1 0,-1 15 0,1 54 308,3-69-455,0 32 23,3 0 0,2-1 0,2 1 0,1-1 0,2 0-1,21 53 1,-29-89-53,1 0-1,5 8 0,-3-9-19,-5-5 12,0 0 0,0 0 0,1 0-1,-1 0 1,0 0 0,0 0 0,0 0-1,0 0 1,1 0 0,-1 0-1,0 0 1,0-1 0,0 1 0,0 0-1,0 0 1,1 0 0,-1 0 0,0 0-1,0 0 1,0 0 0,0-1-1,0 1 1,0 0 0,0 0 0,1 0-1,-1-1 1,1-1 0,0 0 1,-1 0-1,1 0 0,0-1 0,-1 1 0,1 0 1,-1 0-1,1-5 0,-2-23 4,1 21-3,-18-275 36,-2 159-16,8 57-9,11 58-10,-1-3 4,-5-17 0,6 27-3,0 0 0,0 0 0,0 0-1,0 0 1,-1 1 0,1-1-1,-1 0 1,0 1 0,0 0 0,0-1-1,-3-2 1,4 4-1,0 0-1,0 1 1,0-1 0,0 1-1,0-1 1,-1 1 0,1-1-1,0 1 1,0 0 0,0-1-1,-1 1 1,1 0-1,0 0 1,0 0 0,0 0-1,-3 0 1,3 0-1,1 0 0,-1 1 0,0-1-1,0 0 1,1 0 0,-1 1 0,0-1 0,1 0 0,-1 1-1,0-1 1,1 1 0,-1-1 0,0 0 0,1 1 0,-1 0 0,1-1-1,-1 1 1,1-1 0,-1 1 0,1 0 0,0-1 0,-1 1-1,1 0 1,0-1 0,-1 1 0,1 0 0,-1 9 8,1-8-9,-1 1 1,1-1 0,0 0-1,-1 0 1,1 0-1,-2 3 1,1-4-1,1-1-1,0 1 1,-1-1-1,1 1 1,0 0-1,0-1 1,0 1 0,-1-1-1,1 1 1,0 0-1,0-1 1,0 1-1,0-1 1,0 1-1,0 0 1,0 0 0,1-1-1,-1 0 0,0 1 1,0-1-1,0 0 1,0 0-1,1 1 1,-1-1-1,0 0 1,0 0-1,0 0 1,1 0-1,-1 1 1,0-1-1,0 0 1,1 0-1,-1 0 1,0 0-1,0 0 1,1 0-1,-1 0 1,0 0-1,1 1 1,-1-1-1,4-1-2,-1 1 0,0 0-1,0 0 1,0-1-1,4-1 1,2 0 12,0 1 0,0 0-1,0 0 1,15 1 0,-7 1 20,5-1-19,-1 2-1,1 0 0,-1 2 1,22 6-1,-13-2-1,-2 3 1,37 16 0,-19-4-314,2-2 1,1-3 0,1-1 0,64 12 0,-79-23-2456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3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444 16 3169,'-2'-10'1528,"0"4"-1240,6 14 592,0 13 441,-18 35-353,6 20-304,-9 36-56,-12 20 64,2 23-328,-26 0-168,3-2-104,17-6 0,-21-31 0,0-19-16,9-31-16,1-16 0,24-50-584,24-29-1128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3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 7042,'-10'1'242,"0"0"0,1 1 0,-1 1 1,1 0-1,-1 0 0,1 1 1,0 0-1,0 0 0,0 1 1,1 0-1,0 1 0,-11 9 1,8-6 57,1 1 1,1 0 0,-13 17 0,20-24-218,-1 1 1,1 0-1,0 0 0,0 0 1,1 0-1,-1 0 0,1 0 1,0 1-1,0-1 1,0 0-1,0 1 0,1-1 1,0 1-1,0 6 0,1-10-18,-1 1-1,0 0 0,1 0 1,-1-1-1,1 1 0,0 0 0,-1-1 1,1 1-1,0-1 0,0 1 1,0-1-1,0 1 0,0-1 0,0 0 1,1 1-1,-1-1 0,2 2 1,2-1 104,-1 1 0,1-1 0,-1 1 0,7 1 1,-10-4-144,5 2 134,0 0 0,0 0 0,0-1-1,0 0 1,1 0 0,5 0 0,4-1 135,17-3 0,6-3 68,46-13 1,8-2-166,-15 8-95,124-2 1,-166 15-506,0 2-1,-1 1 1,1 2 0,56 16 0,-29 0-2980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4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74 7354,'-22'6'2656,"22"1"-1704,31-3 361,0 0-217,4-2-536,16-2-72,7-4-288,0 0-88,0-11-48,4-7-8,6 5 0,7 5 0,-1 3-832,11-5-1432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4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82 4097,'-11'-17'3561,"3"4"-1842,-13-16 0,18 27-1603,1 0 1,-1 0-1,1 0 1,-1 0-1,0 0 1,0 1 0,0-1-1,0 1 1,0 0-1,0 0 1,0 0-1,0 0 1,0 0-1,-5 0 1,4 1-6,-1-1 0,0 1-1,1 1 1,-1-1 0,1 0 0,-1 1 0,1 0 0,-1 0-1,-7 4 1,8-4-67,1 1 0,0 0 0,0 1 0,0-1 0,0 0 0,0 1 0,0 0-1,1 0 1,-1 0 0,-1 3 0,-4 7 92,-9 17 0,5-5-94,0 0-1,2 1 1,1 0 0,1 1-1,1 0 1,1 0-1,2 0 1,1 1 0,0 36-1,4-42-37,7 39 0,-6-50-3,1 0 1,0 0-1,0 0 0,11 19 1,-13-27-2,1 0 0,-1 0 1,1-1-1,0 1 0,0-1 1,1 1-1,-1-1 0,0 0 1,1 0-1,-1 0 0,1 0 0,4 2 1,-4-3 0,-1 0 0,1 0 0,-1 0 0,1-1 0,-1 0 0,1 1 0,0-1 0,-1 0 0,1 0 0,-1 0 0,1 0 0,0-1 0,-1 1 0,1-1 0,-1 0 0,4-1 0,4-3 7,1 0-1,-1-1 1,0 0-1,10-8 1,12-12 24,-1-2 0,50-57 0,-56 55-8,-1 0 0,-1-1 0,27-50 0,-45 71-13,0 0 1,-1 0-1,0 0 1,4-17 0,-7 23 2,-1 0 0,1 0 1,-1 0-1,0 0 1,0 0-1,0 0 0,-1 0 1,0 0-1,0 0 0,0 0 1,0 1-1,0-1 1,-1 0-1,1 0 0,-4-4 1,0 1 26,0 1 1,0-1-1,0 1 1,-1 1 0,0-1-1,0 1 1,0 0 0,-1 0-1,1 1 1,-1 0-1,0 0 1,-1 0 0,1 1-1,-1 0 1,1 1-1,-1 0 1,-16-3 0,16 4-30,0 0 1,0 0-1,0 1 1,-1 0-1,1 1 0,0 0 1,0 0-1,0 0 1,0 1-1,0 0 1,0 1-1,1 0 1,-1 0-1,1 1 1,-1 0-1,1 0 1,-11 9-1,14-9-12,0-1 0,1 1 1,0 0-1,-1 0 0,1 0 0,1 0 0,-4 7 0,5-10-3,0 1-1,1-1 1,-1 1 0,1-1-1,-1 1 1,1-1 0,0 1-1,-1 0 1,1-1 0,0 1-1,0-1 1,0 1 0,0 0-1,0-1 1,1 1 0,-1-1-1,0 1 1,1 0 0,0-1-1,-1 1 1,1-1 0,0 1-1,-1-1 1,1 0 0,0 1-1,2 1 1,-1-1-42,0-1 0,0 1 0,0-1 0,0 0-1,0 1 1,0-1 0,0 0 0,1 0 0,2 0 0,28 7-1030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08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492 105 3113,'-3'-11'1263,"2"7"-794,0 1 0,0 0 0,0-1 0,-1 1 0,1 0 0,-4-6 0,1 4-106,0 0-1,0 0 1,-1 1-1,0-1 1,0 1-1,0 0 1,0 1-1,0-1 1,-1 1 0,1 0-1,-1 0 1,0 0-1,-11-2 1,8 2-89,-1 1 0,0 1 1,0-1-1,0 2 1,0-1-1,0 1 0,0 1 1,0 0-1,1 0 0,-18 5 1,-1 5 538,-49 25-1,72-33-750,0 0 0,0 0 0,0 1 0,1 0 0,-1 0 0,1 0 0,0 1 0,0-1 1,1 1-1,-1 0 0,-3 8 0,6-11-57,0 0 1,0 0 0,0 0-1,0 1 1,1-1 0,-1 0 0,1 1-1,-1-1 1,1 1 0,0-1 0,0 1-1,0-1 1,1 4 0,0-1-6,1 1 0,0 0 0,0-1 0,4 9 0,6 8-1,2 1 1,0-2-1,1 0 1,30 31-1,-19-25 0,1-2 0,50 36 0,-19-19-1,82 54-218,-126-88 131,0 0-245,1 2 0,18 15 1,-32-25 313,-1 0 0,1 1 1,-1-1-1,0 1 0,1-1 0,-1 1 1,1-1-1,-1 1 0,0-1 0,0 1 1,1-1-1,-1 1 0,0-1 0,0 1 1,1 0-1,-1 0 0,0 0 11,0-1-1,0 0 1,0 1 0,0-1-1,-1 0 1,1 0 0,0 1-1,0-1 1,0 0 0,0 1-1,0-1 1,-1 0 0,1 0-1,0 1 1,0-1 0,-1 0-1,1 0 1,0 1-1,0-1 1,-1 0 0,1 0-1,-3 2-9,1-1 0,0-1 0,-1 1 0,1 0 0,-5 0 0,5 0 27,-10 0-3,0 1 0,0-2 0,-1 0 0,1 0 0,-22-4 0,0 0 3,-179-3 55,99 16-1045,92-6 256,0 1 0,0 1-1,-21 8 1,37-11 28,0 1 0,0 0 0,0 1 1,-7 4-1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4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1 10458,'-4'0'174,"0"1"-1,0-1 1,0 1-1,1 0 1,-1 0-1,0 0 1,1 1-1,-1-1 1,0 1 0,1 0-1,0 0 1,-1 0-1,1 1 1,-4 3-1,-1 2-13,0-1-1,1 2 1,0-1-1,-6 11 1,-7 12 86,-30 64 0,32-52-201,-14 55 1,-15 84-17,14-54-16,-102 329 74,124-425-79,-17 53 16,24-70-17,1 0 1,0 1-1,-1 25 0,4-33-7,0 0-1,0 0 0,1 0 0,3 14 0,-4-20-13,1 0-1,0 0 1,0 1-1,0-1 0,0 0 1,0 0-1,0 0 1,0 0-1,1-1 0,-1 1 1,0 0-1,1-1 1,0 1-1,-1 0 0,1-1 1,0 0-1,0 1 0,0-1 1,0 0-1,0 0 1,2 1-1,1-1-89,-1 0-1,0 0 1,1-1 0,-1 1-1,0-1 1,1 0-1,-1 0 1,0 0 0,9-2-1,-5 0-319,0 0 0,0-1 1,0 0-1,10-5 0,-2-1-1460,22-16 1,-37 24 1828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482 379 7970,'-23'-48'3749,"21"44"-3606,1 0 1,-1 0 0,-1 0-1,1 1 1,0-1 0,-1 1-1,0 0 1,1 0 0,-1 0-1,-1 0 1,1 0 0,0 0-1,-1 1 1,1 0 0,-1 0 0,0 0-1,1 0 1,-5-1 0,2 1-94,0 1 0,1 0 0,-1 0 1,0 0-1,0 1 0,0 0 1,1 0-1,-1 0 0,0 1 0,0 0 1,0 0-1,1 0 0,-7 3 1,3-1 0,-1 2 0,1-1 0,0 1 0,0 0 1,1 1-1,-1 0 0,1 0 0,-10 11 0,-4 7 105,-27 38 0,46-58-146,-12 16 74,-23 40 0,26-34-63,2 0 0,1 1-1,0 0 1,3 1-1,0 0 1,-2 29-1,6-34-8,1 0 0,3 44-1,0-56-8,-1 0 1,1 0-1,1 0 0,0-1 1,4 12-1,-5-18-2,0-1 0,0 1-1,0-1 1,0 1 0,1-1 0,-1 0 0,1 1-1,0-1 1,0-1 0,0 1 0,0 0 0,0-1-1,1 0 1,-1 1 0,1-1 0,5 2-1,-5-3 1,0 0-1,1 1 0,-1-1 0,0-1 0,1 1 0,-1-1 0,1 1 0,-1-1 0,1-1 0,-1 1 0,1-1 0,-1 1 0,0-1 0,1 0 0,5-3 1,5-3-8,-1 0 1,0-1-1,15-10 1,-27 17 5,32-22-34,37-33-1,59-68-37,-4-9 41,-11 1 35,-91 101 4,34-62 0,-43 63 11,17-47 0,-27 62 22,0 0 0,5-29-1,-9 37 8,-1-1-1,0 0 1,0 0 0,0 0-1,-1 0 1,0 0 0,-3-9 0,3 13-15,0 0 1,-1-1-1,1 1 1,-1 0-1,0 0 1,0 0 0,0 0-1,-1 0 1,-4-5-1,5 6-17,-1 1 0,-1-1-1,1 1 1,0 0 0,0 0-1,-1 0 1,0 0-1,1 1 1,-1-1 0,-7-1-1,3 1-5,0 1 0,1 0-1,-1 0 1,0 1-1,0 0 1,0 0 0,1 1-1,-1 0 1,0 0-1,0 1 1,1 0 0,-1 0-1,-7 4 1,-2 2-8,1 0 0,0 2 1,0-1-1,-24 21 0,21-13-5,0 0 1,1 1-1,2 0 0,-1 2 1,2 0-1,1 0 0,-13 26 1,8-6-1,1 1 0,2 1 0,2 0 1,-16 87-1,-8 179-75,36-277 50,-12 138-636,5-25-130,7-102 650,-16 83 0,16-117 151,0 0 0,0 0 0,-1 0 0,-7 14 0,9-21-3,0 1 1,1-1-1,-1 1 0,0-1 0,0 0 0,-1 0 0,1 1 1,0-1-1,0 0 0,-1 0 0,1 0 0,0 0 0,-1 0 0,1 0 1,-1-1-1,1 1 0,-1 0 0,1-1 0,-1 1 0,0-1 0,1 0 1,-1 1-1,0-1 0,1 0 0,-1 0 0,0 0 0,1 0 0,-4-1 1,2 0 4,0 0 1,-1 0-1,1 0 0,0-1 1,0 1-1,0-1 1,0 0-1,0 0 1,0 0-1,0 0 1,-3-4-1,-1-2 14,-1 0 0,-7-13-1,3 2 4,1 0-1,-13-30 0,-13-47-7,30 79-15,-2-7-2,2 0 0,0 0 0,1 0 0,2-1 0,0 0-1,2 0 1,1 0 0,1-26 0,3 24-11,0 1 0,10-36-1,-10 51 11,0 0-1,1 1 1,0 0-1,1-1 0,0 1 1,1 1-1,0-1 1,9-11-1,-11 17 24,1 0-1,-1 0 1,1 1-1,-1-1 1,1 1-1,0 0 1,0 0-1,1 0 1,-1 1-1,1 0 1,-1 0-1,1 0 1,0 1-1,-1-1 1,1 2-1,0-1 1,0 0-1,8 2 1,8 0 30,-1 2 1,1 0-1,33 11 1,-50-13-53,35 10 23,158 35 49,-171-42-64,0 0 0,0-2 0,0-1 0,1-1 1,34-5-1,-41 1 0,0-2-1,0 0 1,-1-1 0,1-1 0,-2 0 0,25-16 0,106-77 36,-132 88-40,302-229 62,-233 167-39,-67 55-12,32-38 1,-45 49 0,-1-1 1,0 1 0,0-1 0,6-16 0,-11 23 0,0 0 0,0 0 0,0 1 0,0-1 0,-1 0 0,1 0 0,-1 0 0,0 0 0,0 0 0,0 0 0,0 0 0,0 0 1,-1 0-1,1 0 0,-2-3 0,1 3 8,-1 0 0,0 0 0,1 0 0,-1 1 0,0-1 0,-1 1 0,1-1 0,0 1 0,-1 0 0,1 0 0,-1 0 0,-3-2 0,1 1-4,0 0-1,0 1 0,0-1 1,0 1-1,0 1 0,-1-1 0,1 1 1,-1 0-1,1 0 0,-1 0 1,1 1-1,-1-1 0,1 2 1,-7 0-1,0 0 6,0 2 1,0 0-1,0 0 0,1 1 1,-20 9-1,17-6-13,0 1 1,1 1-1,0 0 0,0 0 1,0 2-1,-14 15 0,12-9-3,0 1-1,1 0 0,-21 38 1,26-39-2,1 0 1,1 0 0,1 0-1,0 1 1,2 0-1,0 0 1,1 0 0,-1 20-1,3-24-1,0 0 0,1 1 0,1-1 0,1 0 0,0 0 0,4 17 0,-3-23-7,0 0 1,0 0 0,0 0 0,1 0 0,1 0 0,-1-1 0,1 0-1,0 0 1,1 0 0,-1-1 0,10 9 0,-6-9-2,-1 1 0,1-1 1,1-1-1,-1 0 0,1 0 1,0 0-1,0-2 0,0 1 1,0-1-1,1 0 0,12 1 1,0-2-135,-1-1 0,1-1 1,0 0-1,29-6 0,75-15-1360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9130,'-31'10'1400,"-16"0"225,28 3-713,0-13-432,3 6-344,8 6-40,-1-10-64,15 5-24,13 3 0,4 4 136,-11-7-608,11-5-6306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6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30 7906,'-12'8'2880,"8"-4"-1215,2-12-1,0-6-376,2 5-656,12 3-288,-2 2-255,-3 16 63,-1 5-441,21 8-2343,6-2-4570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7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741 14 7250,'-12'-3'820,"4"0"208,-16-4-1,21 7-853,0 0 0,1-1 0,-1 1 0,0 0 0,0 0 0,0 1 0,0-1 0,0 1 0,-5 0 0,4 1-24,-1 0 0,0 0 0,1 1 0,-1-1 0,1 1 0,0 0 0,0 0 0,0 0 0,0 1 0,1-1 0,-1 1 0,-3 5 0,-2 6-46,0 0 0,-8 18 0,-23 61 5,-103 329 36,77-214-99,-52 129 22,64-201-95,4-34-26,47-99 50,-34 69-19,35-70 21,-3 6 0,0 0 1,-8 9 0,13-17-1,-1 0 0,0 1 0,0-1 0,0 0 0,0 0 0,0 0 0,0 0 0,0-1 0,0 1 0,-1 0 0,1 0 0,0-1 0,0 1 0,-1-1 0,1 1 0,0-1 0,-1 1 0,1-1 1,-1 0-1,1 0 0,0 1 0,-3-1 0,4 0 0,0-1-1,-1 1 1,1 0 0,0 0 0,0 0 0,-1 0-1,1 0 1,0 0 0,0 0 0,-1 0 0,1-1 0,0 1-1,0 0 1,0 0 0,-1 0 0,1-1 0,0 1-1,0 0 1,0 0 0,0 0 0,-1-1 0,1 1-1,0 0 1,0 0 0,0-1 0,0 1 0,0-2-4,-1 1 0,1-1 0,0 1 0,0-1 0,0 1 0,0-1 0,1-2 0,16-60-59,93-224 44,-37 113 21,-19 22-1,9-25 0,9 24-4,-50 113-1,2 2 0,2 1 0,57-65 0,-26 45 59,-39 41-19,12-15 65,-21 21 59,1 1 0,0 0-1,18-13 1,-26 22-128,-1 0 0,0 1-1,0-1 1,1 0 0,-1 0 0,1 1-1,-1-1 1,1 1 0,-1-1 0,1 1-1,-1-1 1,1 1 0,1 0-1,-3 0-22,1 0-1,-1 0 1,0 0-1,1 0 0,-1 0 1,0 0-1,0 1 1,1-1-1,-1 0 0,0 0 1,0 0-1,0 0 1,1 1-1,-1-1 0,0 0 1,0 0-1,0 0 1,1 1-1,-1-1 1,0 0-1,0 0 0,0 1 1,0-1-1,0 0 1,0 0-1,1 1 0,-1 0 12,0 1 0,0-1 0,0 0-1,0 0 1,0 0 0,0 1-1,-1-1 1,1 0 0,-1 2 0,-16 36 245,1-1-181,-12 53 1,20-65-73,-10 34 6,-30 114 4,7 9-1,-17 73 17,51-228-30,-90 410 136,91-407-127,-6 35 22,7-53-22,5-13-16,0 0 0,0 0 1,0 0-1,0 0 0,0 0 0,0 0 1,0 0-1,0 0 0,0 0 0,0 0 1,0 0-1,0 0 0,0-1 0,0 1 1,0 0-1,0 0 0,0 0 0,0 0 1,0 0-1,0 0 0,0 0 0,0 0 1,0 0-1,0 0 0,0 0 0,0 0 1,0 0-1,0 0 0,0 0 0,0 0 1,0 0-1,-1 0 0,1 0 0,0 0 1,0 0-1,0 0 0,0 0 0,0 0 1,0 0-1,0 0 0,0 0 0,0 0 1,0 0-1,0 0 0,0 0 0,0 0 1,0 0-1,0 0 0,0 0 1,0 0-1,-1 0 0,1 0 0,0 0 1,0 0-1,0 0 0,0 0 0,0 0 1,0 0-1,0 0 0,0 0 0,0 0 1,0 0-1,0 1 0,0-1 0,0 0 1,-1-20 14,3-113 12,-4 94-23,-9-58 0,-11 9 2,0 5-15,22 82 9,-1-3-3,1 0 0,-1 0 0,0 0 1,1 0-1,0-1 0,0 1 0,0 0 0,1 0 0,-1-1 0,2-4 0,-1 8 0,-1-1 0,1 1 1,-1-1-1,1 1 0,-1-1 0,1 1 0,0 0 0,0 0 0,-1-1 1,1 1-1,0 0 0,0 0 0,0 0 0,0 0 0,1 0 0,1-2 1,1 1-8,0 1 0,0-1 0,0 0 1,8-1-1,-1 0-1,13-3-2,-1 0 0,36-3 1,253-4 129,-296 13-58,-1 1 0,24 6 0,-31-5-20,0 0 1,-1 1-1,1 0 1,-1 0-1,0 1 1,8 5-1,-12-7-18,0 0-1,0 0 0,0 0 1,-1 1-1,1-1 1,-1 1-1,1 0 0,-1 0 1,0 0-1,0 0 1,-1 0-1,1 0 0,0 0 1,-1 1-1,0-1 1,0 0-1,0 1 0,0-1 1,-1 1-1,1-1 1,-1 1-1,0 0 0,0 5 1,-1 1 10,-1 0 0,0 1 0,-1-1 0,0-1 0,0 1 0,-9 17 0,6-13-8,0 0 0,-4 16 0,10-27-20,-13 44 49,13-47-51,-1 1-1,1-1 1,0 1-1,0-1 1,0 1-1,0-1 1,-1 1-1,1-1 0,0 1 1,0-1-1,0 1 1,0-1-1,0 1 1,0-1-1,0 1 1,1-1-1,-1 1 1,0-1-1,0 1 1,0-1-1,0 1 1,1-1-1,-1 0 1,1 2-1,-1-2 1,1 1-1,-1-1 0,1 0 1,0 1-1,-1-1 1,1 0-1,0 1 1,0-1-1,-1 0 0,1 0 1,0 0-1,-1 1 1,1-1-1,1 0 0,2 0 2,-1-1 0,1 1-1,-1 0 1,0-1 0,7-1-1,-5 0 2,-1 0-1,1-1 1,-1 1-1,0-1 1,1 0-1,-1 0 1,4-5-1,25-27 11,-25 25-8,15-17 0,75-86-1,-66 77-5,18-19 2,-40 45-3,1 0 0,0 1 0,13-8 0,-19 14-1,2-2 0,-4 5 2,-3 5 0,-3 8 49,0 1 0,-1-1 0,-1 0 0,-6 12 0,2-2 33,2-5-41,-17 46 44,21-54-78,0 1 1,1-1-1,0 1 1,0 14-1,2-13-2,0 0 0,1-1-1,0 1 1,6 21 0,-6-31-3,-1 0 0,1-1 0,-1 1 0,1-1 0,0 1 0,0 0 0,0-1 0,0 1 0,0-1 0,0 0 0,0 1 0,0-1 0,0 0 0,1 0 1,-1 0-1,1 0 0,-1 0 0,1 0 0,2 1 0,-1-1 0,-1 0 1,1-1-1,0 1 1,0-1 0,-1 0-1,1 0 1,0 0-1,0 0 1,-1 0 0,1 0-1,0-1 1,2 0-1,2-1 4,-1-1 0,0 1 1,1-1-1,-1 0 0,-1 0 0,1-1 0,6-4 0,35-34 23,-36 32-25,20-19 11,-10 12-4,-2-2-1,0 0 1,21-29-1,-31 35-7,-2 2 0,1 0 0,-1 1 0,12-11 0,-15 18-2,-1-1 0,0 1 0,0-1 0,-1 0 0,1 0 0,-1 0 0,1 0 0,-1 0 0,1-6 0,-3 10-1,0-1 1,0 1 0,1 0 0,-1-1-1,0 1 1,0 0 0,0-1 0,0 1-1,0-1 1,1 1 0,-1 0 0,0-1-1,0 1 1,0 0 0,1 0 0,-1-1-1,0 1 1,1 0 0,-1 0 0,0-1-1,1 1 1,-1 0 0,0 0 0,1 0-1,-1 0 1,0-1 0,1 1-1,-1 0 1,0 0 0,1 0 0,-1 0-1,1 0 1,-1 0 0,0 0 0,1 0-1,-1 0 1,1 0 0,-1 0 0,0 0-1,1 0 1,-1 0 0,0 1 0,1-1-1,-1 0 1,0 0 0,1 0 0,-1 0-1,0 1 1,1-1 0,-1 0 0,1 1-1,0 2 1,0 0 0,-1 0 0,1 0 0,0 0 0,-1 0 0,0 0 0,0 1 0,0-1 0,0 0 0,-1 4 0,0 0 1,-1-1 0,0 0 0,0 0 0,-1 0 0,1-1 0,-6 9 0,-3 6-1,4-5 2,1 0-1,1 0 1,0 1-1,-2 16 1,-5 66 13,12-87-9,-1 0-1,1 0 1,4 21 0,-4-28-28,1 0-1,0-1 1,0 1 0,1-1 0,-1 1-1,0-1 1,1 1 0,0-1-1,0 0 1,0 0 0,0 0-1,1 0 1,-1 0 0,1-1 0,3 3-1,-5-4-151,1 0 0,0 0-1,0 0 1,0 0-1,0 0 1,0 0 0,2 0-1,15 3-2152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8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10 274 7026,'0'-1'89,"0"1"0,0-1 1,0 1-1,0-1 1,-1 1-1,1-1 1,0 1-1,0 0 1,-1-1-1,1 1 1,0-1-1,-1 1 1,1-1-1,0 1 1,-1 0-1,1-1 0,-1 1 1,1 0-1,0-1 1,-1 1-1,0 0 1,-1-2 275,2 2-351,0 0-1,0 0 1,0 0-1,0 0 1,0 0 0,0 0-1,0 0 1,0 0-1,0 0 1,1 0-1,-1 0 1,0 0-1,0 0 1,0 0-1,0 0 1,0 0-1,0 0 1,0 0 0,0 0-1,0 0 1,0 0-1,0 0 1,0 0-1,0 0 1,0 0-1,1 0 1,-1 0-1,0 0 1,0 0-1,0 0 1,0 0-1,0 0 1,0 0 0,0 0-1,0 0 1,0 0-1,0 0 1,0-1-1,0 1 1,0 0-1,0 0 1,0 0-1,0 0 1,0 0-1,0 0 1,0 0-1,0 0 1,0 0 0,0 0-1,0 0 1,0 0-1,0 0 1,0-1-1,0 1 1,0 0-1,0 0 1,0 0-1,0 0 1,0 0-1,0 0 1,0 0-1,0 0 1,0 0 0,0 0-1,0 0 1,-1 0-1,6-1 218,-1 0-1,0 0 1,0 0-1,0 0 1,1-1-1,-2 0 1,8-3 0,15-10-40,-1-2 0,-1 0 0,0-1-1,40-42 1,-40 33-10,-16 17 28,1 0-1,0 1 1,0 0-1,1 0 1,0 1-1,22-13 1,-7 8 467,-24 13-640,0-1 0,0 1 0,0-1 0,0 1 0,0 0 0,0-1 0,1 1 0,-1 0 1,0 0-1,0 0 0,2 0 0,-3 0-26,1 0 1,-1 1-1,1-1 0,-1 0 1,1 0-1,-1 1 1,1-1-1,-1 0 0,1 1 1,-1-1-1,1 1 1,-1-1-1,1 1 1,-1-1-1,0 0 0,1 1 1,-1 0-1,0-1 1,0 1-1,1-1 1,-1 1-1,0-1 0,0 2 1,2 3 15,-1 1 1,0 0-1,0 0 1,0 0-1,-1 7 1,0 2 9,-4 19-1,-3 7 19,-23 67 0,5-26-21,2 34 33,20-92-73,1 0 1,2 41-1,1-59-246,0 0-1,0 0 0,0 0 1,0-1-1,4 9 1,0-4-1302,8 14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8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356 404 8898,'-4'-3'309,"0"-1"-1,0 1 1,0-1 0,1 0-1,0 0 1,0 0 0,0 0-1,0 0 1,0-1 0,-2-6-1,0-2 226,0-1 43,-11-20-1,-16-20-240,31 52-323,0 0 0,0 0-1,-1 1 1,1-1-1,-1 1 1,1-1 0,-1 1-1,1-1 1,-1 1-1,0 0 1,0 0 0,0 0-1,0 0 1,0 0-1,0 0 1,0 1 0,0-1-1,0 1 1,0-1-1,0 1 1,0 0 0,0-1-1,0 1 1,0 1-1,-1-1 1,1 0 0,-3 1-1,-4 1 124,0 0 0,0 1 0,0 0 0,1 1 0,-11 5 0,10-4-84,0 0 1,1 1-1,0 0 1,0 1-1,1 0 1,-1 0-1,2 0 1,-1 1-1,1 0 1,0 1 0,-5 9-1,3-4-38,2 0 0,-1 0 1,2 1-1,0 0 0,0 0 0,-3 28 0,6-21-11,0-1-1,2 0 1,2 35-1,0-45 0,-1 0-1,2 0 1,-1 0 0,1 0 0,1-1-1,0 1 1,1-1 0,8 15-1,-11-22-1,0 0 0,0 0-1,0-1 1,0 0 0,0 1-1,0-1 1,1 0 0,-1 0-1,1 0 1,0 0 0,-1 0-1,1-1 1,0 0 0,0 1-1,0-1 1,0 0-1,0 0 1,4 0 0,0 0-2,0-1 1,0 0 0,0-1-1,0 1 1,0-2 0,0 1-1,7-3 1,-1 1 1,0-2 0,0 0 0,-1 0-1,0-1 1,12-7 0,-2-2 4,32-29 0,-14 10 5,-3-2 0,40-48 0,-62 66-3,-2-1 0,0 0-1,-1-1 1,-1 0-1,-1-1 1,-1 0-1,11-35 1,-15 36 4,-1 0 0,0-1 1,-1 0-1,-1-25 0,-2 37 24,0 0 0,-1 1 0,0-1 0,-1 0-1,1 1 1,-2-1 0,1 1 0,-1-1-1,-1 1 1,0 0 0,0 0 0,-6-8 0,8 13-3,0 0 0,0 1 1,-1-1-1,1 1 1,-1 0-1,1-1 1,-1 1-1,0 1 1,0-1-1,-5-2 0,6 3-25,0 0 0,0 1 0,0-1-1,0 1 1,0-1 0,0 1 0,0 0-1,-1 0 1,1 0 0,0 0 0,0 0-1,0 0 1,0 1 0,0-1 0,0 1 0,0-1-1,-3 2 1,0 2-4,0-1 0,0 1 0,0 0-1,-6 7 1,3-3-3,0 0 0,0 1-1,-6 9 1,2 3-1,1 0 1,1 1-1,1 0 1,-8 30-1,11-28 2,0 0-1,2 0 1,0 1 0,2 0 0,1-1-1,1 1 1,1 0 0,8 47-1,-7-62-8,1 1 0,0 0 0,0-1 0,9 17 0,-9-20-25,2 0 0,-1-1-1,1 1 1,0-1-1,1 1 1,-1-1 0,8 5-1,-6-5-69,1 0-1,0 0 0,0 0 0,1-1 1,-1 0-1,12 3 0,-15-6-44,0 0-1,0-1 1,0 0-1,1 0 0,-1 0 1,0-1-1,0 0 1,1 0-1,-1 0 1,0 0-1,1-1 0,-1 0 1,0 0-1,7-3 1,3-2-944,15-9 1,17-10-2131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59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341 113 9018,'-12'-22'834,"-24"-41"1123,35 60-1788,-1 1 0,0 0-1,1 0 1,-1 0 0,0 0-1,0 0 1,-1 0 0,1 0-1,0 1 1,-5-3 0,5 3-112,1 1 1,-1-1-1,0 1 1,1-1-1,-1 1 1,0 0-1,1 0 1,-1 0-1,0 0 1,1 0-1,-1 0 1,0 0-1,1 0 1,-4 1-1,1 1-22,0 0 0,0 1 0,0-1 0,1 0-1,-1 1 1,1 0 0,-1 0 0,1 0 0,0 0 0,0 1 0,0-1-1,1 1 1,-4 5 0,-2 5 10,0 0 0,1 1 0,-5 15 0,4-3-6,-8 37 1,0 33-8,8-45-20,-16 89 24,4 23-2,20-162-33,-56 734 156,56-726-155,-5 123 24,5-87-29,3 0 0,9 52 0,-11-89 1,1 0 1,0-1 0,1 1 0,-1-1 0,7 12-1,-8-18 0,0 0-1,1 0 0,-1 0 1,1 0-1,-1 0 0,1 0 0,0 0 1,0 0-1,0-1 0,0 1 1,0-1-1,0 1 0,0-1 1,0 0-1,1 0 0,-1 0 0,0 0 1,1 0-1,-1 0 0,4 0 1,-3-1-11,-1 0 1,0 0 0,0 0 0,0 0 0,1 0-1,-1 0 1,0-1 0,0 1 0,0-1-1,0 0 1,1 0 0,3-2 0,-1 0-77,1-1 0,9-8 0,-7 5-16,13-12-199,-1-1 1,30-38-1,-8 9 195,-18 22 93,48-56 29,-42 44 0,35-41 265,-57 73-24,-7 7-248,-1 0 1,0 0-1,0 0 0,0 0 1,0 0-1,0 0 1,0 0-1,0 0 0,0 0 1,0 0-1,1 0 0,-1 0 1,0 0-1,0 0 0,0 0 1,0 0-1,0 0 0,0 0 1,0 0-1,0 0 0,0 0 1,0 0-1,1 0 0,-1 0 1,0 0-1,0 0 1,0 0-1,0 1 0,0-1 1,0 0-1,0 0 0,0 0 1,0 0-1,0 0 0,0 0 1,0 0-1,0 0 0,0 0 1,0 0-1,0 1 0,0-1 1,0 0-1,0 0 1,0 0-1,0 0 0,0 0 1,0 0-1,0 0 0,0 4 97,-1 1 0,1-1 0,-3 5 0,-2 9 76,-2 9 50,0 1-1,-3 33 0,9-27-189,1 0 0,5 44-1,-4-72-34,0 0 0,0 1 0,1-1 0,-1 0 0,2 0 0,-1 0 0,0 0 0,1 0 0,4 5 0,-6-9-3,0-1 0,-1 0 1,1 0-1,0 0 0,0 0 0,1 0 0,-1 0 0,0 0 0,0 0 0,0 0 0,1 0 0,-1-1 0,0 1 0,1 0 0,-1-1 0,0 1 0,1-1 0,-1 0 0,1 1 0,-1-1 0,3 0 0,0 0 2,0-1 1,0 0-1,0 0 1,0 0-1,0 0 1,5-3-1,-1 1-19,-1-1-1,1 0 1,-1 0 0,-1-1-1,12-9 1,29-33-443,-23 21 213,9-9 192,-1-1-1,-2-2 0,27-45 1,-49 70 122,-2 0 1,1 0 0,-2-1-1,0 0 1,5-20 0,-9 32-19,-1-1 13,-2 6 96,-7 10-147,1 1 0,0 0-1,1 0 1,1 1 0,-7 23 0,10-27-9,1 0 0,0 0 0,1 1 0,0-1 0,1 0-1,0 1 1,1-1 0,4 20 0,-2-17-64,0-2 0,2 1 0,-1 0-1,2-1 1,-1 0 0,15 22 0,-18-31-7,0 0 0,0-1 0,0 1 0,1-1 0,-1 0 0,0 1 0,1-1 0,0 0 0,-1 0 0,4 1 0,-4-2 32,1 0-1,-1-1 0,0 1 1,1-1-1,-1 1 0,0-1 0,1 0 1,-1 0-1,0 0 0,1 0 1,-1-1-1,1 1 0,-1 0 0,0-1 1,5-1-1,3-2 6,1-1 0,-1 0 0,0 0 0,-1-1 1,1 0-1,-1 0 0,0-1 0,-1-1 0,0 1 0,0-1 0,8-11 0,26-31-69,-18 23 82,36-52 0,-21 5 29,-27 48 86,21-32-1,-22 44 20,-6 7 98,0 0 0,-1-1 0,1 1 0,2-9 0,-12 37-131,1 1-1,-2 44 1,5-57-70,0 8-14,1 1 0,5 31-1,10 35-7,-11-65 7,0 0 0,15 33-1,-16-44 4,0-1-1,1 0 0,0 0 0,0-1 0,1 1 0,0-1 0,0 0 0,1-1 1,11 11-1,-13-13 0,1-1 1,-1 1 0,1-1-1,0 1 1,0-2 0,0 1-1,0 0 1,7 0 0,5 1 2,22 0 0,-20-2 6,34 0-5,-1-2 0,0-2 0,90-17 0,-117 14-9,0 0 0,0-2 0,-1-1 0,-1-1 1,38-21-1,-38 19 4,-2 1 0,35-25 0,24-33 0,-69 60 3,1-2 3,-1-1 0,0 1 0,-1-2 0,0 1 0,-1-2 0,0 1 0,-1-1 0,-1 0 0,0-1 0,-1 0-1,0 0 1,6-30 0,-11 37 0,0 0 0,0 0 0,-1 0 0,0 0-1,0 0 1,-1 0 0,0 0 0,0 0 0,-4-9 0,4 13 4,0 1 1,0 0 0,-1-1-1,0 1 1,1 0 0,-1 0-1,0 0 1,0 0-1,-1 1 1,1-1 0,-1 0-1,1 1 1,-1 0 0,0-1-1,0 1 1,0 0 0,0 1-1,0-1 1,0 0 0,-1 1-1,1 0 1,0 0 0,-5-1-1,4 1 17,-1 0 0,1 1 0,-1 0 0,1 0 0,-1 0 0,1 0-1,-1 1 1,1 0 0,0 0 0,-8 2 0,5 0 5,0 0 0,1 1 0,0-1 1,-1 1-1,-10 10 0,1 0 55,2 1 0,0 1 0,-21 31 1,9-11 111,-32 66 0,46-77-126,1 1 0,1 1 0,-11 48 0,16-48-41,0-1 0,2 1 0,1 51 1,3-61-29,1 0-1,0 0 1,2-1 0,0 1 0,0-1 0,2 0 0,9 21 0,-12-31-3,-1 0 1,1-1-1,1 1 0,-1-1 1,1 0-1,0 0 1,0 0-1,0 0 0,9 6 1,-7-7 4,1 0 0,0-1 0,0 0 1,0 0-1,0-1 0,0 1 0,0-2 1,13 3-1,-6-3-8,0 0 0,0 0 0,0-2 0,19-2 0,-4-2-338,47-16 0,42-19-1134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0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139 116 2168,'-2'1'415,"1"-1"-1,-1 0 0,0 0 0,0 0 1,1 0-1,-1 0 0,0-1 0,0 1 0,1-1 1,-1 1-1,0-1 0,1 1 0,-1-1 0,-2-1 1,4 2-312,-1-1 0,1 1 0,-1-1 0,0 0 0,1 1 0,-1-1 0,1 1 0,0-1 0,-1 0 0,1 0 0,-1 1 0,1-1 0,0 0 0,0 1 0,-1-1 0,1 0 0,0 0 0,0 0 0,0 1 0,0-1 0,0 0 0,0 0 0,0 0 0,0 1 0,0-1 0,0 0 0,1 0 0,-1 1 0,0-1 0,0 0 0,1 0 0,-1 1 0,0-1 0,2-1 0,-1-1 82,1 1 0,0-1 0,0 1 0,0 0 0,4-4 0,-4 5-94,0-1-1,-1 1 1,1 0-1,-1-1 1,0 1-1,1-1 1,-1 0-1,0 1 1,0-1-1,0 0 1,0 0-1,0 1 1,-1-1-1,1 0 1,0 0-1,-1 0 1,0 0-1,1-3 1,-1-1 154,0-10 363,0 16-593,0-1-1,0 1 1,-1-1-1,1 1 0,0-1 1,0 1-1,0-1 0,0 1 1,-1-1-1,1 1 1,0 0-1,0-1 0,-1 1 1,1 0-1,0-1 0,-1 1 1,1 0-1,0-1 0,-1 1 1,1 0-1,-1 0 1,1-1-1,-1 1 0,1 0 1,0 0-1,-1 0 0,0-1 1,-1 1-1,0 0 0,0 0 0,1 1 0,-1-1 0,0 0 0,0 1 0,1-1 0,-1 1 0,0-1 0,0 1 0,1 0 0,-1 0 0,1 0 0,-1 0 0,1 0 0,-1 0 0,-1 2 0,-2 2 19,-1 1 0,-8 11 0,7-7 5,0 1-1,1 0 1,0 0 0,-7 20 0,-11 53 93,20-63-117,0 0 1,1 1 0,0 38 0,4-49-155,0 0 1,0 0 0,1 0 0,0 0 0,1 0 0,0 0 0,1 0 0,0-1-1,6 11 1,0-5-1485,20 26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1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83 123 4113,'-2'-39'2272,"2"10"-527,-5 4-73,-9 9-680,1 3-232,-3 15-127,1 6 63,5 19-152,2 21-96,16 35-128,5 14-144,-5 8-120,12-1 8,12-15-256,-4-5-1288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09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6 150 6225,'-5'-4'5067,"10"0"-3703,-2 2-1022,1 1 0,-1-1 0,0 0 0,1 1 0,-1 0 0,1 0 0,3-1 0,7-2 13,60-13 730,-4 1-763,235-61-84,-287 72-932,1 1 1,0 1-1,0 1 1,21 0-1,8 7-4300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1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0 467 4241,'5'-16'657,"0"-1"0,1 1 0,1 1 0,0-1 1,12-16-1,51-67 1277,-29 44-800,-18 23-956,1 1 1,2 1 0,44-41 0,-41 45-150,-27 25-29,-1 0 0,1-1 0,0 1 0,-1 0 0,1 0 0,3-2 0,-4 3 0,-1 0 0,0 0 0,0 0 0,0 0 0,0 0 0,1 0 0,-1 0 0,0 0 0,0 0 0,0 0 1,0 0-1,1 0 0,-1 0 0,0 0 0,0 0 0,0 0 0,0 0 0,0 0 0,1 0 0,-1 0 0,0 0 0,0 0 0,0 0 1,0 1-1,0-1 0,1 0 0,-1 0 0,0 0 1,0 1-1,0-1 1,0 1 0,0-1 0,1 0-1,-1 1 1,0-1 0,0 1 0,0-1-1,0 0 1,0 1 0,-1-1 0,1 0-1,0 1 1,0-1 0,0 1 0,-6 24 31,3-12-14,0 0 0,-9 21 0,5-20-13,4-8-1,0-1-1,1 1 1,-1 0-1,1 0 0,-2 10 1,3 5 7,0-14-5,1 1 0,-4 13 0,2-14-5,-1 5 0,0 0-1,1 0 0,-2 14 1,3-2 2,-14 158-32,3-132-667,6-4-1583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1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4 166 9178,'-3'-37'1144,"30"-2"128,-18 4 377,-11 6-345,16 14-592,-2 5-312,3 10-352,8 6-16,-5 11-24,11 8-8,11 14 8,7 0 0,19-4 16,-12-6-64,14-20-1896,11-10-1945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2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11 12155,'-11'-3'302,"2"1"55,1 0 0,-16-1 0,22 2-279,0 1-1,0 0 1,0 0 0,0 0-1,0 1 1,0-1-1,0 0 1,0 1-1,0 0 1,0-1 0,0 1-1,1 0 1,-1 0-1,0 0 1,0 0-1,1 0 1,-3 2 0,3-2-59,0 0 0,0 0 0,1 0 1,-1 0-1,0 0 0,0 0 1,1 0-1,-1 1 0,1-1 0,-1 0 1,1 0-1,0 1 0,0-1 1,-1 2-1,1 4-7,-1 0 0,2 0 0,-1 0 0,3 13 1,10 34-14,34 80-6,-30-86 9,92 264 15,-72-206-9,15 38-4,-10-46-69,13 37-299,-29-46-55,-17-61 298,7 32-17,-14-53 133,-1 0 1,0 0-1,-1 0 0,0 0 0,0 0 0,-2 12 1,0-10 5,-1 0 1,0 0 0,0-1 0,-9 17-1,-23 31 20,30-48-16,0-1 0,-1 0 0,0 0 0,0 0 1,-1-1-1,1 0 0,-2 0 0,1-1 0,0 0 0,-1 0 0,-11 5 0,-12 3-66,-64 16-1,62-19-513,13-6-1076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2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206 796 10106,'0'-13'1865,"-2"5"-537,-14 6-440,5 17-304,-14 42-256,1 6-104,-10 17-136,1 5-32,9-4-24,3-5 0,9-8-24,9-10-696,8-33-6361</inkml:trace>
  <inkml:trace contextRef="#ctx0" brushRef="#br0" timeOffset="1">585 27 13555,'-15'-17'1024,"9"7"-248,-4 18-168,-15 8-408,6 9-176,3 6 16,9 5-1288,5 3-784,9 0-1177,13 0-1984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2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8 8578,'-6'-2'484,"-1"0"0,1 1 0,-1 0 0,0 0 0,0 1 0,-12 0 1,6 1-323,0 1 1,-21 6 0,31-7-159,-1 0 0,0 0 0,1 0 1,-1 1-1,1 0 0,0 0 0,0 0 1,-1 0-1,1 0 0,-4 5 0,4-4-5,0 1 0,0 0 1,1 0-1,-1 0 0,1 0 0,0 0 0,0 0 0,1 1 0,-3 6 0,2 0 16,-1 1 0,1 0 0,1-1 1,0 1-1,1 0 0,1 17 0,0-21 39,1 1 0,-1 0 1,2 0-1,-1-1 0,1 1 0,0-1 1,1 0-1,0 0 0,7 12 0,10 5 3,0 0 0,29 25 0,-31-34-42,-1 0 1,2-1-1,39 23 1,-25-20 15,63 23 1,-61-29-8,-24-9-10,-1 1 1,0 0 0,19 10 0,-29-14-13,0 1 1,0-1-1,0 1 1,-1 0-1,1-1 1,0 1-1,0 0 1,-1 0 0,1-1-1,0 1 1,-1 0-1,1 0 1,-1 0-1,1 0 1,-1 0-1,0 0 1,1 0-1,-1 0 1,0 0-1,0 0 1,0 0-1,1 2 1,-2-2 6,1 1 0,0-1 0,-1 1 1,1-1-1,0 1 0,-1-1 0,0 0 0,1 1 1,-1-1-1,0 0 0,0 1 0,0-1 0,-1 2 1,-2 0 63,0 1 1,0-1-1,-1 0 1,1 0-1,-1 0 1,0 0-1,1-1 1,-1 0-1,0 0 1,-6 1-1,-8 2 137,-28 4 0,39-8-208,-91 9 174,88-10-252,-1 0-1,0-1 0,1 0 0,-1-1 1,1 0-1,-17-7 0,-14-9-951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0 10210,'0'0'37,"0"0"0,-1 0 0,1 0 0,0 0 0,0 0 0,-1 0 0,1 0 0,0 1 0,-1-1 0,1 0 0,0 0 0,-1 0 0,1 0 0,0 0 1,0 1-1,-1-1 0,1 0 0,0 0 0,0 0 0,0 1 0,-1-1 0,1 0 0,0 0 0,0 1 0,-15 25 316,7-11-253,-58 115 870,17-12-506,-2 27-247,-9 67-243,-50 327 0,90-419-696,-13 93-2039,26-129 1544,5-58 913,-4 21-137,4-34 1802,0 20 1,8-125 1176,-7 43-1845,-8-49 0,1 12 59,8 78-671,-4-100 471,5 94-522,0 1 0,0-1 0,2 0 0,-1 1 0,8-20 0,-5 20 37,10-15 0,-10 19-25,-2 3-12,-1 1 12,0 1 0,1 0-1,0 0 1,5-7 0,-7 9-28,1 1 1,0 0-1,-1 0 1,1 0-1,0 0 0,0 0 1,0 0-1,0 0 1,0 0-1,0 1 1,0-1-1,0 1 0,0-1 1,2 1-1,12-1 23,0 0 1,0 1-1,0 1 0,27 5 0,62 20-78,-92-22 20,69 18-478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4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520 1346 6233,'-37'12'4897,"37"-12"-4865,0 0-1,-1 0 1,1 0-1,0 0 1,0 0-1,0 0 1,0 0-1,-1 0 1,1 0-1,0 0 1,0 1-1,0-1 1,0 0-1,-1 0 1,1 0-1,0 0 1,0 0-1,0 0 1,0 0-1,0 1 1,0-1-1,-1 0 1,1 0-1,0 0 1,0 0-1,0 0 1,0 1-1,0-1 1,0 0-1,0 0 1,0 0-1,0 0 1,0 1-1,0-1 1,0 0-1,0 0 1,0 0-1,0 0 1,0 1-1,0-1 1,0 0-1,0 0 1,0 0-1,0 0 1,0 1-1,0-1 1,0 0-1,0 0 1,0 0-1,0 0 1,1 1-1,-1 0 16,1-1-1,0 1 0,0-1 0,0 1 1,0-1-1,0 1 0,0-1 0,0 1 1,1-1-1,1 1-1,1 0 1,0 0-1,0 0 0,-1-1 1,1 0-1,0 0 0,7-1 1,1-1 16,15-4 0,-18 3-24,12-3 20,-1 0-1,23-12 0,-11 2-20,0-2 1,0-1-1,-2-1 0,-1-2 0,28-26 0,101-119 73,-98 100-80,-47 54-24,149-169 71,-12-15-7,-123 155-18,24-48 0,-40 66 47,-1 0 0,-1 0 1,-2-1-1,0 0 0,-1-1 0,-2 1 0,3-43 0,-7 59-64,0 0 1,-1 0 0,0 0 0,0 0-1,-1 0 1,-1 0 0,-4-13-1,4 16-20,1 1-1,-1 0 0,0 0 0,-1 0 0,0 0 0,1 0 0,-1 0 0,-1 1 0,1 0 0,-1 0 0,-8-6 0,1 4-7,1 0-1,-2 1 0,1 0 1,-1 0-1,0 1 1,0 1-1,0 1 0,0-1 1,0 2-1,-1 0 0,1 1 1,-22 1-1,17 3 10,-1 0 0,1 1-1,-1 1 1,-17 8 0,8-2 25,1 1 0,-48 30-1,45-20-4,0 0 0,-48 51-1,-58 89 22,-19 35-42,105-134-14,-54 91-1,69-88 0,-49 133 0,-11 91-104,24-25-497,26-39-510,32-47-396,10 31-532,2-176 1919,1-34 127,0-1 0,0 1 0,0-1 0,0 0 0,0 1 0,-1-1 0,1 1 0,0-1 1,0 0-1,0 1 0,0-1 0,0 1 0,-1-1 0,1 0 0,0 1 0,0-1 0,-1 0 0,1 1 0,0-1-2,-1 0-1,1 0 1,0 0 0,0 0-1,-1 0 1,1 0-1,0 0 1,0 0 0,0 0-1,-1 0 1,1 0-1,0 0 1,0 0 0,-1 0-1,1 0 1,0 0 0,0 0-1,0 0 1,-1 0-1,1 0 1,0-1 0,0 1-1,0 0 1,-1 0-1,0-2 42,-1 1 0,0-1 0,1 0 0,-1 0 0,-1-3 0,-6-11 178,2 0 0,0-1 0,-6-20 0,3 9-34,-37-129 583,42 136-725,1 0 0,2-1 1,0 1-1,1-1 0,4-42 1,13-12 16,-14 70-61,-2 2-1,5-15 28,14-37 1,-11 39-1,1 1 1,15-21-1,-15 25 33,0 0 0,0 1 0,2 0 0,20-19 0,-23 25 14,-1-1-1,1 1 1,0 1 0,0-1-1,1 2 1,-1-1-1,1 1 1,0 0 0,10-2-1,-8 4-22,-1 0 0,1 0 0,-1 1-1,1 0 1,12 2 0,52 13 53,144 49-33,-5 11-32,-115-42-17,-84-28-17,1-2 0,0 0-1,1-1 1,16 0 0,-16-2 6,-1-2 1,1 0 0,20-5 0,45-17 49,-72 21-57,21-7 32,42-20-1,-57 22-11,0-1-1,-1-1 0,28-21 0,-39 27-16,0 1 1,-1-1-1,1 0 1,-1 0-1,1 0 1,-1-1-1,0 1 1,-1-1-1,3-5 1,-4 8-5,0-1 0,0 1 0,-1 0 0,1-1 0,-1 1 0,0 0 1,0-1-1,0 1 0,0-1 0,0 1 0,0 0 0,0-1 0,-1 1 1,0-1-1,1 1 0,-1 0 0,0 0 0,0-1 0,0 1 0,0 0 1,-3-4-1,1 3 1,0-1 0,-1 1 0,0-1 0,1 1 0,-1 0 0,0 1 0,0-1 0,-1 1 1,1 0-1,-7-3 0,0 1-1,0 0 0,0 1 0,-16-2 0,18 4-8,0 0-1,0 1 1,1 0-1,-1 1 1,0 0 0,1 0-1,-1 1 1,1 0-1,-1 0 1,1 1 0,0 0-1,0 1 1,-15 8-1,10-4-5,1 1 0,0 0-1,1 1 1,0 1 0,1-1-1,0 2 1,-12 16-1,15-19 4,1 1-1,1 0 0,-1 1 0,2-1 0,-1 1 1,1 0-1,1 0 0,0 0 0,-2 19 0,4-21 3,-16 138-33,16-134 34,1 0-1,0 0 1,3 18 0,-3-26 0,1 0 0,0-1 0,1 1 0,-1-1 0,1 1 0,0-1 0,0 1 1,0-1-1,0 0 0,1 0 0,5 6 0,-5-7 1,0-1 0,0 1 0,0-1 0,0 0 0,0 0 0,0 0 0,1-1 0,-1 1 0,1-1 0,-1 0 0,1 0 0,6 1 0,-5-1 1,1-1 1,-1 0-1,1 0 1,0 0-1,-1-1 1,1 1-1,-1-1 1,1-1-1,5-1 1,3-2 4,0-2 0,0 0-1,19-12 1,39-36 17,-23 10 5,52-61 0,-87 89-16,1-1 0,-2-1 1,22-39-1,-30 47-5,0-1 0,0 0 0,-1-1 1,-1 1-1,0-1 0,0 0 0,-2 1 1,1-22-1,-2 15 10,-2 0-1,0 1 1,-6-23 0,-19-51 126,26 86-115,-1 1-1,-1-1 0,1 1 1,-1 0-1,0 0 0,0 0 1,-4-5-1,6 9-11,0 0 0,0-1 1,0 1-1,0 0 0,0 1 0,-1-1 1,1 0-1,0 0 0,0 0 0,-1 1 0,1-1 1,-1 0-1,1 1 0,0 0 0,-1-1 1,1 1-1,-1 0 0,1 0 0,-1-1 1,1 1-1,-1 0 0,1 1 0,-1-1 0,1 0 1,-1 0-1,1 1 0,-1-1 0,1 0 1,0 1-1,-2 0 0,-1 1 33,0 1 1,0-1-1,1 1 1,-1-1-1,1 1 1,-1 0-1,-3 4 1,-18 27 150,16-22-140,-4 7-19,1 0 1,1 1-1,1 0 0,0 1 1,2 0-1,0 1 1,2 0-1,-7 33 0,-10 111 49,21-135-191,1 1-1,1-1 1,6 38-1,-5-61-134,0 0-1,1 1 1,0-1 0,0 0-1,1 0 1,7 14 0,-9-20 51,1 0 0,-1 0 0,1 0 0,-1 0 1,1 0-1,0-1 0,-1 1 0,1 0 1,0-1-1,0 1 0,1-1 0,-1 0 0,0 0 1,0 0-1,1 0 0,-1 0 0,0 0 1,1-1-1,-1 1 0,1-1 0,-1 0 1,1 1-1,-1-1 0,0 0 0,5-1 0,8-1-3049,24-8 0,-39 10 3217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4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633 52 10882,'3'-9'498,"2"-13"595,-4 20-970,-1 1 0,0 0 0,0 0 0,0 0 0,0-1-1,0 1 1,0 0 0,0 0 0,0-1 0,0 1 0,-1 0 0,1-2 0,-1 3-95,1 0 0,0-1 0,0 1 0,-1 0 0,1 0 0,0-1 0,0 1 0,-1 0 0,1 0 0,0 0 0,0 0 0,-1 0 0,1-1 0,0 1 0,-1 0 0,1 0 0,0 0 0,-1 0 0,1 0 0,0 0 0,-1 0 0,1 0 0,0 0 0,-1 0 0,1 0 0,0 0 0,-1 0 0,1 0 0,0 1 0,-1-1 0,1 0 0,0 0 0,0 0 0,-1 0 0,1 0 0,0 1 0,0-1 0,-1 0 0,1 0 0,0 1 0,-1-1 0,-16 17 338,14-13-320,1-2-32,-42 49 131,29-30-120,-23 42 1,-20 61-10,-64 185 79,50-122 68,-61 206 146,85-207-232,7-38-109,19-49-274,19-81 176,0-6-190,0 1-1,2-1 0,-1 1 0,2 21 1,0-33 246,0 0 1,0 0-1,0 0 1,0-1-1,0 1 1,0 0 0,0 0-1,0 0 1,1-1-1,-1 1 1,0 0-1,1 0 1,-1-1-1,0 1 1,1 0-1,-1-1 1,1 1-1,-1 0 1,1-1-1,-1 1 1,1-1 0,-1 1-1,1-1 1,0 1-1,-1-1 1,1 1-1,1 0 1,0-1-149,1 0 0,-1 1 0,1-1 0,-1-1-1,1 1 1,-1 0 0,0 0 0,4-2 0,33-8-2730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5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549 137 12355,'0'-13'652,"0"7"-305,0 1 1,0-1-1,0 0 0,-3-9 0,3 12-293,-1 1 0,0 0 0,0 0-1,0 0 1,0 0 0,-1 0 0,1 0 0,0 0 0,-1 0 0,1 1-1,-1-1 1,0 0 0,0 1 0,1 0 0,-4-3 0,-11-4 75,1 1 1,-2 1-1,-32-9 1,49 15-130,-20-5 48,-1 0-1,1 2 1,0 1-1,-1 0 1,1 2-1,-1 0 1,1 1-1,-1 1 1,-30 7-1,37-5 42,1-1-1,0 2 1,-23 9-1,31-11-69,0 0 0,0 0 0,0 0 0,1 1 1,-1-1-1,1 1 0,0 0 0,0 0 0,0 1 0,0-1 0,-3 7 0,4-5-14,0 0 0,1 1 0,0-1 0,0 0 0,0 0 0,1 1 0,0-1 0,0 1 0,1-1 1,0 10-1,1-5-6,0 1 1,1-1 0,0 0 0,1 1 0,5 12 0,0-3 0,2-1 0,18 30 0,32 37 6,-9-13 5,-48-70-10,33 49 11,-8-21-5,-19-22-2,-1-1 0,1 2 0,-1-1 0,-1 1 0,0 1 0,9 22 0,-14-32-3,-1 1 0,-1 0 1,1 0-1,0-1 0,-1 1 1,1 0-1,-1 0 1,0 0-1,0 6 0,-1-8 2,1 1-1,-1 0 1,1-1-1,-1 1 1,0-1-1,0 1 0,1 0 1,-1-1-1,0 0 1,-1 1-1,1-1 1,0 0-1,0 1 1,-1-1-1,1 0 1,0 0-1,-1 0 1,-2 2-1,1-2 3,0 0 0,-1 1 0,1-1 0,0 0 0,0 0 0,-1-1-1,1 1 1,0-1 0,-1 1 0,1-1 0,0 0 0,-1 0 0,-4-1 0,-4-2 12,0 0 0,-16-6 0,25 8-15,-32-11-72,1-2-1,-44-25 1,72 35-197,1 1 0,0 0 0,0-1 0,0 0 0,1 0 0,-1-1 0,1 1 0,0-1 0,0 0 0,1 0 0,-1 0 0,1 0 0,0-1 0,1 0 0,-1 1 0,-1-10 0,-3-13-2691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517 955 10802,'-3'-9'706,"-5"-17"1,7 22-543,0-2 65,0 0 1,-1 0 0,1 0 0,-1 0 0,0 0 0,-1 0 0,0 1 0,0-1-1,0 1 1,-4-5 0,-1 1-103,0 0 0,-1 1 0,0 0 0,0 0 1,0 1-1,-1 1 0,-1-1 0,-21-8 0,23 11-82,-1 0 1,1 1-1,-1 0 0,0 1 1,0 0-1,0 0 1,0 1-1,-1 1 0,1 0 1,-17 2-1,20-1 41,0 1 0,0 0-1,0 1 1,0-1 0,1 1-1,-1 1 1,1-1 0,0 1-1,0 0 1,-9 8 0,-1 3 148,-29 35 0,32-34-203,2 0 0,0 1 0,0 1-1,2-1 1,0 1 0,1 1 0,-8 28 0,12-32-31,1 0 0,0 0 1,1 1-1,0-1 0,1 1 0,1 0 1,0-1-1,2 1 0,5 30 1,-5-40-2,0 1 1,0-1 0,1 0-1,0 1 1,0-1 0,0 0-1,1-1 1,4 7 0,-4-9-5,-1 1-1,0-1 1,1 1 0,0-1 0,-1 0 0,1-1 0,0 1 0,1-1 0,-1 0 0,0 0-1,1 0 1,5 1 0,0-1-37,0 0 0,0-2-1,0 1 1,0-1-1,0 0 1,0-1 0,14-3-1,1-1-70,0-1 0,0-1 0,26-11 0,-9-1 37,0-1 0,-1-3 0,65-47 0,-54 29 53,-2-2 1,50-55-1,74-113 72,-22-12-6,-74 95 188,5-23 140,-75 133-346,-1 0 0,-1-1 1,0 0-1,-1 0 0,-1-1 1,2-26-1,-6 37-21,0 1-1,-1-1 1,1 1-1,-4-14 0,4 20-2,-1-1-1,0 1 1,1 0-1,-1 0 1,0 0-1,0-1 1,-2-2-1,2 5 1,1-1 0,-1 0 0,0 1-1,1-1 1,-1 1 0,1-1 0,-1 1-1,0-1 1,1 1 0,-1-1 0,0 1 0,0 0-1,1-1 1,-1 1 0,0 0 0,-1-1 0,-1 2 3,-1-1 1,1 0 0,0 1 0,0 0 0,0-1-1,0 1 1,0 1 0,0-1 0,0 0 0,1 1-1,-5 2 1,-6 4 26,0 0 0,1 1 0,-15 13 0,-7 12 13,2 1 0,0 1-1,3 2 1,1 1 0,2 1 0,1 1-1,3 1 1,1 1 0,-16 50 0,17-27-545,2 0 1,3 2-1,3 0 1,-4 102 0,15-141-616,3 49 1,-1-72 979,0 0 0,0-1 0,0 1 0,1-1 0,0 1 0,0-1 0,0 0 1,6 8-1,-7-11 120,0 0 1,1 0-1,-1 0 0,1 0 1,-1 0-1,1-1 1,0 1-1,0-1 1,0 1-1,0-1 0,0 0 1,0 0-1,0 0 1,1 0-1,-1 0 1,0 0-1,0 0 0,1-1 1,-1 0-1,1 1 1,-1-1-1,0 0 1,1 0-1,-1 0 0,1 0 1,2-1-1,3-1 46,0 0 0,-1 0 0,1-1 1,-1 0-1,0-1 0,0 1 0,9-8 0,14-11 349,34-32 1,-23 18-114,4-1-120,43-39-21,-69 58-108,-1-2 0,22-28 0,0-11 7,-31 48-36,1-1 1,1 1 0,-1 0 0,21-14 0,-30 25 32,-1-1 1,1 1-1,0-1 1,0 1 0,0 0-1,0-1 1,0 1-1,0 0 1,1-1 0,-2 1-8,1 0 1,-1 0-1,0 0 1,0 0 0,1 0-1,-1 0 1,0 0 0,0 0-1,1 0 1,-1 0 0,0 1-1,0-1 1,1 0 0,-1 0-1,0 0 1,0 0-1,1 0 1,-1 0 0,0 1-1,0-1 1,0 0 0,1 0-1,-1 1 1,0 0 30,1 0 0,-1 0-1,0 0 1,0 0 0,0 0 0,0 0 0,0 0-1,0 0 1,0 0 0,0 0 0,0 0-1,0 0 1,0 0 0,-1 0 0,1 0 0,0 0-1,-1 1 1,-23 42 660,21-38-640,-24 42 344,-30 74 0,46-92-387,1 1 0,1 0 0,-8 61 1,8 49 12,8-112-18,0-19-15,1 0 1,1 1 0,2 17 0,-3-25-47,1 1 0,0-1 0,0 0 0,1 0 1,-1 0-1,1 1 0,0-1 0,-1 0 0,1-1 0,1 1 0,-1 0 0,0-1 1,1 1-1,4 3 0,-2-2-161,-1-1-1,1-1 1,0 1 0,0-1 0,0 1 0,0-1-1,8 1 1,-3-1-572,0-1 0,-1 0 0,13-1-1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09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0 198 6817,'0'0'4513,"14"0"-2760,15-6-49,25-1-768,-10-5-119,13-2-329,5-3-256,7-10-176,11-2-16,11 4 0,2 3 0,5 1-432,-1 4-1153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495 451 6673,'79'-142'3527,"-71"128"-2945,-2-1 1,1 1-1,5-23 1,-10 29-245,-1 0 1,1-1 0,-1 1-1,-1-1 1,0 1 0,0-1 0,-2-14-1,1 21-251,1 1 1,0-1-1,0 0 0,-1 1 0,1-1 0,-1 0 0,1 1 0,-1-1 0,0 1 1,0-1-1,0 1 0,0-1 0,-1-1 0,1 3-58,0-1 1,0 1-1,1 0 0,-1-1 1,0 1-1,0 0 1,0 0-1,0 0 0,0-1 1,0 1-1,0 0 0,0 0 1,0 0-1,0 1 0,0-1 1,0 0-1,0 0 0,0 0 1,0 1-1,1-1 1,-1 0-1,0 1 0,0-1 1,-1 2-1,-4 1 32,0 1-1,1-1 1,-1 1 0,1 1-1,-5 4 1,-47 55 158,-12 35-91,-21 52-92,-41 91-3,95-166-58,-34 103 1,-2 90-1585,60-168 56,11-96 1453,1 1-42,-1 1 0,1-1 0,0 1 0,1-1 1,1 9-1,-2-14 131,0-1 0,0 1-1,0 0 1,1-1 0,-1 1 0,0-1 0,1 1 0,-1-1 0,0 1 0,1-1-1,-1 1 1,0-1 0,1 0 0,-1 1 0,1-1 0,-1 1 0,1-1 0,-1 0-1,1 0 1,-1 1 0,1-1 0,-1 0 0,2 1 0,-1-1 4,1 0 0,-1 0 0,0-1 0,1 1 0,-1 0 0,0 0 0,1-1 0,-1 1 0,0-1 0,1 1 0,-1-1 0,0 0 0,0 0 0,2-1 0,5-3 22,-1-1 0,1 0 0,-2-1 0,1 0 1,7-9-1,28-45 223,-36 52-186,62-96 756,19-16 420,18-24-66,-69 86-761,42-93 1,16-70-87,-51 115-262,25-54-3,-24 52-34,-38 92-24,-1 1 0,4-22 0,-9 36 1,0 0 1,0 1 0,0-1 0,0 0 0,0 1-1,0-1 1,-1-3 0,1 5 5,0 0 0,0 0 0,0-1-1,0 1 1,0 0 0,0 0 0,0 0 0,0 0-1,0 0 1,0 0 0,-1-1 0,1 1 0,0 0 0,0 0-1,0 0 1,0 0 0,0 0 0,0 0 0,-1 0 0,1 0-1,0 0 1,0 0 0,0 0 0,0-1 0,-1 1-1,1 0 1,0 0 0,0 0 0,0 0 0,0 0 0,0 0-1,-1 0 1,1 0 0,0 1 0,0-1 0,0 0 0,0 0-1,0 0 1,-1 0 0,1 0 0,0 0 0,0 0-1,0 0 1,-3 3-23,0-1 1,0 1-1,0 0 0,0 0 0,-2 3 1,4-5 15,-46 58-391,-14 32 711,-12 31 3969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06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191 114 7154,'0'-4'55,"-1"1"1,0-1 0,-1 1-1,1 0 1,-1-1 0,1 1 0,-5-6-1,5 8-49,0 0-1,0 0 0,0 1 0,0-1 0,0 0 0,0 0 1,0 1-1,0-1 0,0 1 0,0-1 0,-1 1 0,1 0 1,0-1-1,0 1 0,-1 0 0,1 0 0,0 0 0,-1-1 1,1 1-1,0 1 0,-1-1 0,1 0 0,0 0 0,0 0 1,-1 1-1,0 0 0,-3 0 41,0 1 0,0 0 0,1 1 0,-1-1 0,1 1-1,-1 0 1,1 0 0,0 0 0,-6 6 0,-2 5 571,-15 20 1,19-24-363,2 0 0,-1 1 1,1-1-1,1 1 1,0 1-1,-3 11 0,6-17-217,0 1 0,0 0-1,1 0 1,0 0-1,1 0 1,0 0 0,0 0-1,0 0 1,1 0-1,0 0 1,0 0 0,3 7-1,-3-11-36,0-1-1,0 1 0,0-1 1,0 1-1,0-1 1,1 0-1,-1 0 1,1 0-1,-1 1 1,1-1-1,3 2 0,-3-3 4,-1 0-1,1 0 0,0 0 1,0 0-1,-1 0 0,1-1 1,0 1-1,0 0 1,0-1-1,0 0 0,0 0 1,0 1-1,0-1 0,0 0 1,0-1-1,0 1 0,2 0 1,3-2 105,0 0 1,0 0-1,0-1 1,0 0-1,0 0 1,0 0-1,-1-1 1,0 0-1,0 0 1,0-1-1,0 0 1,8-9-1,-1 1 377,-1-2-1,-1 0 0,-1 0 0,10-17 1,-14 19-180,1 1 0,-2-1 1,0-1-1,0 1 1,-1-1-1,-1 0 0,0 0 1,-1 0-1,0 0 1,-2 0-1,0-16 0,0 27-280,0 1 0,0-1 0,-1 1-1,1-1 1,-1 0 0,0 1 0,0-1-1,0 1 1,0 0 0,0-1 0,-1 1-1,1 0 1,-1 0 0,1-1 0,-1 1-1,0 0 1,-2-2 0,2 3-24,1 0-1,-1 1 1,1-1 0,-1 0 0,1 1 0,-1-1 0,1 1 0,-1-1 0,0 1 0,1 0-1,-1-1 1,0 1 0,0 0 0,1 0 0,-1 0 0,0 1 0,1-1 0,-1 0-1,0 1 1,1-1 0,-1 1 0,1-1 0,-1 1 0,0 0 0,-1 1 0,-1 0-20,0 1 1,0 0-1,0 0 1,0 0-1,1 1 1,-1-1-1,-3 6 1,-19 30-425,24-35 379,-31 51-910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0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25 2513,'0'-1'127,"0"1"0,-1-1 0,1 0 1,0 0-1,0 0 0,0 0 1,0 1-1,-1-1 0,1 0 0,0 0 1,-1 1-1,1-1 0,0 0 0,-1 1 1,1-1-1,-1 0 0,1 1 1,-1-1-1,0 1 0,1-1 0,-1 0 1,0 1-1,1 0 0,-1-1 1,0 1-1,1-1 0,-1 1 0,0 0 1,0-1-1,1 1 0,-2 0 1,-9-6 1897,11 7-1863,0-1 0,0 1 0,-1-1-1,1 1 1,0 0 0,0-1 0,0 1-1,-1-1 1,1 1 0,0 0 0,0-1 0,-1 1-1,1-1 1,-1 1 0,1-1 0,0 1-1,-2 0 1,-12 16 113,11-14-61,0 0-130,1 1 0,-1 0 0,0 0 0,1 0 1,0 0-1,-3 7 0,3-4 10,0-1-1,1 0 1,0 1 0,0 0-1,1 6 1,-1-1 20,-2 44 347,-12 26 19,-2 89 30,1 1-313,-47 111-81,26-153-78,-7-9-9,12-39-6,31-80-27,1 0-1,-1 0 1,0 0-1,1 0 1,-1 0-1,1 1 0,0 1 1,0-4-1,0 0 0,0 1 0,0-1 0,0 0 0,0 0 0,0 0 1,0 1-1,0-1 0,0 0 0,0 0 0,0 0 0,1 0 0,-1 1 0,0-1 0,0 0 0,0 0 1,0 0-1,0 0 0,0 0 0,1 1 0,-1-1 0,0 0 0,0 0 0,0 0 0,0 0 0,1 0 0,-1 0 1,0 0-1,0 0 0,1 0-24,0 0 1,0 0-1,0 0 0,-1 0 1,1 0-1,0 0 1,0-1-1,-1 1 0,1 0 1,0 0-1,1-1 0,0-1-96,1 1-1,-1-1 1,0 0-1,1 0 1,-1 0-1,0 0 1,0 0-1,0 0 1,0 0-1,2-5 1,2-2-729,6-18 1,-6 14 89,25-61-3876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0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6777,'-33'17'1233,"6"3"-25,15 9 144,4 4-272,12-4-87,21 2 159,20-16-176,9-9-168,16-12-168,-6-1-191,4-1-345,3 2-32,9-8-16,7-7 16,11 8-224,-10 1-753,-11 0-4504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1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31 9810,'-14'-6'1040,"8"-7"153,20 1 135,7 12-232,-4 10-624,-5 1-192,19 9-200,2 3-24,4-2-8,11-1-8,3-7 8,7-1 0,15-14-448,5-6-1344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1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36 9450,'-1'-4'143,"0"1"136,0-1 1,0 0 0,-1 1 0,-2-7 0,3 10-225,1-1 1,0 1-1,-1-1 0,1 1 1,0-1-1,-1 1 0,1 0 1,-1-1-1,1 1 0,0-1 1,-1 1-1,1 0 0,-1-1 1,1 1-1,-1 0 0,1 0 1,-1-1-1,0 1 0,1 0 1,-1 0-1,1 0 0,-1 0 1,1 0-1,-1 0 0,0 0 1,1 0-1,-1 0 0,1 0 1,-1 0-1,1 0 0,-1 0 1,1 0-1,-1 1 0,0-1 1,1 0-1,-1 0 0,1 1 1,-1-1-1,0 1 0,-4 3 66,0 0 0,1 1 0,0 0-1,0 0 1,0 0 0,0 0-1,-2 6 1,-16 28-34,1 1 0,-26 72 0,-16 93-52,47-140-23,3 2-1,-8 119 1,21-119-24,1-61 10,-1-1 0,1 1-1,0-1 1,0 1 0,2 6 0,-2-11 5,0 1-1,-1-1 1,1 1-1,0-1 1,0 1 0,0-1-1,1 0 1,-1 0-1,0 1 1,0-1-1,1 0 1,-1 0 0,0 0-1,1 0 1,-1 0-1,1-1 1,0 1-1,-1 0 1,1-1 0,2 1-1,0 0 16,0 0-1,0 0 1,0-1 0,1 0-1,-1 0 1,0 0 0,0 0-1,8-2 1,-1-1 26,-1 0 0,14-6 0,10-6 29,49-32 1,-8 4-33,-29 20-662,0 2 0,52-15 0,-51 22-2316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1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34 123 9922,'-16'-18'1288,"-1"-3"289,17 2-521,13-1-296,12 5-432,2 1 8,22 5-16,13 3-104,6 12-128,1 3-8,5 1-224,1-2-624,5-8-2152,-10-8-3594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2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 11226,'-13'-2'1481,"15"-2"-361,7 0-232,14 12-424,10 10-136,24 3-224,22-6-40,10 3-24,-17-3 0,-12-5 40,9 9-88,3-1-1640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2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348 169 6961,'-20'7'1401,"1"11"119,3 3-712,-1 8-152,5 16-135,7 7 31,-9 18 0,0 13-168,-3 16-272,-14-1-48,8 7-24,3 5 16,-1-11-40,8-12-304,7-42-800,4-26-257,10-21-1599</inkml:trace>
  <inkml:trace contextRef="#ctx0" brushRef="#br0" timeOffset="1">32 10 10682,'-17'-6'2257,"3"2"-89,14 8-1232,8 8-415,9 19-297,-1 9-56,20 3 120,15-6 264,11-6 56,-6-8-192,12-23-248,11-4-80,20-17-24,13-14 48,18-6-680,-16-1-1000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2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27 6305,'-4'-17'2753,"0"7"-705,-5 10 41,1 10-577,-4 28-744,-5 7-256,-5 17-336,3 2-72,-2 0-56,5 5-16,1-5 0,3-9 1,10-15-17,10-15-177,6-25-1903,9-5-1097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272 382 2369,'8'-56'1341,"9"-48"1949,-14 86-2673,10-36 1403,-10 42-1205,1 0 0,1-23 1,-4 29-446,-1-4 24,0 10-355,0 0 1,0-1-1,0 1 0,0 0 1,0 0-1,0 0 0,0-1 1,0 1-1,0 0 0,1 0 1,-1 0-1,0 0 0,0-1 0,0 1 1,0 0-1,0 0 0,0 0 1,0 0-1,1-1 0,-1 1 1,0 0-1,0 0 0,0 0 1,0 0-1,0 0 0,1 0 0,-1 0 1,0 0-1,0-1 0,1 1 1,0 0 258,0 1 280,-2 6-62,-4 24-85,-1 41 1,-9 157-259,-53 265 1,67-488-175,-31 151-70,-16 0-35,35-121 73,4-10 25,-1 0 1,-21 39-1,31-64 8,-9 9 1,5-9-3,0-7-3,1-2 2,0 0 1,1 1-1,0-1 1,-1-11-1,-2-36-5,4 31 6,-14-150 1,-13-210 10,23 298-5,-4-100-3,10 149-8,1 0 0,2 0 0,8-37 0,-3 37 12,14-42 0,-19 68 18,1 1 1,0-1-1,0 1 1,1 0 0,0 1-1,1-1 1,0 1-1,11-11 1,-15 17-18,-1 1 0,0 0 1,1 0-1,-1 1 0,1-1 1,-1 1-1,1-1 0,0 1 1,0 0-1,0 0 0,0 0 1,0 0-1,0 0 0,0 1 1,0-1-1,0 1 0,6 0 1,-4 1-3,-1 0 1,1 0 0,0 0 0,0 1 0,-1 0 0,1 0 0,-1 0 0,0 0 0,1 1 0,5 4 0,9 9 10,-1 0 1,-1 0 0,25 31-1,-25-26-2,21 32 0,8 37 15,-9-16-3,-22-49-18,16 33 6,-16-21 6,19 68-1,-12-33 9,-22-70-26,14 46 27,-12-44-23,-2 1-1,1 0 1,0 0-1,-1 0 1,0 0-1,0 0 1,-2 6-1,1-6 7,-1 1 1,0-1-1,0 0 0,0 1 0,-1-1 0,0 0 0,0-1 0,-7 10 0,9-13-6,0 0-1,-1 1 1,1-1-1,-1 0 1,1 0-1,-1 0 1,0 0-1,1 0 1,-1 0-1,0-1 1,0 1-1,-3 0 1,0 0 3,1-1-1,0 1 1,-1-1 0,-6-1 0,-10-2 10,1-1 0,-1 0 0,1-2 1,0-1-1,-36-17 0,47 20-16,6 2-3,1 1 0,-1 0 0,1-1 0,-1 1 0,1 0 0,-5 0 0,7 1 0,-1 0 0,0 0 0,1 0 0,-1 0 0,1 0 0,-1 0 0,1 0 0,-1 0 0,1 0 0,-1 1 0,1-1 0,-1 0 0,1 0 0,-1 1 1,1-1-1,-1 0 0,1 1 0,-1-1 0,1 0 0,0 1 0,-1-1 0,1 1 0,0-1 0,-1 1 0,1-1 0,0 1 0,-1-1 0,1 1 1,0-1-1,0 1 0,0-1 0,0 1 0,-1-1 0,1 1 0,0-1 0,0 2 0,0 2-5,-1 1-1,1-1 1,0 1 0,1 0-1,-1-1 1,1 1-1,0-1 1,0 1 0,3 7-1,-3-8 4,3 8-1,0-1 0,1 0 0,1 0 0,9 15 0,31 39-1,-22-33 4,60 76 2,-43-57 11,-30-37-305,1-1-1,1 0 1,0-1-1,1-1 1,20 14 0,-2-3-6090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3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14 8242,'-37'-13'5177,"14"20"-4705,-1 5 160,-1 29-352,0 13-208,2 23-160,5 12-768,7 12-6474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7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2224,'1'-1'225,"-1"-1"0,1 1-1,-1 0 1,1 0-1,-1 0 1,1 0-1,0 0 1,-1 0-1,1 0 1,0 0 0,0 0-1,0 0 1,0 0-1,0 0 1,0 0-1,0 1 1,0-1-1,0 0 1,0 1 0,0-1-1,3 0 1,0 0 175,0 0 0,-1 0 0,1 1 0,0-1 0,6 1 0,-9 0-335,0 0 0,0 0 0,0 0 1,-1 0-1,1 0 0,0 0 0,0 1 1,0-1-1,0 0 0,-1 0 0,1 1 1,0-1-1,0 0 0,-1 1 0,1-1 1,0 1-1,0-1 0,-1 1 0,1-1 1,-1 1-1,1-1 0,0 1 0,0 1 1,0 0 88,0 0 0,-1 0 0,1 1 0,0-1 0,-1 0 0,0 1 0,1 1 0,0 3-29,0 6 128,0 1 0,-1-1 0,-2 21 0,-9 40-26,3-20-131,6-33-67,1 24 0,0-13-11,2 20 11,0-46-25,-1 0 0,1 0 0,0 0 0,1 0 0,0 0 0,3 7 0,-4-11-2,0 0 0,0 0 0,0-1 1,1 1-1,-1 0 0,1-1 0,-1 1 0,1-1 0,0 0 0,0 0 0,-1 1 0,4 0 0,-4-2-2,0 1 0,0-1 0,1 0-1,-1 0 1,0 0 0,0 0 0,0 0 0,0 0 0,1 0 0,-1 0-1,0 0 1,0 0 0,0-1 0,0 1 0,0 0 0,0-1 0,0 1-1,0-1 1,0 0 0,0 1 0,0-1 0,2-1 0,2-1 2,4-2 1,-1-1-1,1 0 1,-2 0 0,1-1 0,7-8 0,32-40 10,-37 41-7,94-110 2,-79 95-13,-19 21 4,1 0-1,0 0 1,1 0 0,0 1 0,0 0 0,14-9-1,20-7 1,-42 23 1,1 0 0,-1 0 0,0 0 0,0 0 0,0 0 0,0 0 0,0 0 0,0 0 0,0 0 0,0 0 0,0 0 0,0 0 1,0 0-1,0 0 0,0 0 0,0 0 0,1 0 0,-1 0 0,0 0 0,0 0 0,0 0 0,0 0 0,0 0 0,0 0 0,0 0 0,0 0 0,0 0 0,0 0 0,0 0 0,0 0 0,0 0 0,1 0 0,-1 0 0,0 0 0,0 0 0,0 0 0,0 0 1,0 0-1,0 0 0,0 1 0,0-1 0,0 0 0,0 0 0,0 0 0,0 0 0,0 0 0,0 0 0,0 0 0,0 0 0,0 0 0,0 0 0,0 0 0,0 0 0,0 0 0,0 1 0,0-1 0,0 0 0,0 0 0,0 0 0,0 0 0,0 0 0,0 0 1,0 0-1,0 0 0,0 0 0,1 5 60,1 0 1,-1 1-1,-1-1 1,1 0-1,-1 0 1,0 1 0,0 5-1,-9 40 31,3-14-54,5-21-29,0 0 0,1-1 0,1 1 1,1-1-1,0 1 0,4 14 0,-5-26-7,0-1 0,0 1 1,0-1-1,0 0 0,0 0 0,1 0 0,3 6 0,-5-9 0,0 0-1,0 0 0,0 0 0,0 0 0,0 0 1,0 1-1,0-1 0,0 0 0,1 0 0,-1 0 1,0 0-1,0 0 0,0 0 0,0 0 0,0 0 1,0 0-1,1 0 0,-1 0 0,0 0 0,0 0 0,0 0 1,0 0-1,0 0 0,1 0 0,-1 0 0,0 0 1,0 0-1,0 0 0,0 0 0,0 0 0,1 0 1,-1 0-1,0 0 0,0 0 0,1 0 1,0-1 0,0 1-1,0-1 1,0 1 0,0-1 0,-1 1 0,1-1-1,0 1 1,0-1 0,-1 0 0,1 1-1,0-1 1,-1 0 0,1 0 0,0-1-1,5-5 5,15-14 7,-10 10-10,9-11 0,53-79 4,-40 57-11,30-37 3,-49 65 0,0 0 0,27-21-1,-19 22 2,-21 14 1,0 1 0,0-1 0,0 1 0,0-1 0,0 1 0,0-1 0,0 1 0,0 0 0,1 0 0,-1-1 0,0 1 0,0 0 0,2 0 0,-2 0 0,-1 1 0,0-1 1,0 0-1,0 0 0,0 0 0,1 0 0,-1 1 0,0-1 0,0 0 0,0 0 1,0 0-1,0 1 0,0-1 0,1 0 0,-1 0 0,0 1 0,0-1 0,0 0 0,0 0 1,0 1-1,0-1 0,0 0 0,0 0 0,0 1 0,0-1 0,0 0 0,0 0 1,0 0-1,0 1 0,0-1 0,-1 0 0,1 0 0,0 1 0,-4 12 13,2-9-6,-4 13 6,-31 91 59,34-93-68,-1 0 1,2 0 0,0 1-1,1-1 1,0 23-1,3-19-4,0-1 0,2 1 0,7 27 0,-10-43 0,0 0-1,0 0 1,1 0-1,-1 0 0,1 0 1,-1-1-1,1 1 1,0 0-1,0-1 1,0 0-1,1 1 1,3 2-1,-4-4 1,0 1 0,1-1 1,0 0-1,-1 1 0,1-1 0,0-1 0,-1 1 0,1 0 0,0-1 0,0 1 0,0-1 1,-1 0-1,1 0 0,4 0 0,-2-1-48,0 0-1,0 0 1,-1-1 0,1 1 0,0-1-1,-1 0 1,1 0 0,-1-1 0,1 0-1,6-5 1,19-13-2232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8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1219 4689,'-2'3'266,"1"-1"0,-1 1 0,1-1 0,0 1 0,0-1 0,0 1 0,-1 4 0,2-7-224,0 1 1,0-1-1,-1 1 0,1 0 1,1-1-1,-1 1 0,0 0 1,0-1-1,0 1 0,0-1 0,0 1 1,0 0-1,1-1 0,-1 1 1,0-1-1,0 1 0,1-1 0,-1 1 1,1-1-1,-1 1 0,0-1 1,1 1-1,-1-1 0,1 1 0,-1-1 1,1 0-1,-1 1 0,1-1 1,-1 0-1,1 1 0,0-1 1,-1 0-1,1 0 0,-1 0 0,1 1 1,0-1-1,-1 0 0,1 0 1,-1 0-1,2 0 0,6 1 199,0-1 0,0 0 0,-1 0 0,1-1 0,0 0 0,13-3 0,-5 1-70,9-3-39,-1-1 1,0 0 0,0-2-1,32-17 1,-28 12 49,38-25 1,24-33 152,-85 68-318,2-2 5,90-80 240,29-43 3,-29 29-86,-57 60-102,161-177 452,-134 127-287,-40 53-144,3-3 4,22-32 72,-43 59-134,-1-1 0,0 1 0,-1-2-1,0 1 1,-1-1 0,0 0 0,-2 0 0,6-27 0,-9 35-6,0-1 1,-1 0 0,-1-13-1,1 19-23,0-1-1,0 1 1,-1 0-1,1 0 0,-1-1 1,0 1-1,0 0 1,0 0-1,0 0 1,0 0-1,0 0 0,0 0 1,-1 0-1,1 1 1,-4-4-1,3 3 8,-1 0-1,0 1 1,0-1-1,0 1 1,0-1-1,0 1 1,0 0-1,0 0 1,-1 0 0,1 1-1,0-1 1,-1 1-1,-3 0 1,1 0 12,-1 0 1,1 1 0,0 0 0,0 0 0,0 0 0,0 1-1,-9 3 1,-5 6 61,-37 23-1,-34 33 9,59-39-86,1 2 1,1 1 0,-29 41-1,27-26-12,1 0 1,-25 54-1,18-22 2,4 2-1,3 1 0,-24 99 1,48-147-8,-4 40 1,10-56-1,0 0 0,1 24 0,1-34 2,0-1 0,0 1 0,0-1 0,1 0 0,0 1 0,0-1 0,1 0 0,0 0 0,5 7 0,-6-9 0,1 0-1,-1 0 1,1-1 0,0 1 0,1-1-1,-1 0 1,0 0 0,6 3-1,-7-4 2,1-1-1,0 0 1,-1 0-1,1 0 1,0 0 0,0 0-1,0-1 1,0 1-1,0-1 1,-1 0-1,1 0 1,0 0-1,0 0 1,4-1-1,2 0 3,-1-1-1,0 0 1,-1-1-1,1 0 1,9-5-1,36-23 24,-48 29-21,34-24 36,55-46 0,-68 49-21,64-53 27,-72 63-32,26-26-1,-39 34-8,-1-1-1,1 1 1,-1-1-1,0 0 1,0 0 0,-1-1-1,0 1 1,4-11-1,-4 5 4,-3 11-5,0 0 0,0 0 0,0 0 0,1 1 0,-1-1-1,0 0 1,0 0 0,1 0 0,-1 0 0,0 0-1,1 1 1,-1-1 0,1 0 0,-1 0 0,1 1 0,-1-1-1,1 0 1,0 1 0,-1-1 0,2 0 0,-5 5 15,1 0-16,-1 0 0,1 0 1,0 1-1,0-1 0,0 0 0,1 1 0,-3 8 1,2-3-1,-1-1 0,-31 129 4,32-127-6,1 0 0,1 0-1,-1-1 1,2 1 0,-1 0-1,4 15 1,-3-23-1,-1 1 0,1-1 0,0 0 0,0 1 0,1-1 0,-1 0 0,1 0 0,-1 0 0,1 0 0,0 0 0,0 0 0,0-1 0,5 6 0,-4-6 1,0-1-1,0 1 0,0 0 1,0-1-1,0 1 0,0-1 1,0 0-1,0 0 1,0 0-1,1 0 0,-1-1 1,0 0-1,6 1 0,-4-1 5,0-1 0,0 1-1,0-1 1,-1 0-1,1 0 1,0 0 0,0-1-1,7-3 1,1-2-24,19-13 0,-19 11-70,-3 3-501,17-15 1,-21 14-351,1 0 1,5-9-1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8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 12083,'-15'-4'3072,"13"4"-3000,4 2 352,2 6 152,-6 10-504,0-1-32,-6 12 25,2 6-258,4-2-1719,2-2-1593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8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9978,'2'-12'1504,"-2"7"-898,1 1 1,0-1-1,1 0 1,-1 1-1,3-6 1,7 72 547,-9-31-1055,-1-7-59,4 24 0,-4-41-37,0 0 0,1-1 0,0 1 0,1-1 1,-1 1-1,1-1 0,0 0 0,5 7 0,-6-11-20,0 1-1,0-1 1,0 0-1,1 0 0,-1 0 1,0 0-1,1 0 1,0-1-1,-1 1 1,1-1-1,0 0 1,0 0-1,0 0 1,0 0-1,0 0 0,0-1 1,0 1-1,0-1 1,0 0-1,6 0 1,-1 0-110,0-1 0,-1 0 0,1-1 0,0 1 1,0-2-1,14-5 0,-9 2 89,0 0 0,0-1-1,-1 0 1,22-17 0,46-39 44,6-4 4,-82 63-9,1 0 0,-1 0-1,1 1 1,0 0 0,1 0 0,-1 0-1,0 1 1,1 0 0,-1 0-1,10-2 1,-14 3 12,-1 1 1,1 0-1,0 0 0,-1 0 0,1 0 1,0 0-1,-1 0 0,1 0 0,0 0 1,-1 0-1,1 0 0,0 0 0,-1 0 1,1 0-1,0 0 0,0 1 0,0-1 5,0 1 0,-1 0 0,1-1-1,-1 1 1,1 0 0,-1-1 0,1 1-1,-1 0 1,0 0 0,1-1 0,-1 1-1,0 0 1,1 0 0,-1 0 0,0-1-1,0 1 1,0 0 0,0 0 0,0 1-1,0 9 32,-1-1-1,0 1 0,0 0 0,-1-1 0,-1 0 0,-5 15 1,-5 27 16,11-43-57,1 0-1,1 0 0,-1 0 1,1 0-1,1 1 1,0-1-1,0 0 1,1 0-1,5 16 1,18 53 28,-25-76-44,1 0 0,0 0-1,-1-1 1,1 1 0,0-1 0,0 1 0,0 0 0,0-1 0,0 0-1,0 1 1,0-1 0,0 0 0,1 1 0,1 0 0,-1-1-47,-1 0 1,1 0-1,0-1 1,0 1-1,0 0 1,0-1-1,0 0 1,0 1-1,0-1 1,0 0-1,3 0 1,26-3-1312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9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13323,'-17'22'1952,"3"-1"-1048,5-17 265,7-4-665,6-6-464,0-6-24,3 1-464,7 3-496,-1 4-1673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4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135 170 3065,'12'-148'8293,"-9"127"-4952,-8 32-2935,1 0 0,0 0 0,-3 17 0,-10 55 57,-4 33-129,-1-4-94,-31 201 205,44-193-361,5-79-56,1-11 1,2 56 0,1-84-37,1 1 0,-1 0 0,1 0 0,-1 0 0,1-1 0,0 1 0,0 0 0,2 3 0,-2-5-17,0 0-1,-1 0 1,1 0-1,0 0 1,0 0 0,0 0-1,0-1 1,0 1-1,0 0 1,0 0-1,0-1 1,0 1-1,0-1 1,2 2 0,-1-2-86,0 0 0,0 1 0,1-1 0,-1 0 1,0 0-1,0 0 0,1-1 0,-1 1 0,0 0 1,0-1-1,0 0 0,1 1 0,-1-1 1,0 0-1,0 0 0,0 0 0,2-2 0,1 0-358,0-1-1,-1 1 1,0-1 0,1 1-1,4-7 1,22-33-3800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115 169 6649,'-25'-5'1605,"13"3"-664,0 0 1,1-1-1,-1-1 1,-16-7-1,27 11-841,0-1-1,0 1 0,0 0 1,0-1-1,0 0 0,1 1 1,-1-1-1,0 1 0,0-1 1,0 0-1,1 1 0,-1-1 1,0 0-1,1 0 0,-1 0 1,1 0-1,-1 1 0,0-3 0,1 2 19,0-1-1,0 1 0,0 0 0,1-1 1,-1 1-1,0 0 0,1 0 0,-1-1 0,1 1 1,-1 0-1,2-2 0,1-4 97,-1 1-47,-1 3-128,0 1 1,0 0 0,0 0 0,0 0 0,0-1 0,0 1-1,1 0 1,-1 0 0,1 0 0,-1 1 0,1-1 0,0 0-1,-1 1 1,5-3 0,9-5 61,1 1 0,-1 1 0,2 0 1,-1 1-1,19-4 0,69-6 30,-85 14-117,1 2 1,-1 0 0,1 1-1,-1 0 1,0 2 0,1 1-1,-1 0 1,25 9 0,-38-11-7,0 1 1,1 0 0,-1 0 0,0 0-1,0 1 1,-1 0 0,7 5 0,-9-6-4,0-1 0,-1 1 0,0-1 0,0 1 1,1 0-1,-2 0 0,1 0 0,0 0 1,-1 0-1,1 1 0,-1-1 0,0 0 0,0 1 1,0-1-1,0 1 0,-1 5 0,0 0 9,0 0-1,-1 0 1,0 0-1,-3 10 1,-13 40 41,-26 49 5,-9 27-13,44-106-40,2 1 0,-7 56 0,12-66-9,1 0 0,0 0 0,2 0 1,0-1-1,7 29 0,26 54 1,-22-68 1,-3-8-3,1-1 1,1 0-1,1 0 0,29 40 1,-14-30 11,13 20 6,-39-52-16,0-1-6,-1 0 1,1 1-1,-1-1 0,0 1 1,2 2-1,-3-4-2,0 0 0,0 0 0,0 0 1,0 0-1,1 0 0,-1 0 0,-1 0 0,1 0 0,0 0 1,0 0-1,0 0 0,0 0 0,-1 0 0,1-1 0,0 1 1,-1 0-1,1 0 0,-1 0 0,0 1 0,-2 1-10,1 0 0,-1-1 1,1 1-1,-1-1 0,0 1 0,0-1 0,0 0 0,-1 0 0,1 0 0,0-1 0,-1 1 1,1-1-1,-1 0 0,1 0 0,-1 0 0,-4 0 0,-7 1 10,-1-1-1,-23-1 1,29 0 5,-16-1 10,0-2-1,-34-6 1,-49-19 22,66 17-24,-133-47 8,170 56-45,0 0-1,-1 0 0,-6-1 1,11 3-120,32 4 77,0-1-1,56-3 1,65-14 27,182-51 27,-277 50 28,-2-3 0,65-31 0,-78 28 3,0-1 0,-1-2 0,42-34 0,-59 41-3,41-36 36,-62 51-38,0 0 0,0 0 1,-1 0-1,1 0 0,0 0 1,-1 0-1,0 0 0,1-1 1,-1 1-1,0-1 1,0 1-1,1-5 0,-2 6 0,0 0 0,0 0 0,0 0 0,0-1 0,0 1 0,0 0 0,-1 0 0,1 0 0,0-1 0,0 1 0,-1 0 0,1 0-1,-1 0 1,1 0 0,-1 0 0,0 0 0,1 0 0,-1 0 0,0 0 0,0 0 0,1 0 0,-1 1 0,0-1 0,0 0 0,0 0 0,0 1 0,0-1 0,0 1 0,0-1 0,-2 0-1,-1 0 3,0-1 0,1 1 0,-1 0-1,0 0 1,0 0 0,0 1 0,0-1-1,0 1 1,0 0 0,0 0 0,0 1-1,0-1 1,-4 2 0,-2 0-1,1 1 0,0 1 0,0-1 0,-13 8 0,6-2 52,0 1 0,-25 20 1,33-23-29,1 0 1,-1 0 0,1 1 0,1-1-1,0 2 1,-8 12 0,8-9-7,-6 18-1,8-19-15,0 1-1,-5 9-2,-7 32 0,15-46-7,0 0 0,0 0 0,0 0 0,1 0 0,0 0 1,0 0-1,1 0 0,2 13 0,0-12-10,-1 0 1,1 0-1,1 0 1,-1 0-1,1 0 0,1-1 1,-1 0-1,1 0 1,1 0-1,-1-1 1,1 0-1,0 0 0,1 0 1,-1 0-1,1-1 1,0 0-1,1-1 0,-1 0 1,1 0-1,-1 0 1,1-1-1,0 0 1,1-1-1,-1 0 0,0 0 1,1-1-1,-1 0 1,1 0-1,16-1 0,-11-1-563,0-1 0,0 0 0,0-1-1,-1-1 1,1 0 0,-1 0-1,13-7 1,33-22-5250,-59 33 5798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1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0 13547,'-21'16'1496,"1"3"617,-1 8-1193,6 10-648,15 1-200,-2 1-512,7-6-6618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3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70 2288,'0'-3'219,"0"0"-1,1 0 0,-1 0 1,1 0-1,0 0 0,0 0 1,0 0-1,1 0 0,-1 1 1,0-1-1,1 0 0,3-3 0,-4 5-113,-1 0 0,1 0-1,0 0 1,-1 0-1,1 0 1,-1 0 0,1 0-1,-1 0 1,0 0 0,1 0-1,-1 0 1,0 0-1,1 0 1,-1 0 0,0 0-1,0-1 1,0 1-34,-1 0 1,1 1-1,0-1 1,-1 1-1,1-1 1,0 1-1,-1-1 1,1 1-1,-1-1 1,1 1-1,-1-1 1,1 1-1,-1 0 1,1-1-1,-1 1 0,1 0 1,-1-1-1,1 1 1,-1 0-1,0 0 1,1 0-1,-1-1 1,1 1-1,-1 0 1,-1 0-1,2 0-3,-1 0-1,0 0 0,0 0 1,1 0-1,-1 0 0,0 0 1,0 0-1,0 0 0,1 0 1,-1 0-1,0 1 0,0-1 1,1 0-1,-1 1 0,0-1 1,1 0-1,-1 1 0,0-1 1,1 1-1,-1-1 0,0 1 1,1-1-1,-1 1 0,1-1 1,-2 2-1,0 2 151,0 0 1,-1 0 0,-1 8-1,-1-2 97,-1 4-182,0 0 0,1 1 1,1 0-1,0 0 0,1 1 1,0-1-1,2 0 0,0 1 1,0 0-1,1-1 0,4 23 1,1-8-97,0-2 9,-2 0-1,1 35 0,-4-58-43,-1-1-1,0 0 1,0 0 0,0 0-1,0-1 1,-1 1-1,1 0 1,-1 0 0,0-1-1,0 1 1,-1-1-1,1 0 1,-1 1 0,-3 3-1,6-7-1,0 0 0,0 0 1,0 0-1,-1 0 0,1 0 0,0 0 0,0 0 0,0 0 0,0 1 1,0-1-1,0 0 0,0 0 0,0 0 0,0 0 0,0 0 0,0 0 0,0 0 1,-1 0-1,1 0 0,0 0 0,0 0 0,0 0 0,0 0 0,0 0 1,0 0-1,0 1 0,-1-1 0,1 0 0,0 0 0,0 0 0,0 0 1,0 0-1,0 0 0,0 0 0,0 0 0,-1-1 0,1 1 0,0 0 0,0 0 1,0 0-1,0 0 0,0 0 0,0 0 0,0 0 0,-1-6 9,4-12 6,-3 17-14,3-11 6,0 1 0,8-17 0,-4 11-4,13-30 4,1 0 1,36-55 0,-57 100-11,1 1 0,0 0 0,-1 0 0,1 0 0,0 0 0,0 0 0,0 0 1,0 0-1,0 1 0,0-1 0,0 0 0,0 0 0,0 1 0,3-2 1,-3 2 0,-1 0 0,1 0 0,0 0 1,0 0-1,0 0 0,0 0 1,-1 0-1,1 0 0,0 0 1,0 0-1,0 1 0,-1-1 1,1 0-1,0 0 0,0 1 0,-1-1 1,2 1-1,2 2 5,-1 1 0,1-1 0,-1 0-1,0 1 1,-1-1 0,5 7 0,-6-8 5,6 7 3,0 0 0,1 0 0,0-1 0,1 0 1,0 0-1,18 11 0,65 32 16,-87-48-24,5 2 0,-1-1 0,2 1 0,-1-2-1,0 0 1,1 0 0,0-1 0,-1 0 0,1 0-1,21-1 1,-7-2 7,-1-2 0,1 0 0,0-1-1,31-11 1,92-40 36,-139 51-44,22-9 16,-1-1 0,33-21 0,-19 5 14,-40 27-28,1-1 1,0 1 1,0-1 0,0 0-1,4-5 1,-6 5 2,0-1 0,0 1 0,4-11 0,-4 10 3,-1 0 0,1 0 1,5-7-1,-8 12-8,1-1-1,0 0 0,0 0 1,-1 0-1,1 0 0,0 0 1,-1 0-1,1-1 0,-1 1 0,1 0 1,-1 0-1,0 0 0,1 0 1,-1-1-1,0 0 0,0 1 0,0 0-1,-1 0 1,1 0-1,-1 1 0,1-1 1,-1 0-1,1 0 1,-1 1-1,1-1 1,-1 0-1,0 1 0,1-1 1,-1 0-1,0 1 1,1-1-1,-1 1 0,0-1 1,0 1-1,-1-1 1,-1-1 2,-1 1 1,0-1 0,0 1 0,0 0-1,0 0 1,-8-1 0,-3 0 4,-2-2 2,2 0 0,-23-2 1,33 6-13,-1-1 0,1 1 0,-1 1 1,1-1-1,0 1 0,-1 0 0,1 0 1,-7 3-1,-1 1 33,0 1 0,1 0 1,0 1-1,0 1 0,0 0 0,1 0 0,0 1 1,1 0-1,0 1 0,0 1 0,1-1 1,1 1-1,-1 1 0,2-1 0,0 2 0,0-1 1,1 1-1,1 0 0,0 0 0,1 0 0,0 1 1,1-1-1,0 1 0,1 0 0,0 14 1,2-23-12,0 0 1,0 0-1,1 0 1,0 0-1,0 0 1,0 0 0,0-1-1,1 1 1,0 0-1,3 5 1,-3-6-13,0-1 0,1 1-1,-1-1 1,1 0 0,0 0 0,0 0 0,0-1 0,0 1-1,0-1 1,1 1 0,-1-1 0,8 3 0,-6-3 4,1 0 0,0 0 0,0 0 0,1-1 0,11 1 1,31-2 45,-48 0-57,33-2 39,-1-2-1,40-9 1,65-24-158,-90 24-717,-19 6-1455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2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97 3665,'-2'-2'280,"0"0"0,0-1 0,1 1 1,-1-1-1,1 1 0,0-1 0,-1 0 0,1 1 0,-1-5 1,1 3-1,0 1 1,0 0-1,0 0 1,-1-1-1,-2-2 1,2 3-76,0 0 1,-1 1 0,0-1 0,1 1-1,-1-1 1,0 1 0,0 0 0,-1 0-1,1 0 1,-5-2 0,-2 1 367,1 0 0,-17-3 0,19 4-312,0 1-1,0 0 1,0 1 0,0-1-1,-14 3 1,17-2-191,-1 1 1,1 0-1,0 1 0,0-1 0,0 1 1,0-1-1,1 1 0,-1 0 0,0 1 1,1-1-1,-5 4 0,5-3-52,-1 0-1,1 0 1,0 0 0,0 0-1,1 0 1,-1 1-1,1 0 1,-1-1 0,1 1-1,0 0 1,0 0 0,1 0-1,-1 0 1,1 0 0,0 0-1,0 1 1,0-1-1,1 0 1,-1 1 0,1-1-1,0 0 1,1 8 0,2 1-21,0 0 0,1 0 0,0 0 0,1-1 0,1 1 0,8 14 0,0-4-2,1 0 0,21 23 0,-23-31 5,0-1 1,2-1 0,-1 0 0,2-1 0,21 14 0,-9-9 0,84 59 10,-99-67-2,-8-6-4,0 1 0,0 0 0,6 6 0,-10-10-3,0 1 0,-1 0 0,1-1 0,-1 1 0,1-1-1,-1 1 1,1 0 0,-1 0 0,0-1 0,1 1 0,-1 0-1,0-1 1,1 1 0,-1 0 0,0 0 0,0 0 0,0-1-1,0 1 1,0 0 0,0 0 0,0 0 0,0-1-1,0 1 1,0 0 0,0 0 0,-1 0 0,1-1 0,0 1-1,0 0 1,-1 0 0,0 0 0,1 0 1,-1 0 1,0 0-1,1-1 1,-1 1-1,0-1 1,1 1-1,-1-1 1,0 1-1,0-1 1,1 1-1,-1-1 0,0 1 1,0-1-1,-1 0 1,-13 6 20,-1-1 1,1-1-1,-33 5 0,-27-2 13,0-4 0,-81-7 0,141 3-63,-23-5 0,32 4-105,0 0 1,0 1-1,0-2 0,0 1 0,1-1 1,-8-4-1,11 6-27,1-1 0,-1 1 0,1 0-1,0 0 1,0-1 0,0 1 0,0-1 0,0 1 0,-2-4-1,-5-16-2036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6 8554,'-2'-6'1880,"-12"6"273,1 6-625,15 8-520,-6 21-704,0 7-112,-6 9-96,9-1-32,12-2 48,-11-3-528,12-1-2744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4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238 200 2433,'6'-7'611,"-1"-1"0,-1 0 0,1 0 0,-1 0 0,-1 0 0,0-1 0,0 0 0,0 1 0,-1-1 0,0 0 0,-1 0 1,0 0-1,-1-17 0,0 21-421,0 1 1,0 0-1,-1-1 1,1 1-1,-1 0 1,0-1-1,-3-5 1,3 9-141,1-1 0,-1 1 0,0-1 0,0 1 0,0 0 1,0-1-1,0 1 0,0 0 0,0 0 0,0 0 0,-1 0 1,1 0-1,0 0 0,-1 0 0,1 0 0,-1 0 0,1 1 0,-1-1 1,1 1-1,-1-1 0,1 1 0,-1-1 0,1 1 0,-3 0 1,0 0 42,-1 0 1,1 1-1,0-1 1,-1 1 0,1 0-1,0 0 1,-5 2 0,0 1 128,0 0 0,-12 7 1,8-3-56,-1 1-1,2 1 1,-1 0 0,1 1 0,0 0-1,1 1 1,-10 14 0,14-17-148,0 1 1,2 0-1,-1 1 1,1-1-1,1 1 1,-1 0-1,2 0 1,0 1-1,0-1 1,-1 19-1,3-16-14,0 0-1,2 0 0,0 0 0,5 28 1,-4-32-2,1 0 0,0 0 1,1 0-1,0-1 0,1 1 1,0-1-1,8 12 0,-10-17-43,1 0-1,-1 0 1,1 0-1,0 0 0,1 0 1,-1-1-1,0 0 1,1 0-1,0 0 0,0-1 1,0 1-1,0-1 1,0 0-1,0 0 1,0-1-1,7 1 0,-1 0-245,0-2-1,-1 1 0,1-2 0,0 1 0,0-1 0,0-1 0,14-4 1,52-17-2034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4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12 6649,'-2'-1'387,"0"-1"0,0 1-1,0 0 1,-1 0-1,1 0 1,0 0 0,-1 0-1,1 0 1,-5 0-1,5 0-230,0 2 0,-1-1 0,1 0 0,0 0 0,0 1 0,0-1 0,-1 1 0,1 0 0,0 0 0,0-1 0,-3 4 0,-8 3 228,2 1 1,-1 0-1,1 1 1,1 1-1,-11 11 1,9-8-304,1 1 1,0 0 0,1 0-1,-17 32 1,-20 70-66,30-73 12,-66 204-1,56-133-87,21-90-25,1 1 1,-1 27-1,6-40-5,1-1 0,0 1 0,1 0 0,4 18-1,-3-20 19,-1-2 12,0-1-1,0 1 1,5 10-1,-6-16 54,0 0-1,0 1 1,1-2 0,-1 1-1,1 0 1,-1 0-1,1 0 1,0-1-1,-1 1 1,1-1-1,0 1 1,0-1-1,0 0 1,0 0-1,5 2 1,-2-1 4,-1-1 1,1 0-1,0-1 1,-1 1-1,1-1 0,0 0 1,0 0-1,0-1 1,-1 1-1,1-1 0,0 0 1,0 0-1,-1-1 1,1 1-1,7-5 0,3-2 3,0 0 1,0-1-1,18-16 0,26-23 426,-2-2-1,83-96 1,-129 135 87,-11 11-500,0 0-1,0 0 0,0 0 1,0-1-1,0 1 0,0 0 0,0 0 1,0 0-1,0 0 0,0 0 0,0 0 1,0 0-1,0 0 0,0 0 0,0 0 1,0 0-1,0 0 0,1-1 0,-1 1 1,0 0-1,0 0 0,0 0 1,0 0-1,0 0 0,0 0 0,0 0 1,0 0-1,0 0 0,0 0 0,1 0 1,-1 0-1,0 0 0,0 0 0,0 0 1,0 0-1,0 0 0,0 0 0,0 0 1,0 0-1,0 0 0,1 0 1,-1 0-1,0 0 0,0 1 0,-6 15 770,-1 1-867,-6 20 158,-15 71-1,24-90-67,2 1 0,1-1 0,0 0 0,1 1 0,1-1 0,4 24 0,-2-23-32,2 0 0,9 24 1,-11-36-180,0 1 0,1-1 0,-1 0 1,2 0-1,-1 0 0,1-1 0,0 1 0,7 6 1,-9-10 20,0-1 1,0 1 0,1-1 0,-1 0 0,0 0 0,1 0 0,0 0 0,-1-1 0,1 1 0,0-1-1,0 0 1,0 0 0,0 0 0,0-1 0,0 1 0,0-1 0,0 0 0,0 0 0,5-1-1,39-4-2543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4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76 11306,'-13'-15'3689,"13"7"-1712,0-2-81,0-3-1376,-14-1-352,12 8-136,10 1 16,-8 1-448,0 15-504,4 11-1633,0-16-1239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5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9138,'-20'41'1304,"-5"-4"-192,2-10 449,11 0-601,7-4-736,-1-5-104,4-7-72,0-1-16,6-6-16,7-2 144,18-2-3345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240 209 704,'8'-22'2599,"-6"17"-1996,0-1-1,4-8 0,-2 4-76,0 1 0,-1-1 0,0 1 0,0-1 0,0-13 0,0 8 355,0 1 0,5-15 0,-7 27-765,4-14 581,-5 16-652,0-1-1,0 1 1,0-1-1,0 1 1,0-1-1,0 0 1,0 1-1,0-1 0,0 1 1,0-1-1,0 1 1,0-1-1,-1 1 1,1-1-1,0 1 1,0-1-1,0 1 1,-1-1-1,1 1 1,0-1-1,-1 1 0,1-1 1,-1 0-1,-3 0 831,6 1-148,-7 2-244,2 0-427,-1-1 0,1 1 0,0 0 0,-1 0 0,1 1 0,0-1 0,0 1 0,0-1 0,1 1 0,-1 0 1,1 0-1,-1 0 0,1 1 0,0-1 0,-2 5 0,-2 7 128,0-1 0,-6 27 0,7-22-67,-4 12 30,-11 40 224,-35 172 320,-10-49-550,29-96-91,14-23-24,21-70-24,0 0 0,1 0-1,-1 0 1,1 0-1,0 0 1,0 0 0,1 5-1,0-7-8,0 0 0,0-1 0,-1 1 1,2-1-1,-1 1 0,0-1 0,0 0 0,1 1 0,-1-1 0,1 0 0,0 0 0,3 4 0,-4-5-32,0 0-1,0 0 1,1 0-1,-1-1 1,0 1-1,0 0 1,0 0-1,1-1 1,-1 1-1,0 0 1,1-1-1,-1 0 1,0 1-1,1-1 1,-1 0-1,3 1 1,-1-2-146,-1 1 0,1-1 1,0 0-1,0 0 0,-1 0 0,1 0 1,0 0-1,2-2 0,40-24-2523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7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94 2865,'-22'3'1999,"16"-1"-1366,-2-1-1,1 0 1,0-1 0,0 1 0,0-1 0,0 0-1,-13-3 1,-13-3 1324,30 6-1816,2 0-22,0 0 0,0-1 1,0 1-1,0 0 0,0-1 0,0 1 1,0-1-1,0 1 0,0-1 0,0 1 0,0-1 1,0 0-1,1 1 0,-1-1 0,-2-2 1458,5 5-1524,11 9 269,22 15 1,-28-22-258,1 0 0,0 0 1,0 0-1,0-1 0,16 4 0,15 1-27,1-1 0,0-2-1,0-2 1,0-1 0,1-3-1,-1-1 1,0-1 0,0-3 0,0-1-1,46-15 1,-68 15-153,0 0 1,-1-1-1,1 0 1,-2-2-1,1 0 1,20-17-1,25-27-2005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7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1592,'0'1'110,"1"0"0,-1 0 0,1-1 0,-1 1 0,0 0 0,1 0 0,-1 0 0,0-1 0,0 1 0,0 0 0,0 0 0,1 0 0,-1-1-1,0 1 1,0 0 0,0 0 0,-1 0 0,1 0 0,0 0 0,0-1 0,0 1 0,-1 2 0,1-3-85,0 0 1,-1 0 0,1 0-1,0 0 1,0 0-1,0 0 1,0 0 0,0 0-1,0 0 1,0 0-1,0 0 1,0 1 0,0-1-1,0 0 1,0 0-1,0 0 1,0 0 0,-1 0-1,1 0 1,0 0-1,0 1 1,0-1 0,0 0-1,0 0 1,0 0-1,0 0 1,0 0 0,1 0-1,-1 0 1,0 1-1,0-1 1,0 0 0,0 0-1,0 0 1,0 0-1,0 0 1,0 0 0,0 0-1,0 0 1,0 1-1,0-1 1,0 0 0,0 0-1,1 0 1,-1 0-1,6-1 932,-2-2 25,-4 3-943,0-1 0,0 1 0,0 0 0,-1 0 0,1 0 0,0-1 0,0 1 0,0 0 0,0 0 0,0 0 0,0 0 1,0-1-1,-1 1 0,1 0 0,0 0 0,0 0 0,0 0 0,0 0 0,0-1 0,-1 1 0,1 0 0,0 0 0,0 0 1,0 0-1,-1 0 0,1 0 0,0 0 0,0 0 0,0 0 0,-1 0 0,1 0 0,-6-1 435,1 0 1,0 0-1,-1 1 0,-7 0 0,10 3 2286,2-2-2738,0-1 0,1 1 1,-1 0-1,1-1 0,0 1 0,-1 0 0,1 0 1,-1-1-1,1 1 0,0 0 0,0 0 1,-1 0-1,1 0 0,0-1 0,0 1 0,0 0 1,0 0-1,0 0 0,0 0 0,0 0 0,0-1 1,1 1-1,-1 0 0,0 0 0,0 0 0,1 1 1,1 1 6,0 0 1,1 0 0,-1 0-1,1 0 1,0 0 0,-1 0-1,1-1 1,4 3 0,4 4 40,-1-1-32,0-1 0,1 0 0,-1-1-1,1 0 1,0 0 0,1-1 0,-1-1 0,1 0 0,0-1-1,0 0 1,13 1 0,-5-1-6,0-2 0,0 0 0,0-1 1,0-1-1,0-1 0,21-5 0,130-43-1458,-94 20-3612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8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58 4489,'-1'-3'415,"0"0"0,0-1 0,0 1 0,0 0 0,0 0 0,-1 0 0,1 0 0,-1 0 0,0 0 0,0 1 0,0-1 0,0 0 0,0 1 0,-1 0 0,1 0 0,-1-1 0,0 1 0,1 1 0,-1-1 0,-6-2 0,9 5-261,0 0 0,0 0 0,0 0 0,0 0 0,0 0 0,0 0 0,-1 0 0,1 0 0,0 0 0,-1 0 0,1 0 0,-2 2 0,-3 6-93,0 1 1,1 0 0,0 1-1,0-1 1,-3 21-1,2 12-31,2 50 1,-2 27-8,-5-69-11,6-36-5,2-1 0,-1 1 0,0 25 0,4-36-4,-1 1 1,1 0-1,0 0 0,3 8 0,-2-9-1,-1 0 1,0 1-1,0-1 1,0 0-1,0 9 1,-1-6-2,1-9-2,0-14-8,-5-47-24,0 3 22,0-13 10,0-21-12,4 77 9,1 0-1,1 0 1,5-21 0,-7 35 1,1-1-1,1 1 1,-1 0 0,0 0 0,1 0-1,-1 0 1,1 0 0,0 0 0,0 0-1,4-4 1,-4 6-1,-1-1 1,0 1-1,1 0 0,-1 0 1,1 0-1,-1 1 0,1-1 1,-1 0-1,1 0 0,-1 1 1,1-1-1,0 1 1,-1-1-1,1 1 0,0 0 1,0 0-1,-1 0 0,1 0 1,0 0-1,0 0 0,-1 0 1,4 1-1,0 1-1,1 0 1,0 0-1,-1 1 1,1 0-1,-1 0 0,0 0 1,0 0-1,7 7 1,-7-4 4,1-1 1,-1 1-1,0 1 0,0-1 1,-1 1-1,0-1 1,0 1-1,4 11 1,0-1 0,51 117 14,-47-103-9,-2 1-1,8 45 1,-2 30-3,-15-100 0,0 0 0,-1 0 0,1 0 0,-2 10 0,1-13 0,-1-1 1,1 0 0,-1 0-1,0 1 1,0-1 0,0 0-1,-1 0 1,1 0 0,-1 0-1,0 0 1,1-1 0,-4 4-1,1-1 4,-1 0-1,0 0 1,0-1-1,0 0 0,0 0 1,-1-1-1,0 1 1,1-1-1,-1 0 0,0-1 1,-1 1-1,1-1 1,0 0-1,-11 1 0,-18 0 20,-44-1 0,70-2-23,-31-1 5,1-1 0,0-3 0,-40-9 0,68 12 3,-1-1-1,1-1 0,-12-4 1,20 7-98,0-1 1,1 0-1,-1 1 0,0-1 1,1 0-1,-1 0 0,1 0 1,-1-1-1,1 1 1,0 0-1,0-1 0,0 0 1,0 1-1,1-1 0,-3-4 1,-5-21-1801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9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2120,'-69'46'5027,"51"-34"-3929,15-10-488,-1 0 0,1 0 0,0 0 0,0 0 0,-5 1 0,28-6 660,17-3-815,89 2-36,-34 2-337,-43-1-669,0 3 0,1 3 1,60 9-1,-54-1-2747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2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14 12979,'-21'-2'1328,"7"0"-168,4-6-368,5 6-439,12 6-329,1-2-24,13 0 64,-1 0-409,-1 2-5184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59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51 5089,'-25'4'1904,"4"3"129,7 3-233,12-4-711,6 2-193,6 1-112,11 3-184,14-6-312,0 2-88,13-8-120,8-12-8,10-11-16,6 5 0,15-9 8,-2-4-208,-15 22-1384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10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1952 2072,'-1'0'118,"1"1"0,0-1 0,0 1 0,0-1 0,-1 0 0,1 1 0,0-1 0,0 0 0,-1 1 0,1-1 0,0 0 0,-1 0 0,1 1 0,0-1 0,-1 0-1,1 0 1,-1 0 0,1 1 0,0-1 0,-1 0 0,1 0 0,-1 0 0,1 0 0,-1 0 0,1 0 0,0 0 0,-1 0 0,1 0 0,-1 0 0,1 0 0,-1 0 0,1 0-1,0 0 1,-1 0 0,1 0 0,-1-1 0,1 1 0,-1 0 0,3-3 408,-1 0 1,0 1-1,0-1 0,1 0 1,-1-4-1,3-7 110,-2 2-142,6-14 0,47-116 505,-45 114-846,48-123 800,-45 124-832,23-54 147,30-67-30,-40 94-187,19-37 88,-39 81-114,15-29 73,-4-6-15,-12 28-47,10-19 0,-5 15-14,0-1 0,8-34 0,-3-1-2,29-93 20,-32 114-28,6-16 4,1 15-12,12-43 10,-15 35-11,-14 35-1,1 1 0,1 0 1,-1-1-1,1 1 0,10-15 0,0 6-1,-3 3-2,11-19 1,-12 16-3,0 0 2,0 1 1,1 0-1,0 0 1,21-21 0,-2 8 3,41-31 0,-59 52 12,1 0 0,0 1 0,0 0 0,1 1-1,0 1 1,0 0 0,15-3 0,17-4-6,54-12 6,-91 23-15,0 1 0,0 0 0,1 0 1,-1 1-1,0 0 0,0 1 0,14 2 0,-21-2 2,1-1-1,-1 1 0,0 0 1,0 0-1,1 0 0,-1 0 1,0 1-1,0-1 0,0 0 1,0 1-1,0 0 1,-1-1-1,1 1 0,0 0 1,-1 0-1,1 0 0,-1 0 1,0 0-1,0 0 0,0 0 1,0 1-1,0-1 0,0 0 1,0 3-1,1 2 7,0 1 0,-1-1-1,0 1 1,-1 0 0,0-1 0,-1 10-1,1-14-3,-1 15 15,0-1 0,-2 1 0,0-1 0,-11 34 0,8-37-2,-1 1 0,-18 26-1,-22 21 10,12-17-7,23-28-10,-3 1-4,2 1-1,0 0 1,1 1-1,-10 26 1,20-43-6,1 0 1,0 0-1,0 1 1,0-1 0,1 0-1,-1 0 1,1 1-1,0-1 1,0 4 0,0-6-1,0 1 1,1-1-1,-1 0 1,0 0-1,1 1 1,-1-1-1,1 0 1,-1 0-1,1 0 1,0 0-1,0 0 0,-1 0 1,1 0-1,0 0 1,0 0-1,0 0 1,0 0-1,0-1 1,0 1-1,0 0 1,0-1-1,0 1 1,0 0-1,0-1 1,3 1-1,63 26-11,17 4 0,-73-28 12,0 1 0,-1-1 0,0 2 0,0-1 0,0 1 0,10 8 0,-3-1 2,0-1-1,0-1 0,1 0 1,27 10-1,-37-17 0,0 0 0,0 1 0,0 0 1,0 0-1,-1 0 0,0 1 0,9 8 0,-9-7 5,-1 0-1,-1 1 0,1 0 1,-1 0-1,5 8 0,-9-12-2,1 1-1,-1-1 1,1 0-1,-1 0 1,0 1-1,0-1 1,0 0-1,-1 1 1,1-1-1,-1 1 1,0-1-1,0 1 1,0-1-1,0 1 1,-2 5-1,0-3 3,-1 0-1,1 0 0,-1-1 1,-4 6-1,-6 13 13,9-14-12,0-1-1,-1 0 1,0 0 0,0 0 0,-1 0 0,-7 7-1,0 0 2,-71 75 10,69-77-14,0-1 1,0 0-1,-2-2 0,-20 13 1,20-15 2,0 0 1,-1-2 0,0 0-1,0 0 1,0-2 0,-1 0 0,0-1-1,0-1 1,0-1 0,-28-1-1,32-1 1,0-1-1,-26-7 0,32 6-3,0-1-1,0 0 0,1 0 1,-1-1-1,-13-9 0,-3-4-5,-23-20-1,37 29-4,10 8 77,4 2 82,8 5-719,7 5-630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1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244 116 680,'49'-56'1479,"-14"16"531,-33 39-1989,4-8 579,-8 8-17,-3 1 176,1 0-280,1 0-1,-1 0 1,0 0 0,0 0 0,1-1-1,-1 0 1,-5-1 0,-16-3 1374,23 5-1813,0 0 1,1 0 0,-1 0 0,1 1 0,-1-1 0,1 0 0,-1 1-1,1-1 1,0 1 0,-1 0 0,1-1 0,-1 1 0,1 0 0,0 0 0,0 0-1,-1 0 1,1 0 0,0 0 0,0 0 0,-1 2 0,-3 4 189,0 0 1,-6 14-1,6-11-36,-13 27 433,-19 56 1,-5 44 125,40-131-724,-23 94 350,-7 97-23,21-119-270,-11 84 38,-2 177 0,29-191-98,-1-104-16,3-1-1,1 0 0,2 0 1,28 75-1,-33-106-9,0 0 0,1 0 0,0 0 1,10 14-1,-13-22-96,0 0-1,1 0 1,-1-1 0,1 1 0,0-1 0,0 0 0,0 0-1,0 0 1,1 0 0,-1-1 0,1 0 0,-1 0 0,1 0-1,9 2 1,-1-2-1092,0-1 0,20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12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87 254 536,'1'-1'79,"-1"0"0,0 1-1,0-1 1,1 0 0,-1 0-1,0 0 1,0 0 0,0 0 0,0 0-1,-1 0 1,1 0 0,0 0 0,0 0-1,0 1 1,-1-1 0,1 0-1,0 0 1,-1 0 0,1 0 0,-1 0-1,1 1 1,-1-1 0,1 0-1,-1 1 1,0-1 0,1 0 0,-1 1-1,0-1 1,0 1 0,1-1 0,-1 1-1,-1-2 1,1 2-75,1 0 0,0 0 0,0 0 0,0 0 0,0 0 0,0 0 0,0 0 0,0 0-1,0 0 1,0 0 0,0 0 0,0-1 0,-1 1 0,1 0 0,0 0 0,0 0 0,0 0 0,0 0 0,0 0 0,0 0 0,0 0 0,0-1 0,0 1 0,0 0 0,0 0 0,0 0-1,0 0 1,0 0 0,0 0 0,0 0 0,0 0 0,0-1 0,0 1 0,0 0 0,0 0 0,0 0 0,1 0 0,-1 0 0,0 0 0,0 0 0,0 0 0,0 0 0,0-1-1,0 1 1,0 0 0,7-21 95,-3 16-66,-4 5-19,1-1 0,-1 1 0,0 0 0,1-1 0,-1 1 0,0 0 1,1-1-1,-1 1 0,0-1 0,0 1 0,1-1 0,-1 1 0,0 0 0,0-1 0,0 1 0,1-1 0,-1 1 0,0-1 0,0 1 0,0-1 0,0 1 0,0-2 0,0-1 157,1 0-1,-1 0 1,1 0 0,0 0-1,0 0 1,0 0 0,0 0-1,1 0 1,-1 1 0,4-5-1,-4 4 115,1 1 0,0-1 0,-1 0 0,1 0 0,-1 0 0,0-1 0,1-5 0,-3 3 513,-2 6 222,2 0-953,0 1 0,1-1 0,-1 1 0,1-1 0,-1 1 0,0-1 0,1 1 0,-1-1 0,1 1 0,-1 0 0,1-1 0,-1 2 0,-2 5 172,3-5-161,-1 0 1,0 0-1,1 0 1,-1-1-1,0 1 1,0 0-1,0-1 1,-1 3-1,-3 1 189,-10 11 526,6-7-516,7-7-221,0-1 0,0 1 0,1 0 0,-1 0 0,0 0 1,1 0-1,-1 1 0,1-1 0,0 0 0,-2 3 0,5 14 268,-3-15-286,0-1 0,1 1 0,-2-1 0,1 0 0,0 1 0,-1-1-1,1 0 1,-4 5 0,-7 16 136,9-13-73,0 1 0,1 0-1,-1 17 1,-1 0 56,1-9-71,1 1 0,1-1 0,0 1 0,4 26 1,4-9-31,1-2 1,2 1-1,2-1 0,1-1 1,24 46-1,-27-63-48,0 0 0,1-1 0,1-1 0,1 0-1,0 0 1,29 25 0,-36-37-8,-1 0 1,1 0-1,1 0 0,-1 0 0,0-1 0,1 0 1,-1-1-1,1 0 0,0 0 0,10 2 1,3-2 9,0 0 1,29-2 0,-42 0-6,1 0 0,-1-1 0,0 0 0,0 0 0,0 0 0,0-1 0,0 0 0,12-6 0,64-38 12,-71 38-13,0 0 0,-1-1 0,20-19 0,23-33 15,-35 38-12,-9 12-3,11-13 8,-2-1 0,25-38 0,-30 34 1,-1 1 0,15-52 1,-24 62-5,0 1 1,-1-1-1,0-31 1,-2 27-2,2-5 4,-2 13-5,0 0 0,-1-1 0,-2-17 0,-1 10 1,-1 0-1,-1 1 0,-11-28 1,11 37-7,0 0 2,1 0 0,0 0 1,0-1-1,-2-19 0,6 17 3,0 12-4,0 0-1,0 0 1,0 1-1,-1-1 0,0-4 1,1 6-2,-1 0 1,1 0-1,-1 0 1,1 0-1,-1 1 1,1-1-1,-1 0 1,0 0-1,1 1 1,-1-1-1,0 0 1,0 1-1,0-1 1,1 0-1,-1 1 1,0-1-1,0 1 1,-1-1-1,-9-4 5,15 7-5,-4-2-1,0 0 0,0 0 0,0 1 0,1-1-1,-1 0 1,0 0 0,0 0 0,0 1-1,0-1 1,0 0 0,1 0 0,-1 1-1,0-1 1,0 0 0,0 0 0,0 1-1,0-1 1,0 0 0,0 1 0,0-1 0,0 0-1,0 0 1,0 1 0,0-1 0,0 0-1,0 0 1,0 1 0,0-1 0,0 0-1,-1 1 1,-2 12 2,1-7-3,1 0 0,0 0-1,0 0 1,1 0 0,-1 0-1,1 7 1,1-1-2,-1 1-1,3 11 1,9 34-3,-11-41 10,-1 0 0,-3 31 0,0 14 7,11 46-8,-2-42-2,6 41 4,-9-89-3,2-1 0,0 0 0,14 33 0,-17-46-1,2 4-62,0 1 0,0-1 0,1 0 0,0 0 1,0-1-1,8 9 0,6 0-559,-11-9-802,-8-7 1329,1 1 0,-1-1-1,1 1 1,0-1 0,-1 1 0,1-1 0,0 0 0,0 1-1,-1-1 1,1 0 0,1 1 0,1-1-244,0 2 1,-1-1-1,1 0 0,3 3 1,-5-4 187,-1 1 1,0-1-1,1 0 0,-1 1 1,0-1-1,1 0 1,-1 1-1,0-1 1,0 1-1,0-1 1,1 0-1,-1 1 1,0-1-1,0 1 0,0-1 1,0 1-1,0-1 1,0 1-1,0-1 1,0 1-1,0 0 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13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62 1960,'0'-3'179,"1"0"0,-1 0 0,1 1 0,0-1 0,0 1 0,0-1 0,0 1-1,0-1 1,0 1 0,1-1 0,-1 1 0,1 0 0,-1 0 0,1 0-1,3-3 1,-3 3 82,-1 2-152,-1-1 0,1 1 0,0-1 0,-1 1 1,1-1-1,-1 1 0,1-1 0,-1 1 1,1-1-1,0-1 0,-2-4 846,3 5-576,1-1 237,-9 1 192,4 1-631,0 0 0,0 0 1,0 0-1,0 1 0,0-1 0,0 1 0,0-1 1,-2 2-1,0 0 158,0-1 0,1 0 0,-7 2 0,-3-2 25,1 2-1,0 0 0,0 0 0,0 1 1,0 1-1,-18 9 0,-13 18-47,4-4-165,28-20-121,-14 9 11,2 0 0,-34 32-1,45-36-32,0 1 1,1 0-1,1 1 0,0 0 0,1 0 0,1 1 0,-8 21 1,4-6 7,2 2 0,2-1 0,1 1 0,1 0 0,2 1 0,-1 51 0,6-70 3,0 1 0,0 0 0,2 0 0,7 26 0,-8-35-15,0-1 0,1 0 0,-1 0 0,1-1 0,1 1 0,-1-1 0,1 1 0,0-1 0,0 0 0,1 0 0,-1-1 1,1 1-1,0-1 0,7 4 0,-6-4-3,1-1 1,-1 0 0,1 0-1,0-1 1,-1 0 0,1 0-1,0 0 1,0-1 0,0 0-1,0-1 1,11 0 0,-1-1 3,-1-1 1,0-1-1,-1 0 1,18-6 0,-15 3 4,0 0 0,0-1 1,-1-1-1,0 0 1,22-15-1,-37 21-4,17-11 1,-1 0 0,-1-1-1,24-24 1,-37 34 2,0-1 0,0 0 1,-1 0-1,1 0 0,-1-1 0,0 1 0,-1-1 0,1 1 0,-1-1 1,0 0-1,-1 0 0,1 0 0,-1 0 0,0 0 0,-1-1 0,0 1 0,0-9 1,0 12 3,0 1 0,0-1 1,-1 0-1,1 1 1,-1-1-1,0 1 0,1-1 1,-1 1-1,0 0 1,0-1-1,-1 1 1,1 0-1,0 0 0,-1-1 1,0 1-1,1 0 1,-4-2-1,-1 0 1,1 1 0,-1 1 1,1-1-1,-1 1 0,0 0 0,-8-2 0,-41-6 21,41 8-25,4 0-4,0 2 0,1-1 0,-1 1 0,0 1 0,0 0 0,0 0 0,-17 5 0,19-4-2,1 1 0,-1 0 0,0 0 0,1 0 0,0 1 0,0 0 0,0 1 0,1 0 0,-10 8 0,14-12-1,1 0 0,0 1 0,-1-1 0,1 1 0,0-1 0,0 1 0,0-1 0,0 1 0,0-1 0,1 1 0,-1 0 0,0-1 0,1 1 0,-1 0 0,1 0 0,-1 2 0,1-4-1,0 0 1,0 1-1,0-1 0,0 0 1,0 1-1,0-1 1,0 0-1,0 1 0,0-1 1,0 0-1,0 1 1,0-1-1,0 0 1,0 1-1,0-1 0,1 0 1,-1 1-1,0-1 1,0 0-1,0 1 0,1-1 1,9 4-20,-6-4 18,1 1-1,0 1 3,0-1-1,0-1 1,0 1-1,0-1 1,0 0-1,0 0 1,0 0-1,0-1 1,0 0-1,7-2 1,27-5-2,34-10-1,-24-2 4,-35 14 1,1 0-1,15-4 1,60-9-128,-49 12-791,4 4-895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1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65 5105,'-83'-47'5465,"78"44"-5294,0 1-1,-1-1 1,1 1-1,-1 0 1,1 1-1,-1 0 0,1-1 1,-1 2-1,0-1 1,-9 1-1,-64 2 695,67-1-697,-1 1 0,1 0 0,0 1 0,-14 5 0,15-4 45,1 0 0,0 1 0,0 0 1,-18 13-1,25-16-172,1 0 0,-1 0 0,1 1 0,0-1-1,0 1 1,0-1 0,0 1 0,0 0 0,-1 4 0,2-6-34,1 1 0,-1 0 0,1 0 0,-1 0 0,1-1 0,0 1 0,0 0 0,0 0 0,0 0 0,0 0 0,0 0 0,0 0 0,1-1 0,-1 1 0,1 0 0,-1 0 0,2 2 0,1 1-6,-1 0-1,1-1 0,1 1 1,-1-1-1,1 1 0,-1-1 1,9 7-1,33 21-13,-42-30 11,57 36-8,31 21 4,-3 6 22,-79-59-9,-1 0-1,1 0 0,-2 1 0,12 12 0,-17-16-2,0-1-1,0 0 0,-1 1 0,1-1 0,-1 1 0,0 0 0,1-1 0,-1 1 0,0 0 0,-1 0 0,1 0 1,0-1-1,-1 1 0,0 0 0,0 0 0,1 0 0,-2 0 0,1 0 0,0 0 0,-2 5 0,1-4 2,0-1-1,0 0 0,-1 0 0,0 0 1,1 0-1,-1 0 0,-4 5 0,-18 16 20,3-5-12,12-9-7,-1-1 0,0 0 0,0 0 1,-1-1-1,0-1 0,0 0 0,-1 0 0,0-1 1,-25 8-1,14-9 5,-1-1 0,0-2 0,-45 0 0,63-2-7,-1 0 1,0-1 0,1 0-1,-1 0 1,1-1 0,-1 0-1,-10-5 1,13 6-49,0-1 0,0-1-1,0 1 1,1 0 0,-1-1 0,1 0-1,0 0 1,0 0 0,0 0 0,0 0-1,0-1 1,-3-5 0,5 7-84,0 0 0,0 0 0,1 1 0,-1-1 0,0 0 0,1 0 0,-1 0 0,1 0 0,0-3 0,0 2-356,0-1-1,1 1 0,0 0 1,-1 0-1,3-4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1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47 3033,'-13'-16'2736,"5"5"-367,0 1-345,1 0 1425,16 12-2809,15 8-112,12 7-216,5-1-48,21-7-104,-4 3-72,4 2-56,-4-5 8,6 1 64,8 4-504,-12-1-2616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1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10 4857,'0'0'108,"-1"-1"0,1 1-1,0-1 1,0 1 0,-1-1 0,1 1-1,0-1 1,0 1 0,-1-1 0,1 1-1,-1-1 1,1 1 0,0 0 0,-1-1-1,1 1 1,-1 0 0,1-1 0,-1 1-1,1 0 1,-1 0 0,1-1 0,-1 1-1,1 0 1,-1 0 0,1 0 0,-1 0-1,1 0 1,-1 0 0,0 0 0,1 0-1,-1 0 1,0 0 0,-1 0 9,-1 0 1,1 0-1,0 0 1,0 0-1,0 1 1,0-1-1,0 1 1,-2 0-1,-2 3 108,0-1-1,1 1 1,0 1-1,-6 4 1,-2 3 212,2-2 42,0 0 1,1 1-1,-14 18 0,-23 42 571,44-66-1011,-16 28 157,-23 55 0,-9 45-90,38-97-75,-10 45 0,-6 105 51,14-85-57,0 44-8,14-118-11,2 0 1,0 0-1,7 34 1,29 71 127,-36-127-125,1 1 0,40 109 256,-31-94-223,0 0 0,2-1 0,0-1 1,2 0-1,0 0 0,1-2 0,0 0 0,2-1 0,23 17 0,70 41 19,5-9-85,-57-32-16,31 16-408,4-2 1390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1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31 181 8210,'-1'-16'1142,"-4"-16"1,4 26-774,-1 1 0,1 0 0,-1-1 1,0 1-1,0 0 0,-5-7 0,7 12-356,0 0 0,0 0 0,0 0 0,0-1 1,-1 1-1,1 0 0,0 0 0,0 0 0,0 0 0,0 0 1,0 0-1,0 0 0,0 0 0,-1 0 0,1 0 0,0 0 1,0 0-1,0 0 0,0 0 0,0 0 0,0 0 0,-1 0 1,1 0-1,0 0 0,0 0 0,0 0 0,0 0 0,0 0 1,0 0-1,0 1 0,-1-1 0,1 0 0,0 0 0,0 0 1,0 0-1,0 0 0,0 0 0,0 0 0,0 0 0,0 0 1,0 1-1,0-1 0,0 0 0,0 0 0,-1 0 0,-1 5 215,2-4-174,0 0 0,0 0 0,1 1-1,-1-1 1,1 0 0,-1 0 0,1 1 0,0 1-1,-1-3-53,3 4 76,-2 0-1,1 1 0,0-1 0,-1 1 1,0-1-1,0 1 0,-1 0 0,1-1 1,-1 1-1,0 0 0,-1 7 0,0-1-19,-1 33 55,7 27-36,-7 59-17,-1-6-24,8-44-27,0 29-32,-4-75-84,1 1 1,11 55-1,-9-68 28,-3-14 55,1 1 0,0-1-1,0 0 1,1 1-1,0-1 1,7 12-1,-9-18 25,0 0-1,0-1 0,0 1 1,0 0-1,1-1 0,-1 0 1,1 1-1,-1-1 0,1 0 1,0 0-1,-1 1 0,1-1 1,0-1-1,0 1 0,0 0 1,0 0-1,0-1 0,0 1 1,0-1-1,0 1 0,3-1 1,-5 0 0,1 0 1,0 0 0,-1 0 0,1 0-1,0 0 1,-1 0 0,1-1 0,-1 1 0,1 0-1,0 0 1,-1-1 0,1 1 0,-1 0-1,1-1 1,0 1 0,-1-1 0,1 1 0,-1-1-1,1 1 1,-1-1 0,0 1 0,1-2 0,15-20 13,-2-1 1,-1 0 0,13-32 0,10-18 34,21-32 8,86-156 52,-102 195-72,52-66 0,-51 77-14,80-94 46,-117 143-62,-2 4-3,-1 0 1,0-1-1,0 1 1,0 0-1,0-1 1,0 0-1,-1 1 1,1-1-1,-1 0 1,0 0-1,1-3 1,-2 6-13,0 0-1,1 0 1,-1 0-1,0-1 1,0 1 0,0 0-1,0 0 1,0 0 0,0 0-1,0 0 1,0 0 0,0 0-1,0 0 1,0 0-1,0 0 1,0 0 0,0-1-1,0 1 1,1 0 0,-1 0-1,0 0 1,0 0 0,0 0-1,0 0 1,0 0-1,0 0 1,0 0 0,0 0-1,0 0 1,1 0 0,-1 0-1,0 0 1,0 0-1,0 0 1,0 0 0,0 0-1,0 0 1,0 0 0,0 0-1,1 0 1,-1 0 0,0 0-1,0 0 1,0 0-1,0 0 1,0 0 0,0 1-1,0-1 1,0 0 0,0 0-1,0 0 1,1 0 0,-1 1-231,1-1 1,0 1 0,-1 0 0,1 0 0,0-1 0,-1 1-1,1 0 1,-1 0 0,1 0 0,-1 0 0,1 2 0,2 20-6230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15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82 5745,'-5'-10'794,"0"1"0,-1 0 0,0 0 0,-1 0 0,0 1 0,0 0 0,-9-8 0,15 16-748,1 0 0,-1-1-1,1 1 1,-1-1-1,1 1 1,-1 0 0,1 0-1,-1-1 1,1 1 0,-1 0-1,1 0 1,-1 0 0,0-1-1,0 1 1,-4 4 896,2-1-663,2-2-239,1-1-1,0 1 1,-1 0 0,1-1 0,-1 1-1,1 0 1,0-1 0,0 1-1,-1 0 1,1-1 0,0 1-1,0 0 1,0-1 0,0 1 0,0 0-1,0-1 1,0 2 0,3 16 240,1 2-88,-5 43 181,0-24-230,-20 212 136,-9-90-239,30-159-40,-4 15-82,1 0-1,0 0 1,2 1 0,0 28 0,1-45 23,0 1 0,0-1 0,0 1 0,1-1 1,-1 1-1,0-1 0,1 1 0,-1-1 0,1 0 0,-1 1 0,1-1 0,0 0 1,0 1-1,0-1 0,1 1 0,-2-1 12,0-1 1,1 0-1,-1 0 0,0 0 1,1 1-1,-1-1 0,1 0 1,-1 0-1,0 0 0,1 0 1,-1 0-1,1 0 1,-1 0-1,0 0 0,1 0 1,-1 0-1,1 0 0,-1 0 1,0 0-1,1 0 0,0 0 1,0-1-92,1 0 1,-1 1-1,0-1 1,0 0-1,1 0 1,-1 0-1,0 0 1,2-2-1,-1 0-130,1 1 0,-1-1 0,0 0 0,0 0 0,-1-1 0,3-4 0,-1-2-514,0 1 0,1-12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2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 5777,'-18'19'1737,"9"8"-129,5 24-24,-4 1-527,-11 37-553,7 18-104,-7 9-192,-5 2-88,11 16-72,-14-3 0,-6-30-16,6-16-8,9-29-16,1-13-8,11-18-320,6-11-768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15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30 7154,'-31'-8'1544,"20"-2"168,-5-1-407,1 11-121,24 11-312,7-11-192,13 6-240,9 9-88,17-9-64,1 0-48,10-8-168,3 2-16,7 0 0,-4 0 80,-8-2-1352,1 10-3929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1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7794,'0'-3'58,"0"-1"0,0 1 0,0-1 1,1 1-1,0-1 0,-1 1 0,1-1 0,1 1 1,-1 0-1,0 0 0,1-1 0,-1 1 0,1 0 1,0 0-1,0 0 0,1 1 0,-1-1 1,0 1-1,1-1 0,-1 1 0,1 0 0,3-3 1,-3 4-48,-1 0 0,0 1 0,1-1 0,-1 0 0,0 1 0,1-1 0,-1 1 0,1 0 0,-1 0 0,1 0 0,-1 0 0,1 0 0,-1 1 0,4 0 0,-4 0 4,4 0 142,1 0 1,-1 1-1,1 0 1,-1 0-1,0 1 1,0-1-1,0 1 1,0 1-1,0-1 1,5 5-1,-1 1 351,-1 0 0,0 1 0,0 0-1,12 18 1,2 5 97,-3-6-163,24 43 0,-25-29-276,19 66 1,-22-61-124,59 197 69,-59-177-98,13 119 0,-14 219-1267,-21-278 424,-15-23 156,20-98 646,-6 26-161,-11 36-207,14-54 276,0 0-1,-2-1 1,-7 14 0,2-10-214,-26 31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28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143 173 3737,'4'-10'648,"0"0"0,-1 0 0,0 0 0,-1 0 0,0 0 0,0-1 0,-1 1 0,-1 0 0,0-1 0,-2-18 0,2 26-467,-1 0 0,1 0 0,-1 0 0,0 0 0,0 0 0,0 0 0,0 0 0,-1 0 0,1 1 0,-4-5 0,5 6-156,0 1 0,0 0 0,0-1 1,-1 1-1,1 0 0,0 0 0,0-1 0,0 1 0,-1 0 0,1 0 0,0-1 1,0 1-1,0 0 0,-1 0 0,1 0 0,0 0 0,-1-1 0,1 1 0,0 0 1,0 0-1,-1 0 0,1 0 0,0 0 0,-1 0 0,1 0 0,0 0 1,-1 0-1,1 0 0,0 0 0,-1 0 0,1 0 0,0 0 0,-1 0 0,0 1 23,0 0 0,0 0 0,0 0 0,0 0 0,1 0 0,-1 0 0,-1 2 0,-1 1 62,-11 18 84,0 1-1,1 0 0,1 1 1,1 1-1,1 0 1,-11 46-1,4 51-41,16-116-148,-13 184 84,14-161-78,1 0-1,1 0 1,2-1-1,11 45 1,-8-49-93,1 0 1,1-1-1,1-1 0,1 1 1,23 34-1,-30-52-68,0 0 1,1 1-1,0-2 1,0 1-1,0-1 1,8 6-1,-10-8 62,0 0 0,0-1 0,1 1-1,-1-1 1,1 0 0,-1 1 0,1-2-1,-1 1 1,1 0 0,-1-1 0,1 1-1,7-1 1,-4-1 46,-1-1 0,1 1 0,0-1 0,-1 0-1,0-1 1,9-3 0,-3-1 29,0 0-1,14-11 1,-6 2 13,-2-1 0,1-1 0,-2 0 1,16-23-1,51-87 38,-69 101-17,0 0 0,19-59 0,5-62 25,-34 124-33,-1-1-1,-1 0 0,-1-1 1,-1 1-1,-6-49 0,4 66-8,1 1-1,-1 1 0,-4-13 0,5 17-1,-1 0 1,0 0-1,1 0 0,-1 1 1,0-1-1,-1 0 1,1 0-1,0 1 0,0-1 1,-1 1-1,1-1 1,-1 1-1,-2-3 0,3 4 4,0-1-1,0 0 0,-1 1 0,1-1 1,0 1-1,0-1 0,0 1 0,0 0 0,-1-1 1,1 1-1,0 0 0,0 0 0,0 0 1,-1 0-1,1 0 0,0 0 0,0 0 1,-1 0-1,1 1 0,0-1 0,0 0 0,0 1 1,0-1-1,-1 1 0,1-1 0,0 1 1,0 0-1,0-1 0,0 1 0,0 0 0,0 0 1,1 0-1,-2 1 0,-2 3 37,0 0-1,1 0 1,-1 0 0,1 0-1,0 1 1,-2 7 0,-6 16 55,2 0-1,1 1 1,1 0 0,1 0 0,-1 37 0,4 0-79,7 90-1,3-83-63,27 117 0,-15-127-733,3-12-778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29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58 7450,'-8'-23'2840,"6"5"-2136,2 11 745,2-3-553,-4 10-656,-2 10-144,1 23-96,-3 15 0,-8 30 8,-7 9 16,2 9 24,13 11 0,-4-8-16,4-12 0,10-29 184,-6-21-688,12-33-3337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29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32 9138,'-20'-23'2739,"20"23"-2701,0 0 0,0 0 0,0-1-1,0 1 1,0 0 0,-1 0 0,1 0-1,0 0 1,0-1 0,0 1 0,0 0-1,0 0 1,0 0 0,0 0 0,0-1 0,0 1-1,0 0 1,0 0 0,0 0 0,0-1-1,0 1 1,0 0 0,0 0 0,0 0-1,1 0 1,-1-1 0,0 1 0,0 0 0,0 0-1,0 0 1,0 0 0,0 0 0,0-1-1,0 1 1,1 0 0,-1 0 0,0 0 0,0 0-1,0 0 1,0 0 0,0 0 0,1 0-1,-1 0 1,0-1 0,9 0 323,-5 1-326,0 0 1,0 1-1,0 0 1,0 0 0,0 0-1,0 0 1,0 1 0,-1-1-1,1 1 1,0 0-1,5 5 1,5 3 28,19 20-1,-9-8 27,5 2-1,-12-11-18,29 30-1,-27-19-34,-2 2-1,27 46 0,-27-39 4,-1 1 1,-2 1-1,17 58 0,-28-78-22,1 0 0,-2 0 0,0 0-1,0 27 1,-2-34-4,-1-1 1,0 1-1,0 0 0,-1 0 0,0-1 1,0 1-1,0-1 0,-1 0 0,-1 0 0,-7 13 1,4-10 8,0 0 1,0-1 0,-1 0-1,0 0 1,-13 9 0,15-13-10,0-1 1,0 0 0,0 0-1,-1-1 1,0 0-1,0 0 1,0-1-1,0 0 1,-14 3 0,2-2 1,-1-2 0,0 0 1,1-1-1,-1-1 1,1 0-1,-1-2 1,1 0-1,-25-8 0,37 9-57,0-1 0,0 1-1,1-1 1,-1-1-1,-11-6 1,15 8-107,1 0 1,0 0 0,0 0-1,0 0 1,0 0-1,0 0 1,0 0 0,0 0-1,1-1 1,-1 1-1,1-1 1,0 1-1,0-1 1,0 0 0,0 0-1,0 1 1,-1-7-1,2 8 41,0 0 0,0 0-1,0 0 1,0 0 0,0 0-1,1 0 1,-1 0-1,0 0 1,0 0 0,1 0-1,-1 0 1,0 0 0,1 0-1,-1 0 1,1 0-1,0 0 1,-1 1 0,2-2-1,1-1-478,1-1 0,0 1 0,0 1 0,5-4 0,-9 6 578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29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199 199 7426,'4'-14'825,"-1"-1"1,0 0 0,-1 0 0,0 0 0,-1 0 0,-1 0-1,-2-21 1,2 33-815,-1 1 0,1-1-1,-1 0 1,0 0-1,1 1 1,-1-1 0,0 1-1,-1-1 1,1 1 0,0-1-1,-1 1 1,1 0 0,-1 0-1,0 0 1,0 0-1,1 0 1,-1 0 0,-1 0-1,1 0 1,0 1 0,0-1-1,-1 1 1,1 0 0,-1 0-1,1-1 1,-1 2-1,1-1 1,-1 0 0,0 0-1,1 1 1,-1 0 0,0-1-1,0 1 1,1 0-1,-1 0 1,-4 1 0,-1 1-13,0 0 1,0 0 0,0 1-1,1 0 1,-1 0 0,1 1-1,0 0 1,0 0 0,0 1-1,1 0 1,0 0 0,-1 1-1,2-1 1,-1 1 0,1 0-1,0 1 1,-8 12 0,12-16-3,-1 0 0,1 0 0,0 0 0,0 0 1,0 1-1,0-1 0,0 0 0,1 5 0,0-2-9,0 1 0,0-1 0,4 11 0,-3-10 7,0-1 0,1 0 1,0 1-1,1-1 0,-1 0 0,1-1 0,0 1 0,1 0 0,-1-1 1,1 1-1,0-1 0,7 6 0,35 31 2,-6-6 4,69 68 32,-95-91-18,0 1 0,22 32 1,-31-40-7,-1 0 1,-1 1-1,1 0 1,-1-1-1,0 1 1,-1 1-1,1-1 1,-1 0-1,-1 1 1,2 14-1,-3-19-3,0 0 1,0 0-1,0 0 0,-1-1 1,1 1-1,-1 0 0,0 0 1,0 0-1,0 0 1,0 0-1,0-1 0,-1 1 1,-2 3-1,-1 1 15,-1 0 0,0-1 1,-11 8-1,7-5 2,0-1 1,-1 0-1,-20 10 0,26-15-27,0-1 0,0 0 0,0 0 1,-1 0-1,1-1 0,-1 0 0,1 0 0,-1 0 0,0-1 0,1 1 1,-10-2-1,5-1-387,-1-1 0,1 0 0,0-1 0,0 0 1,1-1-1,-1 0 0,1 0 0,0-1 0,0 0 0,-13-12 1,-13-18-3232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30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 9346,'-16'-6'543,"16"6"-529,0 0 1,0 0 0,-1 0-1,1 0 1,0 0-1,0 0 1,-1 0-1,1 0 1,0 0 0,0 0-1,-1 0 1,1 0-1,0 0 1,0 0 0,0 0-1,-1 0 1,1 0-1,0 1 1,0-1-1,0 0 1,-1 0 0,1 0-1,0 0 1,0 0-1,0 1 1,0-1 0,0 0-1,-1 0 1,1 0-1,0 1 1,0-1-1,0 0 1,0 0 0,0 0-1,0 1 1,0-1-1,0 0 1,0 0 0,0 1-1,0-1 1,0 0-1,0 0 1,0 1-1,0-1 1,0 0 0,0 0-1,0 10 365,0 0-1,1 0 0,1 0 1,0 0-1,5 16 1,-5-17-289,15 50 100,29 68 1,-9-41-155,27 64-4,49 151-4,-20-1 7,-59-164 2,-3 13 289,-29-129-124,0 0 0,-1 0 1,-2 1-1,0-1 0,-6 30 0,-15 33 372,18-69-493,-30 86 398,25-79-392,-1 0 0,-20 32 0,9-23-136,-2-2-1,0 0 0,-2-2 1,-29 24-1,-19 8-1080,73-58 1125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2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586 38 472,'14'-32'1468,"-11"27"2857,-3 5-4228,-1 1 0,0 0 0,1 0 0,-1 0 1,0 0-1,1 0 0,-1 0 0,1 0 0,0 0 0,-1 0 0,1 0 0,0 0 0,-1 0 0,1 0 0,0 1 0,-3 11 424,-1-8-317,0 0 0,0 0 0,-1 0 0,1 0 0,-1-1 0,0 0 0,0 0 0,-8 5 0,-14 11 614,17-10-298,-10 12 1,-6 6 173,2-6-195,12-12-301,1 0 0,0 0 0,1 1 1,-10 15-1,-11 29 269,22-37-353,-47 79 320,39-69-350,-36 59 94,35-49-127,-26 72 0,-4 69 74,-15 122 182,48-199-238,-2 105-1,16-148-59,8 86-1,-2-112-9,1-1 0,2 0-1,15 41 1,-15-51 1,0-1 0,2-1 0,1 0 0,0 0 0,1-1-1,2-1 1,-1 0 0,2-1 0,1 0 0,32 27 0,-16-20 11,1-1-1,46 24 1,76 25-690,-76-43-1068,-79-28 1743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2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5 814 3553,'-1'0'64,"1"0"0,0 0 0,0 0 0,-1 1-1,1-1 1,0 0 0,-1 0 0,1 1 0,0-1 0,0 0 0,0 1 0,-1-1 0,1 0 0,0 1 0,0-1 0,0 0 0,0 1 0,-1-1 0,1 0 0,0 1-1,0-1 1,0 0 0,0 1 0,0-1 0,0 1 0,1-1-13,-1 0 0,1 0 0,0 0 0,-1 0-1,1 0 1,-1 0 0,1 0 0,0 0 0,-1 0 0,1 0 0,-1 0-1,1-1 1,0 1 0,-1 0 0,1 0 0,-1-1 0,1 1 0,3-2 21,-1 0 0,0 0 0,0 0 0,0-1 0,0 1 0,0-1 0,2-3 0,12-10 96,38-25 153,2-2-71,13-19 59,-24 23-121,87-81 463,14-61 904,-83 96-843,88-93 912,-130 153-1373,-13 17 125,-9 8-371,0 0 0,1 0 0,-1 0 0,0 1-1,0-1 1,0 0 0,0 0 0,0 0 0,0 0 0,0 0 0,0 0-1,0 0 1,0 0 0,0 0 0,1 1 0,-1-1 0,0 0-1,0 0 1,0 0 0,0 0 0,0 0 0,0 0 0,0 1 0,0-1-1,0 0 1,0 0 0,0 0 0,0 0 0,0 0 0,0 0 0,0 1-1,0-1 1,0 0 0,-1 0 0,1 0 0,0 0 0,0 0-1,0 0 1,0 0 0,0 0 0,0 1 0,0-1 0,-10 22 226,-16 29-6,4-10-53,-23 58 1,26-42-119,2 1 0,3 1 0,-13 116 0,26-163-92,-4 113 123,5-113-246,1-1 0,0 1 1,1-1-1,1 0 0,0 0 0,0 0 0,1 0 0,8 15 0,-11-22-41,1-1-1,0 0 0,0 0 0,0 0 0,0 0 0,1-1 0,-1 1 1,5 3-1,-5-5-5,0 0 1,-1 0 0,1-1 0,0 1 0,0-1-1,0 0 1,-1 1 0,1-1 0,0 0-1,0 0 1,0 0 0,3-1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27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8 6393,'-39'8'1569,"-5"0"-273,11 5 560,6-1-431,5-1-465,13 5-224,16-4-432,-1-12-80,25 3 48,18 3-40,5-8-96,-6-9-16,7 1-64,7 4-8,1-7 0,3-7-120,-4 3-1360,-4-1-1081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3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51 3665,'-14'7'6017,"19"-8"-4972,8-3-192,-6 1-364,-1 0 1,10-6-1,-10 5-217,1 1 1,-1 0-1,0 0 0,8-2 1,7-1 7,0 2 1,0 1 0,0 0-1,0 2 1,1 0 0,35 5-1,-20 0-180,129 8 102,-159-12-206,123-5-167,-73-4-1384,3 2-1476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27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10 7074,'-20'-10'2656,"9"12"-1088,1 4 337,-3 11-1129,-7 5-344,-1 15-256,0 7-56,-10 22-32,-2 19 24,2 8-16,0-2-56,8 2-16,5-14 0,28-24-616,11-13-1368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27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522 45 6841,'0'-25'1033,"2"15"511,-2 4 40,-16 2-607,-7 4-273,-16 22-424,-5 9-104,-16 29 120,-2 9 16,-8 17-192,-2-1-48,16-6-40,10-1-16,22-24-648,13-12-1081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28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10 9386,'-8'-3'15,"2"1"32,-1 1 1,0-1 0,-9 0-1,15 2-3,0 0 0,-1 0 0,1 0 0,0 0 0,0 0 0,-1 0 0,1 1 0,0-1 0,0 0 0,-1 1 0,1-1 0,0 1 0,0-1 0,0 1 0,0-1 0,0 1 0,0 0 0,0-1-1,0 1 1,0 0 0,0 0 0,0 0 0,0 0 0,-1 2 0,-5 22 566,-6 11-342,7-22-191,1 0 1,-5 21 0,-8 100 440,12-72-210,-11 221 592,18-236-842,-1 55 15,-8 11-5,0 25 24,13 30 29,-10-78-18,4-84-173,0-3 104,1 0 1,-1 0-1,1 0 0,0 4 1,0-7-94,1 0 0,-1 0-1,0 1 1,0-1 0,1 0 0,-1 0 0,0 0 0,1 0-1,-1 0 1,1 0 0,-1 0 0,1 0 0,0-1 0,0 1-1,-1 0 1,1 0 0,0 0 0,0-1 0,0 1 0,0 0-1,13 6-2592,2-5-1996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17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62 1768,'-7'2'877,"1"-1"-1,-1 0 1,0 0-1,-10 0 1,-10 1 700,1 2 900,25-4-2404,1 0 0,-1 0 0,1 0 0,-1 1 1,1-1-1,0 0 0,-1 0 0,1 0 0,-1 0 0,1-1 0,-1 1 1,1 0-1,-1 0 0,1 0 0,-1 0 0,1 0 0,0-1 0,-1 1 1,1 0-1,-1 0 0,1 0 0,0-1 0,-1 1 0,0-1 0,1 0 27,0 1-78,0 0 0,0 0 0,0 0 1,0 0-1,0 0 0,0 0 0,0 0 0,-1 0 0,1 0 0,0 0 0,0 0 0,0 0 0,0-1 0,0 1 0,0 0 0,0 0 1,0 0-1,0 0 0,0 0 0,0 0 0,1 0 0,-1 0 0,0 0 0,0 0 0,0 0 0,0 0 0,0-1 0,0 1 0,0 0 1,0 0-1,0 0 0,0 0 0,0 0 0,0 0 0,0 0 0,0 0 0,0 0 0,0 0 0,0 0 0,0 0 0,0 0 0,1 0 1,-1 0-1,0 0 0,0 0 0,0 0 0,0 0 0,0 0 0,0 0 0,0 0 0,0 0 0,8-2 238,-5 1-42,88-17 1035,-67 14-1102,88-4 115,-78 6-251,50-7 0,9-4 8,-38 6-12,-45 6-4,1 0 1,0 0 0,20 2-1,-26 0 0,0-1 0,-1 1 0,1 0 0,0 1-1,0-1 1,-1 1 0,1 0 0,-1 0-1,1 1 1,4 3 0,-8-5-76,0 0 0,1 0 0,-1-1 0,0 1 0,0 0-1,1-1 1,-1 1 0,1 0 0,-1-1 0,0 0 0,1 1 0,-1-1 0,1 0 0,2 1 0,1-1-330,23 1-2346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18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60 417 5873,'-15'12'1073,"8"-6"-337,0 0 1,-7 7-1,12-11-564,0 0-1,1 0 1,-1 0-1,1 0 1,0 0-1,0 0 1,0 0-1,0 1 1,0-1-1,0 0 1,0 1 0,0 3-1,1-6-149,0 1 1,0-1-1,0 0 1,0 0-1,0 0 0,0 1 1,0-1-1,0 0 0,0 0 1,0 1-1,0-1 0,0 0 1,0 0-1,0 1 1,0-1-1,0 0 0,0 0 1,0 0-1,0 1 0,1-1 1,-1 0-1,0 0 0,0 0 1,0 1-1,0-1 1,1 0-1,-1 0 0,0 0 1,0 0-1,0 1 0,0-1 1,1 0-1,-1 0 0,0 0 1,1 0-1,9-2 723,-4 0-543,-1-1 1,1 0-1,-1-1 1,1 1-1,8-9 1,1 0-45,121-99 190,-10 9-320,-58 51-9,27-21 14,-9-5 9,-81 72-35,0-1 0,7-10 0,-11 15-4,-1 1 0,0-1 0,1 0 0,-1 0 0,1 1 0,-1-1 0,0 0 0,1 0 0,-1 0 0,0-1 0,-2 0 32,-5 4 32,3 0-28,0 1 1,1-1 0,-1 1-1,0 0 1,1 0 0,-5 6-1,-22 29 177,-47 62-68,-16 24-101,74-97-43,2 1-1,-23 51 1,40-78-5,-4 8-16,0 1 1,0 0 0,-1 12-1,4-19-31,1 0 1,-1 0-1,1 1 0,0-1 0,0 0 0,1 0 0,-1 0 0,1 0 1,-1 0-1,1 0 0,0 0 0,0 0 0,0 0 0,3 4 1,-2-4-113,-1-1 1,1 1 0,0-1 0,-1 0 0,1 1-1,0-1 1,0 0 0,1-1 0,-1 1 0,5 3-1,-3-4-288,-1 0-1,1 0 0,-1 0 0,1 0 0,-1 0 0,1-1 0,5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18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56 7874,'-31'16'1680,"10"-10"400,-14-12 73,29 8-793,16 0-504,3-10-471,3-4 31,7-5-136,10 0-112,8 13-120,-1 6-8,-1-10 0,2-2-24,1 8-424,1 8-761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19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108 108 6393,'-7'1'428,"-2"1"544,-1 0 0,1-1-1,-16 0 1,23-1-805,-1-1-1,1 1 1,0 0 0,0-1-1,-1 1 1,1-1-1,0 1 1,0-1 0,0 0-1,0 0 1,0 0 0,0 0-1,0-1 1,0 1-1,0 0 1,1-1 0,-1 1-1,0-1 1,1 0 0,-1 1-1,0-3 1,1 3-147,1 0 0,-1 1 0,1-1 1,0 0-1,-1 0 0,1 0 0,0 1 1,0-1-1,0 0 0,-1 0 0,1 0 1,0 0-1,0 0 0,0 1 0,0-1 1,0 0-1,1 0 0,-1 0 0,0 0 1,0 0-1,1 1 0,-1-1 0,0 0 1,1 0-1,-1 1 0,1-1 0,-1 0 1,1 0-1,1-2 7,1 1 1,-1 0 0,1 0-1,-1 0 1,1 0-1,4-2 1,12-6 26,0 2 0,1 0 0,33-8 0,-49 15-52,0-1 1,0 1 0,0 0 0,1 0 1,-1 0-1,0 1 0,1-1 0,-1 1 0,0 0 0,1 1 1,-1-1-1,8 2 0,-2 1 4,-1 1-1,1 0 1,16 9 0,-21-10-12,-1 0 1,0 0 0,0 0-1,-1 0 1,1 1-1,0 0 1,-1-1 0,0 1-1,0 0 1,3 6 0,-2-2-104,-1 0 1,-1 0-1,1 0 1,-1 1-1,0-1 1,-1 1-1,0-1 1,0 1-1,-1-1 1,0 1-1,-1-1 1,0 1 0,-3 13-1,-3 4-71,0-1-1,-2 0 1,-15 30 0,23-53 177,-15 34 20,-2 0 0,-44 65 0,10-32 790,49-66-718,0 1-1,1-1 1,0 0-1,0 0 1,0 1-1,0 0 1,0-1-1,1 1 1,-1 0 0,1 0-1,0-1 1,-1 7-1,2-9-87,0-1 0,0 0 0,0 0 0,0 1 0,0-1 0,0 0 0,0 0 0,0 0 0,0 1 0,0-1 0,0 0 0,0 0 0,0 0 0,0 1 0,1-1 0,-1 0 0,0 0 0,0 0 0,0 1 0,0-1 0,0 0 0,0 0 0,1 0 0,-1 0 0,0 1 0,0-1 0,0 0 0,0 0 0,1 0 0,-1 0 0,5 2 26,-1 0 1,1 0-1,0 0 1,0-1-1,0 0 0,0 0 1,0 0-1,5-1 1,17 4 7,57 11 24,-68-13-107,1 0 0,-1-2 1,19-1-1,6-2-2088,-1 5-3970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1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101 212 4625,'13'-56'2648,"-7"37"-1305,-2 1-1,4-34 1,-8 47-1106,0 0-1,0 0 0,-1 0 1,1 0-1,-1 0 1,0 0-1,-1 0 1,1 0-1,-5-7 1,6 11-195,0 0 0,-1 1 0,1-1 0,0 0 0,-1 1 0,1-1 0,-1 1 1,1-1-1,-1 1 0,0-1 0,1 1 0,-1-1 0,-1 0 0,2 1-21,0 0 0,-1 0 0,1 0 0,0 0 0,-1 0-1,1-1 1,-1 1 0,1 0 0,0 0 0,-1 1 0,1-1 0,-1 0 0,1 0-1,0 0 1,-1 0 0,1 0 0,0 0 0,-1 0 0,0 1 0,0 0 26,-1 1 1,0-1 0,1 1 0,-1-1 0,1 1 0,-1 0-1,-1 2 1,-3 6 79,0 1 0,1 0-1,0 0 1,1 0 0,-5 21-1,-3 15 176,-7 84 1,-5 221-114,26-305-190,1 0 1,14 65 0,-15-104-4,0 1 0,0 0 0,1-1 0,0 0 0,1 1 0,-1-1 0,10 12 0,-11-16 0,1-1 1,0 0-1,0 0 0,0-1 1,0 1-1,0-1 0,1 1 1,-1-1-1,1 0 0,-1 0 1,1 0-1,0-1 1,0 0-1,0 1 0,0-1 1,0 0-1,5 0 0,-1 0 1,0-1-1,1 0 0,-1-1 1,0 1-1,0-2 0,0 1 1,0-1-1,0 0 1,12-5-1,0-2 0,0-1 0,25-17 0,-29 17-3,0-1-1,-1-1 1,0 0-1,-1-2 1,0 1-1,-1-2 1,16-21-1,-10 4 14,-2 0 1,19-51-1,-25 58 1,1-5 0,40-98 20,-38 89-17,11-55 0,-19 66-7,11-60 10,-14 71-4,-1 0-1,-1-32 1,-1 48-8,-1-1 0,1 1 0,0 0 0,0 0 0,0 0 0,-1 0 0,1 0 0,-1-2 0,1 3-1,0 0 0,-1 0 0,1-1 0,0 1 0,0 0 0,0 0 0,0 0 0,0 0 0,-1 0 0,1-1 0,0 1 0,0 0 0,0 0 0,0 0 0,-1 0 0,1 0 0,0 0 0,0 0 0,0 0 0,-1 0 0,1 0 0,0 0 0,0 0 0,0 0 0,-1 0 0,1 0 0,0 0 0,-1 0 2,0 0-1,0 1 1,0 0-1,0-1 1,0 1 0,0-1-1,1 1 1,-1 0-1,0 0 1,0-1 0,1 1-1,-1 0 1,1 0-1,-2 1 1,-4 10 61,1 1 1,0-1-1,1 1 0,-3 15 0,-3 9 62,-20 73 71,23-76-149,-6 48 0,9 18-16,-3 28-60,4-104 1,-12 169-728,20-101-229,-4-77 679,1 1 1,4 14 0,-4-25 190,-1-1 1,0 0-1,1 0 0,0 1 1,0-1-1,1 0 1,-1-1-1,1 1 0,-1 0 1,7 5-1,-5-5-163,1-1 0,-1 0 0,1 0 1,6 4-1,-11-7 278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20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 7634,'-6'-2'2560,"2"8"-1520,-5 8 825,-3 15-705,3 25-864,-3-2-104,-2 16-64,-3 10 24,1 13 56,-5 7-64,8-1-120,11-14-16,-2-50-16,4-7-304,15-32-1984,5-21-4986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2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53 9586,'-1'-7'637,"0"1"105,1 1 1,-1 0 0,1-9-1,0 14-697,0-1 1,1 0-1,-1 1 0,0-1 0,0 0 1,0 1-1,0-1 0,0 1 0,1-1 1,-1 0-1,0 1 0,0-1 0,1 0 1,-1 1-1,1-1 0,-1 1 0,0-1 0,1 1 1,-1-1-1,1 1 0,-1-1 0,1 1 1,-1 0-1,1-1 0,0 1 0,-1 0 1,1-1-1,0 1 0,-1 0 0,1 0 1,-1 0-1,1-1 0,0 1 0,1 0 1,0 0-23,-1 1 0,1-1 1,0 1-1,0-1 1,-1 1-1,1-1 0,0 1 1,0 0-1,-1 0 1,3 1-1,18 15 57,-12-6-68,1 0 1,-1 0-1,-1 1 1,0 1-1,-1-1 0,0 1 1,10 25-1,-7-12 2,-2 0 0,-1 1 0,6 37 0,-10-40-2,-2 0 0,0 0 0,-2 1 0,-1-1 0,-1 0 0,0 0 0,-9 31 0,3-23 9,-1 0 1,-2 0 0,-1-1 0,-17 30 0,23-50-14,0-1 0,0 0 0,-1 0 0,0-1 0,-1 0 0,-15 14 0,20-20-5,-1-1 1,1 1-1,0-1 1,-1 0-1,1 0 0,-1-1 1,1 1-1,-1-1 1,0 0-1,-5 1 1,6-1-2,0-1-1,0 0 1,1 0 0,-1 0 0,0-1 0,0 1 0,1-1 0,-1 1-1,0-1 1,1 0 0,-1 0 0,1 0 0,-1-1 0,1 1 0,0 0-1,-4-4 1,4 3-22,0 0-1,0 0 0,0 0 1,0 0-1,1 0 0,-1-1 1,1 1-1,-1 0 0,1-1 0,0 1 1,0-1-1,0 0 0,0 1 1,1-1-1,-1 0 0,1 0 1,-1-5-1,1-3-348,1 1 1,0-1-1,2-13 0,10-35-1685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3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 6353,'-18'-6'6410,"34"4"-5834,13-2 240,17 10-168,18 7-376,35 14-216,7-7-16,16-9 24,0 5-72,-15-16-912,-5 2-560,5 6-2337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20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473 21 5657,'-2'-2'544,"-1"0"1,0 0-1,0 0 0,0 0 1,0 0-1,0 1 0,0 0 0,-1-1 1,1 1-1,-7-1 0,4 1-94,-1 1 0,1-1-1,0 1 1,-1 1 0,-9 0-1,1 3-47,0-1-1,1 2 0,-1 0 1,-15 8-1,8-3-90,1 1 0,-40 26 0,55-32-291,0 0 0,0 0 0,0 0-1,1 1 1,0 0 0,0 0-1,0 0 1,1 1 0,0 0 0,0 0-1,0 0 1,1 0 0,-2 9-1,3-11-4,1 0 0,0 0 0,1 0 0,-1 0 0,1 0 0,0 0 0,1 1 0,-1-1 0,1 0 0,1 5 0,0-3-5,0 0-1,1-1 1,0 1-1,0 0 1,1-1-1,5 8 1,6 4-6,0 0 1,2-1-1,26 21 0,-22-20 7,19 18-4,123 100 8,-122-108 1,43 33 14,-72-52-25,-2 1 0,1 0 0,-1 1 0,15 20-1,-23-28-1,0 0 0,-1 0 0,1 0 0,-1 0-1,0 0 1,0 0 0,0 0 0,0 0 0,0 0-1,-1 1 1,1-1 0,-1 0 0,0 0 0,0 6-1,-1-5 4,0 0 1,0 0-1,0 0 0,-1 0 0,1 0 0,-1 0 0,0 0 0,0-1 0,-5 7 0,-1-1 10,0 0 0,-1-1 0,0 0 0,-1 0 1,-19 11-1,22-14-10,-15 8 12,0-2 1,-1 0-1,-27 9 0,16-8 0,0-1 1,-61 11-1,44-13-201,-79 2 0,119-10-317,-1-2 0,1 1-1,-19-5 1,23 3-626,1 0 0,0-1-1,-1 0 1,1 0 0,-6-4 0,12 7 1040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21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7330,'2'1'281,"-1"1"0,0-1 0,-1 0 1,1 0-1,0 1 0,0-1 1,0 1-1,-1-1 0,1 1 0,-1-1 1,1 1-1,-1-1 0,1 1 1,-1-1-1,0 3 0,0-3-162,22 90 811,62 164 1,-44-156-699,41 163 1,-21 30-120,-52-249-101,46 304 70,-45-225-58,-7-79-16,1-6-2,5 172 30,-9-171-22,-1-1 1,-2 0-1,-15 60 1,5-51 19,-3-1 0,-1 0 0,-32 54 0,14-37 49,-3-2-1,-82 98 1,108-143-81,-31 36 33,35-42-80,0 0 1,0-1-1,-15 9 1,14-11-181,0 0 0,-12 3 0,22-9 222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2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73 298 4361,'44'-93'1925,"-11"26"336,-22 38-111,15-55 0,-25 83-2088,-1 0 0,0 0-1,0-1 1,1 1 0,-1 0 0,0 0 0,0-1 0,0 1 0,-1 0 0,1-2 0,0 2-22,0 1 0,-1-1 0,1 1 0,0-1 0,0 1 0,-1-1 0,1 1 0,0-1 0,-1 1 0,1-1 0,-1 1 0,1 0 0,0-1 0,-1 1 0,1 0 0,-1-1 0,0 1 1,0-1 16,0 1 1,0 0 0,0-1 0,-1 1 0,1 0 0,0 0 0,0 0 0,0 0-1,0 0 1,0 1 0,-1-1 0,1 0 0,0 0 0,0 1 0,0-1 0,0 1 0,0-1-1,0 1 1,0-1 0,0 1 0,-1 0 0,-2 2 23,1 0-1,0 0 1,0 0-1,0 1 1,0-1 0,-3 5-1,-6 10-19,-11 24-1,13-21-56,0 1 0,-7 26 0,6-3 1,1 0 0,-4 58 1,-1 102 8,13-162-13,1-23 0,-5 116 1,12-3 3,-4-111-10,1 0-1,8 26 1,-9-40-14,1 0 1,-1-1-1,2 1 1,-1-1-1,1 0 1,1 0-1,-1 0 1,1-1-1,8 9 1,-9-11 3,0 0 0,0-1 0,1 1 0,-1-1 0,1 0 0,0 0 0,0-1 1,0 1-1,0-1 0,0 0 0,1 0 0,-1-1 0,1 0 0,-1 0 0,1 0 0,0 0 0,-1-1 0,1 0 1,0 0-1,-1-1 0,1 0 0,-1 0 0,1 0 0,-1 0 0,1-1 0,-1 0 0,8-4 0,-6 2 17,1 0 0,0-1-1,-1 0 1,0-1-1,0 0 1,0 0 0,8-11-1,36-52 60,-49 66-59,14-22 22,-1-2 0,-1 1 0,18-50 0,-11 12-19,25-130-1,-14-66-158,-31 243 149,0 10 5,0 1 1,-1-1-1,0 1 1,0-1-1,0 1 1,-1 0-1,-1-8 1,2 13 5,0 1 0,0-1 0,-1 1 0,1-1 0,0 1 0,0 0 0,0-1 0,0 1 0,0-1 0,0 1 1,-1-1-1,1 1 0,0 0 0,0-1 0,-1 1 0,1-1 0,0 1 0,-1 0 0,1 0 0,0-1 0,-1 1 0,1 0 0,0-1 1,-1 1-1,1 0 0,-1 0 0,1 0 0,0-1 0,-2 1 0,2 0 8,-1 1 0,0-1 0,1 1 0,-1-1 0,1 1 0,-1-1-1,1 1 1,-1 0 0,1-1 0,-1 1 0,1 0 0,-1-1 0,1 1 0,0 0 0,-1 0 0,1-1 0,0 1 0,-1 1-1,-2 10 17,-1 1-1,2-1 1,-3 24-1,3 43-50,1-52 24,-1 90-85,-1 119 242,11-4-839,3-138-2222,4-15-1886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22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9314,'-31'10'1072,"12"9"-296,-10 20 825,2 15-633,13 20-816,-7 5-88,8 6-40,16 16-8,-5-2 0,6-8 0,2-23-272,-8-12-968,23-39-2537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2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144 380 5865,'-32'-122'2721,"28"99"-1993,0 0 1,2 0-1,1-33 1,7-26 940,-6 78-1598,1 1 0,-1 0 0,1 0 0,0 0 0,0 0 0,0 0-1,0 0 1,1 0 0,-1 1 0,1-1 0,0 0 0,2-2-1,-3 4-51,0 0 0,0 0 0,0 0 0,0 0 0,1 1-1,-1-1 1,0 0 0,0 1 0,1-1 0,-1 1 0,0 0-1,1-1 1,-1 1 0,0 0 0,1 0 0,-1 0 0,0-1-1,1 2 1,-1-1 0,1 0 0,-1 0 0,0 0 0,1 1-1,-1-1 1,0 0 0,0 1 0,2 0 0,6 4 16,-1-1 1,1 2-1,-1-1 1,0 1 0,11 11-1,-10-8-29,0 1 0,-1 0-1,0 0 1,-1 1 0,0 0-1,10 22 1,-10-21 17,-1 2 0,-1-1 0,0 1 0,-1-1-1,-1 1 1,0 0 0,1 17 0,-2-1 98,-2 0 1,-4 46-1,-19 60 63,12-85-126,-25 72 0,27-99-36,-1-1 0,-2 0 1,0 0-1,-29 41 0,0-16 32,37-42-44,-1-1 0,0 0 0,0 0-1,-9 6 1,12-9-7,-1-1-1,1 0 1,-1 0 0,0 1 0,0-2-1,0 1 1,1 0 0,-1 0-1,0-1 1,0 0 0,0 1 0,0-1-1,-3-1 1,3 1-18,1 0-1,-1 0 1,0 0-1,1-1 0,-1 1 1,0-1-1,1 0 1,-1 0-1,-2-1 1,4 1-59,-1 0-1,1 0 1,0 0 0,0 0 0,0-1 0,0 1-1,0 0 1,0-1 0,0 1 0,0-1 0,0 1-1,1-1 1,-1 1 0,1-1 0,-1 1 0,1-1-1,-1-2 1,-5-41-2290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23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619 62 5745,'-1'-2'162,"1"-3"669,0 0 0,-3-9 0,2 12-657,1 1 0,-1-1 1,1 1-1,-1-1 0,0 1 0,0-1 0,0 1 0,0 0 1,0 0-1,0-1 0,0 1 0,0 0 0,-2-2 0,0 1 72,-1 1 0,1-1 0,-1 0 0,0 1 0,1 0 0,-1-1 0,0 1 0,-7 0 0,2 0 82,0 0 1,0 1-1,-12 2 1,0 1 73,0 1 1,1 1 0,-38 14-1,-55 35 256,94-44-536,1 1-1,0 1 0,-20 19 1,29-23-70,0 1 0,1 0 0,0 0 0,1 1 0,0 0 0,1 0 0,-7 12 0,9-13-50,1-1-1,-1 1 1,1-1 0,1 1 0,0 0 0,0 0 0,0 0-1,1 1 1,1-1 0,0 0 0,0 0 0,0 0-1,1 0 1,1 1 0,0-1 0,0-1 0,0 1 0,6 12-1,1-4-7,-1-1 0,2 0-1,0-1 1,1 0-1,1-1 1,21 21-1,-11-15-2,0-2-1,1 0 0,38 22 0,-14-14 15,47 30 19,-85-50-21,0 2-1,0-1 1,0 1 0,-1 0 0,0 1 0,-1 0-1,8 12 1,-11-15-23,-1 0-1,0 0 1,-1 0-1,0 0 1,0 1-1,0-1 0,0 1 1,-1-1-1,0 1 1,-1-1-1,0 1 1,0 0-1,0-1 1,0 1-1,-1-1 1,-1 1-1,1-1 1,-1 1-1,0-1 1,-3 9-1,-1-5-24,1 0-1,-1-1 0,-1 0 1,0 0-1,0 0 0,-13 11 1,4-5 25,-2-1-1,-24 16 1,15-14 41,-1-1 0,0-1 0,-49 17 0,-95 15-950,80-28-797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1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1490 3281,'-22'9'603,"0"2"1,1 0-1,0 1 1,-22 18 0,32-22-435,0 0 1,0-1 0,0 0 0,-1-1 0,-21 8 0,-2 2 430,26-16 227,9 0-805,0 0-1,0 0 1,0 0-1,0 0 0,0 0 1,0 0-1,-1 0 0,1 0 1,0 0-1,0 0 1,0 0-1,0 0 0,0 0 1,0 0-1,0 0 0,-1 0 1,1 0-1,0 0 1,0 0-1,0 0 0,0 0 1,0 0-1,0-1 1,0 1-1,0 0 0,0 0 1,-1 0-1,1 0 0,0 0 1,0 0-1,0 0 1,0 0-1,0-1 0,0 1 1,0 0-1,0 0 0,0 0 1,0 0-1,0 0 1,0 0-1,0-1 0,0 1 1,0 0-1,0 0 0,3-3 204,1 1-1,-1-1 0,1 1 0,0 0 0,0 0 0,8-3 0,6-3 204,43-25 478,37-18-142,-5 8-463,37-13-153,33-16-45,238-128 91,-255 112-136,-99 59-41,157-93 54,15-8-6,-8-12 15,-87 46-4,98-70 101,-61 67-81,-22 17-23,-46 21-17,-80 52-58,-1 0 1,0-1 0,-1-1 0,0 0 0,10-12 0,-10 11-124,-6 6-375,0 0-1,7-11 1,-3 3-1306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1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75 6889,'-11'4'792,"1"-2"2540,11-5-1764,5-3-691,-5 5-833,0 0 1,0 1 0,0-1 0,0 0 0,0 0 0,0 1 0,0-1 0,1 1 0,-1-1 0,0 1 0,0 0 0,1-1 0,1 1-1,18 0 56,-13 0-46,10 0-24,139 8 32,-16 3-43,-105-11-16,69-7 1,82-24 21,139-13 19,-253 43-31,-69 1-12,1 1-1,-1-1 0,0 1 0,0 0 0,0 0 0,-1 1 1,1-1-1,0 1 0,0 0 0,-1 0 0,1 0 0,4 4 1,-5-4-1,-1 1 1,1-1 0,-1 1-1,0 0 1,0 0 0,0 0-1,0 0 1,0 0 0,-1 1-1,1-1 1,-1 0 0,1 5 0,-1-1 1,0 1 0,0 0 1,-1-1-1,0 1 1,0 0-1,-1-1 1,0 1-1,0-1 0,-1 1 1,0-1-1,0 1 1,-6 11-1,-6 8 11,-26 38-1,5-15 13,-47 51-1,-48 38 3,60-65-37,7-2-412,50-54-505,-13 23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2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170 318 2160,'-21'-25'1147,"13"15"-36,-1-1 1,-17-15-1,23 24-860,0-1-1,0 1 1,0 0-1,0 0 1,-1 0-1,1 1 1,-1-1-1,1 1 0,-1 0 1,0-1-1,1 2 1,-1-1-1,0 0 1,-5 1-1,-28 3 1439,36-3-1680,1 0 0,-1 0 1,0 0-1,1 0 1,-1 0-1,1 0 0,-1 1 1,0-1-1,1 0 0,-1 0 1,1 1-1,-1-1 1,1 0-1,-1 1 0,1-1 1,-1 0-1,1 1 1,0-1-1,-1 1 0,1-1-4,0 1 0,0-1-1,0 0 1,0 0-1,0 1 1,0-1-1,0 0 1,0 1 0,0-1-1,0 0 1,0 1-1,0-1 1,0 0 0,0 0-1,0 1 1,0-1-1,0 0 1,1 1 0,-1-1-1,0 0 1,0 0-1,0 0 1,1 1-1,-1-1 1,0 0 0,2 2 1,-1-1 1,1 0 0,0 0 0,-1 0-1,1 0 1,0 0 0,-1-1 0,1 1-1,0 0 1,0-1 0,2 1 0,2 0 14,-1-1-1,1-1 1,-1 1 0,1-1 0,0 0 0,-1 0 0,0 0 0,6-3 0,43-20 355,-33 14-235,77-29 426,-64 26-262,-1 0 0,43-25 0,-67 32-228,-1 1-1,1 0 1,-1 1 0,1 0 0,1 0-1,10-2 1,-18 6-77,-1-1 0,1 1 0,0-1 0,0 1 0,0 0 0,0 0 0,0 0-1,0 0 1,0 0 0,0 1 0,0-1 0,-1 1 0,1-1 0,0 1 0,0-1 0,0 1 0,-1 0-1,1 0 1,0 0 0,-1 0 0,1 0 0,-1 0 0,1 1 0,-1-1 0,2 2 0,27 27-9,41 31 0,-69-59 9,7 4 2,0 1 1,1-2-1,-1 1 0,1-1 0,0-1 0,1 0 0,-1 0 0,1-1 1,-1 0-1,1-1 0,0 0 0,0-1 0,0 0 0,13-1 1,3-1 4,-1-2 1,1-1 0,-1-1-1,45-14 1,-20 0 5,56-29-1,-104 46-12,17-8-451,-1-1-1,0-1 1,-1 0 0,-1-2-1,21-18 1,-5-7-5643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2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68 113 5033,'-9'1'604,"2"-1"-6,0 0 1,1 1-1,-1 0 1,1 0-1,-1 1 1,-9 3-1,13-3 37,4-2-371,4-1-21,118-50 1607,-21 7-1190,-86 38-520,0 1 0,1 0 1,26-3-1,-39 7-98,1 1 0,-1 0-1,0 0 1,0 0 0,0 1 0,0 0 0,0 0-1,4 1 1,1 0 1,-7-1-34,1-1-1,0 1 1,0 0 0,-1 0 0,1 0 0,-1 0-1,1 0 1,-1 1 0,0-1 0,1 1 0,-1-1-1,0 1 1,0 0 0,0 0 0,0 0 0,0 0-1,-1 0 1,1 1 0,2 4 0,0-1 2,-1 1 0,3 9 0,-4-9-5,1-1 0,0 0 0,4 8 0,-6-12-2,1 0 0,-1 0 0,1 0 0,0 0-1,0 0 1,0-1 0,0 1 0,0-1 0,0 1-1,0-1 1,0 0 0,0 1 0,3-1-1,2 2 45,1-1-1,0 0 0,-1-1 1,1 0-1,0 0 0,0-1 0,10 0 1,-2-2 17,-1 0 0,26-6 0,102-37 48,-15 4-689,-44 19-1391,-5 1-3775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4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 10522,'-11'-2'1080,"7"2"1,-6 6-769,-7 8-184,15 9-120,6 10-80,7 11-3041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3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 6473,'2'-2'3513,"-8"2"-1448,-6 5-689,6 15-312,6 26-632,-7 8-192,-5 14-96,12 10-32,-12 7-72,-3 0-16,13-13-8,-4-20 0,14-25-336,-6-23-640,4 4-1504,0-24-809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3.4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312 100 5033,'-8'-3'907,"-1"-1"-1,0 1 1,0 0 0,0 1-1,-1 0 1,1 0 0,-16 0-1,20 2-794,0 0-1,0 1 1,0-1 0,0 1-1,0 0 1,0 1-1,0-1 1,0 1-1,0 0 1,1 0 0,-1 0-1,1 1 1,-1 0-1,1 0 1,0 0-1,-4 4 1,-3 4-50,1 1 0,0 0 0,1 0 0,0 1 0,1 0 0,0 1-1,1-1 1,1 1 0,0 1 0,1-1 0,1 1 0,0 0 0,-3 25 0,5-23-37,2 0 0,0 0 0,0 0 0,5 21 0,-3-28-21,0 0-1,1 1 1,0-1-1,1 0 1,0 0-1,1-1 1,9 16-1,-10-20-1,-1 1-1,1-2 0,0 1 0,0 0 1,1-1-1,-1 0 0,1 0 0,0 0 1,0 0-1,1-1 0,-1 0 0,1 0 1,-1 0-1,1-1 0,0 0 0,0 0 1,0 0-1,11 1 0,-3-2 8,-1-1 0,0 0 0,0 0 0,1-1 0,-1-1 0,0 0 0,0-1-1,0-1 1,-1 1 0,15-8 0,-2 0 117,-1-1 0,0-2 0,-1 0 0,21-18 0,-28 20 78,0-2-1,0 0 1,-1-1-1,-1-1 0,20-28 1,-29 36-96,0 0 0,0 0 1,-1-1-1,0 1 1,-1-1-1,0 0 0,0 0 1,-1 0-1,0 0 0,-1 0 1,0 0-1,0-1 0,-1 1 1,0 0-1,-2-10 0,0 6 66,-1 0 0,-1 1 0,0-1 0,0 1 0,-11-21 0,10 25-125,0 0 0,0 0 1,-1 0-1,0 1 0,0 0 0,-1 0 1,1 1-1,-13-10 0,9 10-34,0 0 0,-1 1-1,1 0 1,-1 1-1,-15-4 1,10 4-14,-1 0-1,1 1 1,-24 0 0,24 3-42,0 1 0,0 0 0,0 1 0,0 1 0,0 1 0,0 0 0,1 1 0,0 1 0,-20 10 0,15-5-528,0 0 1,2 2 0,-1 0 0,2 1 0,-1 0 0,-15 19-1,20-18-2999,-15 23-1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6.3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81 1512,'-6'-3'433,"4"1"-231,-1 1 0,1 0-1,0-1 1,0 1 0,0-1-1,0 0 1,0 1 0,0-1-1,0 0 1,-3-4 0,5 4-73,0 0 1,-1 0 0,1-1-1,0 1 1,0 0 0,0 0-1,1 0 1,-1 0 0,0 0-1,1 0 1,0 0 0,-1 0-1,1 0 1,0 0 0,0 0-1,2-3 1,-2-2 339,-1 7-396,0-1 0,0 1 0,0-1 0,0 1 0,1 0 0,-1-1 0,0 1 0,0-1 0,0 1-1,0-1 1,1 1 0,-1-1 0,0 1 0,1-1 0,7-3 1657,-10 5-1636,1-1-1,0 1 1,0-1 0,0 1 0,0 0 0,0-1-1,0 1 1,0 0 0,0 0 0,0 0 0,0 0-1,0 0 1,1 0 0,-1 0 0,0 0 0,0 0-1,1 0 1,-1 0 0,1 0 0,-1 0 0,1 0-1,0 1 1,-1-1 0,1 1 0,-1 3 25,0 0 1,0 0 0,1 0 0,0 0-1,0 8 1,1-7-69,0 1 0,-1-1 1,0 1-1,0-1 0,-1 0 0,1 1 1,-1-1-1,-1 0 0,-3 11 0,0-1 4,0-1 0,1 1 0,0 1 0,-1 26 0,4-41-53,-4 56 47,1-33-35,0-8-3,2 1 0,-1 29 1,4-30-6,0 1 0,8 28 1,-4-24 4,-5-20-10,0 0-1,1 0 1,-1 0-1,1-1 1,-1 1-1,1 0 0,0 0 1,0 0-1,1 1 1,-1-2-1,0 0 1,0 0 0,0 0-1,1-1 1,-1 1-1,0 0 1,1 0-1,-1-1 1,0 1-1,4 0 1,-3-1 0,1 1 0,0 0 0,0-1 1,0 0-1,-1 1 0,1-1 0,0 0 0,0-1 0,5 0 0,2-1 11,16-7-1,-22 7-8,25-8 8,-10 4-3,28-14 0,-22 6-2,1 1 1,1 2-1,0 1 1,48-12-1,-24 8 1,-36 9-2,28-6 0,-26 9-2,1 0-1,0 1 0,0 0 0,0 2 1,-1 0-1,1 1 0,0 1 0,-1 0 1,19 7-1,-11-1-2,11 4 3,44 9 1,-14-7-3,30 6 0,-76-17 3,26 9 0,-7-1 2,-15-6-6,-2 2 1,30 13-1,-34-14-1,-1-1 1,1 0-1,36 6 1,56 1-6,11-8 1,170-13 1,-232 5 8,76 8 1,-51 0 0,30 2 14,-62-4-12,8 1-5,-46-2 1,1-1-1,28-1 0,-27-1 2,19 1 0,-7-1 6,-22 0-6,0 1-1,1 0 0,5 1 1,-10-1-3,0 0 0,0 0 0,0 0 0,0 0 1,0-1-1,0 1 0,-1 0 0,1-1 0,0 1 0,2-2 0,2 0 2,29-3-2,-28 5-1,0-1-1,1 0 1,8-4 0,-14 5-1,13-5-2,32-6 0,-43 11 2,1-1 1,-1 0-1,1 0 1,-1 0-1,0 0 1,1-1-1,-1 0 1,0 0-1,0 0 1,0 0-1,-1 0 1,4-4-1,-2 3 1,0 0 0,0 0 0,0 1 0,0 0 0,0 0 0,11-3-1,13-5 9,-16 3-3,-12 7-4,-1-1-1,1 1 0,-1 0 0,0-1 0,1 1 1,-1-1-1,0 1 0,0-1 0,1 1 1,-1 0-1,0-1 0,0 1 0,0-1 0,1 1 1,-1-1-1,0 1 0,0-1 0,0 1 1,0-1-1,0 1 0,0-1 0,0 1 0,0-2 1,0 2-1,0 0 1,0 0 0,0 0 0,0 0 0,0 0 0,0-1-1,0 1 1,0 0 0,0 0 0,0 0 0,0 0 0,0 0-1,0-1 1,0 1 0,0 0 0,0 0 0,0 0-1,0 0 1,0 0 0,0-1 0,0 1 0,0 0 0,0 0-1,0 0 1,0 0 0,1 0 0,-1 0 0,0 0-1,0-1 1,0 1 0,0 0 0,0 0 0,1 0 0,0-2 8,-1 2-8,0-1 0,0 1-1,0 0 1,0 0 0,0-1 0,0 1-1,-1 0 1,1 0 0,0-1 0,0 1 0,0 0-1,0 0 1,0-1 0,-1 1 0,1 0 0,0 0-1,0 0 1,0 0 0,-1-1 0,1 1 0,0 0-1,0 0 1,-1 0 0,1 0 0,-10-2 13,-1 1 8,-30-5 9,39 6-30,1-1 0,0 1 0,-1 0 1,1 0-1,0-1 0,0 1 0,-1-1 1,1 1-1,0-1 0,0 1 0,-1-1 1,1 0-1,0 0 0,0 1 0,0-1 1,0 0-1,0 0 0,0 0 0,0 0 1,1 0-1,-1-1 0,0 1 0,1 0 1,-2-2-1,1-2-2,0 1-1,0-1 1,0 1 0,0-1 0,1 0 0,0-7-1,1-24 52,7-45-1,13-36 353,4-35-476,-21 127-1102,3 9-1121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6.9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34 362 5849,'-27'23'4517,"23"-26"-3588,4 3-902,0 0 1,0 0 0,-1 0 0,1 0-1,0 0 1,0 0 0,0 0-1,0 0 1,0 0 0,0 0 0,0 0-1,0 0 1,0 0 0,0 0 0,0 0-1,-1 0 1,1 0 0,0 0-1,0 0 1,0 0 0,0 0 0,0 0-1,0 0 1,0 0 0,0-1 0,0 1-1,0 0 1,0 0 0,0 0-1,0 0 1,0 0 0,0 0 0,0 0-1,0 0 1,0 0 0,0 0 0,0-1-1,0 1 1,0 0 0,0 0-1,7-6 406,-2 1-276,-1 1 1,1-1-1,-1 0 1,7-11-1,3-3 14,59-59 19,-22 25-154,80-101 32,-125 147-60,-4 4-2,1 0 1,-1-1-1,0 1 1,0-1-1,3-6 1,-5 10 6,-1 0 1,1 0-1,0 0 0,0 0 0,-1 0 1,1 0-1,0 0 0,0 0 1,-1 0-1,1 0 0,0 0 1,0 0-1,0 0 0,-1 0 0,1 0 1,0 0-1,0 0 0,-1 1 1,1-1-1,0 0 0,0 0 0,0 0 1,-1 0-1,1 0 0,0 1 1,0-1-1,0 0 0,0 0 0,-3 3 62,0 1 0,0-1 0,1 1 0,-1-1 0,-2 7 0,-2 3 16,-3 4-49,1 1 1,0 0-1,1 1 0,1 0 1,1 0-1,-7 37 1,6-10-197,-1 52 0,8-90-177,-1-1-1,2 1 1,-1-1 0,1 0 0,0 0-1,1 1 1,2 7 0,-3-13 16,0-1 0,0 1 0,0-1 0,0 1 1,0-1-1,0 0 0,0 1 0,3 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7.2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55 141 8106,'0'0'14,"-6"-2"584,0 0 0,1 0 0,-1 0 0,1 0-1,0-1 1,0 0 0,-8-6 0,13 9-553,0 0 1,0 0-1,-1-1 0,1 1 1,0 0-1,0 0 1,0 0-1,-1-1 0,1 1 1,0 0-1,0 0 1,0 0-1,0-1 0,0 1 1,-1 0-1,1 0 1,0-1-1,0 1 0,0 0 1,0-1-1,0 1 0,0 0 1,0 0-1,0-1 1,0 1-1,5-3 615,-5 3-641,1 0 1,-1 0 0,1 0 0,-1 0-1,0 0 1,1 0 0,-1 0 0,0 0 0,1 0-1,-1-1 1,0 1 0,1 0 0,-1 0-1,0 0 1,1-1 0,-1 1 0,0 0-1,0 0 1,1-1 0,-1 1 0,0 0 0,0-1-1,0 1 1,1 0 0,-1-1 0,-1-3 131,1 1 76,1 2-212,-1 1 0,0 0 0,1 0 0,-1 0 0,1 0 0,-1 0 0,1-1-1,-1 1 1,0 0 0,1 0 0,-1 0 0,1 0 0,-1 0 0,1 0 0,-1 1 0,1-1 0,25 4 212,-16-2-208,1-1 0,-1 1 1,0-2-1,1 1 0,-1-2 0,16-1 0,10-5-4,-17 4-6,-1 0 0,1-2 0,31-12 0,-23 5-4,-6 1-14,1 2 0,44-13 0,-48 17-198,-15 3-22,1 1 0,-1 0 0,1 1 0,-1-1 0,1 0-1,3 1 1,-7 0 120,1 0 0,-1 0-1,0 0 1,1 1-1,-1-1 1,0 0-1,1 0 1,-1 1-1,0-1 1,0 0 0,1 0-1,-1 1 1,0-1-1,0 0 1,0 0-1,1 1 1,-1-1 0,0 0-1,0 1 1,0-1-1,0 0 1,0 1-1,0-1 1,0 0-1,0 1 1,0-1 0,0 1-1,0-1 1,0 0-1,0 1 1,0 0-1,-2 17-6135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7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74 4369,'0'0'136,"-1"1"0,1-1 0,-1 1 0,1-1 0,-1 1 0,1-1 0,-1 1 0,0-1 0,1 0 0,-1 1 0,0-1 1,1 0-1,-1 1 0,0-1 0,1 0 0,-1 0 0,0 0 0,0 0 0,1 1 0,-1-1 0,0 0 0,1 0 0,-1-1 0,0 1 0,0 0 0,1 0 0,-1 0 0,0 0 0,1-1 0,-2 1 0,1-1-37,1 1 0,-1-1 0,1 0 0,-1 0 0,1 1 0,-1-1 1,1 0-1,-1 0 0,1 0 0,0 1 0,-1-1 0,1 0 0,0 0 0,0 0 0,0 0 0,0 0 0,-1 0 0,1 1 0,0-1 0,1 0 0,-1 0 0,0 0 0,0 0 0,0 0 0,0 0 0,1-1 0,1-1-29,-1 0 0,1 0 0,-1 0 0,1 0 0,0 0 0,0 0 0,1 0 0,-1 1 0,0-1 0,1 1 0,5-4 1,-3 1 155,2-2 19,-7 7-231,0-1 1,0 1-1,1-1 1,-1 1-1,0 0 1,1-1-1,-1 1 1,0 0-1,1-1 1,-1 1-1,0 0 1,1 0-1,-1-1 1,0 1-1,1 0 1,-1 0-1,1 0 1,-1 0-1,1-1 1,-1 1-1,0 0 1,1 0-1,-1 0 1,1 0-1,-1 0 1,1 0-1,-1 0 1,1 0-1,-1 0 1,1 0-1,-1 0 1,0 1-1,1-1 1,-1 0-1,1 0 1,-1 0-1,0 1 1,2-1-1,72 25 299,-71-24-312,0 0 0,0 0 1,-1 0-1,1 1 0,-1-1 1,1 1-1,-1-1 0,1 1 1,-1 0-1,0 0 0,0 0 1,0 0-1,0 1 0,0-1 1,0 1-1,0-1 0,-1 1 1,0-1-1,2 4 0,-2-4 3,-1 1-1,1 0 0,-1-1 0,1 1 1,-1-1-1,0 1 0,0 0 1,0-1-1,0 1 0,0 0 0,-1-1 1,1 1-1,-1 0 0,0-1 0,0 1 1,0-1-1,0 1 0,0-1 0,0 0 1,-1 1-1,-3 3 0,-5 5 21,0-1 1,-1 0-1,-15 11 0,-5 4 13,-56 46 43,82-67-78,-7 6 2,11-10-4,1 1 0,-1-1-1,1 1 1,0 0 0,-1-1-1,1 1 1,0-1 0,0 1 0,-1 0-1,1-1 1,0 1 0,0 0-1,0-1 1,0 1 0,0-1-1,0 1 1,0 0 0,0-1-1,0 1 1,0 1 0,1 0-2,-1-1 0,1 1 0,-1-1 0,1 1 0,0-1 1,-1 1-1,1-1 0,0 0 0,0 1 0,0-1 1,0 0-1,0 0 0,1 0 0,-1 1 0,2 0 0,-1-1 1,1 0 0,-1 1 0,1-1 0,-1 0 0,1 0 0,0 0 0,0-1 0,2 1 0,4 0 4,0 0 0,0-1 1,0 0-1,15-3 0,-1-1-39,-1 0-1,0-2 1,0 0 0,41-19 0,-25 6-607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8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29 9650,'-21'-13'3473,"7"9"-2033,10 2-344,6-2-472,-9-2-407,-1 8-145,19 0-72,3 2-8,3 2-24,1-8-433,5-6-1383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8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201 189 7386,'-17'-15'2623,"14"11"-2137,0 1 0,-1 0 1,1 0-1,-1 0 0,-5-3 0,8 5-430,-1 1 0,1-1 0,-1 1 0,1-1 0,-1 1 0,1-1 0,-1 1 0,0 0 0,1 0 1,-1 0-1,1 0 0,-1 0 0,1 0 0,-1 1 0,0-1 0,1 0 0,-1 1 0,1-1 0,-1 1 0,-1 0 0,0 1 18,0 0 0,-1 0 0,1 1 0,0-1-1,0 1 1,1 0 0,-1-1 0,0 1 0,-3 6 0,-1 3 248,-8 16 0,5-6-22,-9 32-1,11-28-215,-1 0-22,2 0 0,-6 31 0,12-48-61,0-1-1,1 1 1,-1 0 0,2 0-1,-1 0 1,1-1 0,1 1-1,-1 0 1,1-1 0,6 14-1,-8-19-2,1-1 0,0 0 0,1 0 1,-1 1-1,0-1 0,1 0 0,-1 0 0,1 0 0,0 0 0,-1-1 0,4 4 0,-2-4 0,-1 0-1,0 0 1,0 0-1,1 0 1,-1-1 0,1 1-1,-1-1 1,1 1-1,-1-1 1,1 0-1,-1 0 1,3 0-1,2-1 0,0 1-1,-1-1 0,1 0 0,-1-1 0,1 0 1,10-4-1,-3 0 6,23-16 0,-16 8 6,-1-1 0,-1-1-1,-1-1 1,0-1 0,-1 0 0,-1-1 0,0-1 0,-2 0 0,0-1 0,-2 0 0,12-27-1,-20 39 0,0 1 0,-1-1-1,-1 0 1,1 0-1,-1 0 1,-1 0 0,1 0-1,-2 0 1,1 0-1,-1 0 1,-1-1-1,1 1 1,-2 0 0,-2-12-1,-22-80 110,25 98-111,1 0 0,-1 0-1,0 0 1,0 0 0,0 0 0,-1 0-1,-1-3 1,2 4-3,0 1 0,0 0 0,0 0-1,0 0 1,0 0 0,-1 0 0,1 1 0,0-1 0,0 0 0,-1 0-1,1 1 1,0-1 0,-1 1 0,1-1 0,-1 1 0,-2-1 0,2 1-2,0 0 0,0 0 0,-1 0 0,1 0 0,0 0 0,0 1 0,-1-1 0,1 1 0,0-1 0,0 1 0,0 0 1,0 0-1,0 0 0,0 0 0,0 0 0,0 0 0,0 0 0,-2 3 0,-4 3-8,1 1 0,-12 16 0,15-20 7,-3 5-29,1 1 0,1-1 0,-1 1 0,1 0 0,1 1 1,0-1-1,0 1 0,1-1 0,1 1 0,0 0 1,0 0-1,1 0 0,1 22 0,4 26-781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8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22 9250,'-10'-13'2521,"4"5"911,2 8-2880,-13 6-232,3 13-200,1 8 8,-3 6-39,12 6-41,3 0-40,-1-7 0,4-2-273,-1-5-535,17-14-1688,9-11-1289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9.1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58 179 8146,'-3'-6'284,"0"0"1,0 0 0,1-1 0,0 1-1,0-1 1,0 0 0,1 1 0,0-1-1,0-10 1,1 6 91,1 1 1,0-1-1,3-11 0,-3 19-321,0 0 0,0 0 0,0 0-1,0 0 1,0 1 0,0-1 0,1 0 0,-1 1-1,1-1 1,0 1 0,0-1 0,0 1 0,0 0-1,0 0 1,4-3 0,-5 5-46,0-1 0,1 0-1,-1 0 1,0 1 0,1-1 0,-1 1 0,1-1 0,-1 1 0,1 0 0,-1 0 0,1-1-1,-1 1 1,1 0 0,-1 0 0,1 0 0,-1 1 0,3-1 0,-2 1 14,1 0 0,-1 0 0,0 0 1,0 0-1,0 0 0,0 1 0,0-1 1,0 1-1,3 2 0,2 4 28,-1-1 0,-1 1 0,1 0 0,4 11 0,-1 0-22,-1-1 1,7 26 0,-6-16-18,-5-17-12,1 2 6,-1 0 0,5 22 0,-9-30-17,1-1-1,-1 1 1,0-1-1,0 1 0,0 0 1,-1-1-1,0 1 0,0 0 1,0-1-1,0 0 0,-4 8 1,-3 4-37,0 0 1,-1 0-1,-1-1 1,-20 24-1,-2-7 48,-5 5 8,24-21 0,0 0-1,-14 25 1,23-35-7,1 0 0,0 0 0,0 1 0,1-1 0,0 1 0,0-1 1,0 1-1,1 0 0,0 0 0,0 11 0,1-16-3,0-1 1,0 1 0,0-1-1,0 0 1,1 1-1,-1-1 1,0 0-1,1 1 1,-1-1-1,1 0 1,0 1-1,-1-1 1,1 0-1,0 0 1,0 0-1,0 0 1,0 0 0,1 2-1,0-2 0,0 0 1,-1 0-1,1 0 0,0 0 1,-1-1-1,1 1 0,0-1 1,0 1-1,0-1 0,0 1 1,0-1-1,2 0 0,3 0 0,1-1-1,0 0 0,0 0 0,-1-1 0,12-3 0,6-5-304,40-20-1,7-2-3379,-35 20-478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39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18 10346,'-2'-2'278,"0"1"1,0-1-1,0 0 0,0 1 1,-1-1-1,1 1 0,-1 0 0,1 0 1,-1 0-1,-4-1 0,7 1-233,-1 1-1,0 0 0,0 0 0,1 0 1,-1 0-1,0 0 0,0 0 1,1 0-1,-1 0 0,0 0 0,0 0 1,1 1-1,-1-1 0,0 0 1,1 0-1,-1 1 0,0-1 1,0 0-1,1 1 0,-1-1 0,1 1 1,-1-1-1,0 1 0,1-1 1,-1 1-1,1-1 0,-1 1 0,1-1 1,-1 1-1,1 0 0,0-1 1,-1 1-1,1 0 0,0-1 0,0 1 1,-1 0-1,1 0 0,0-1 1,0 1-1,0 1 0,-5 59 255,3-46-293,2 0 0,0 0 0,0 0-1,4 18 1,-1-12-6,14 74-4,-10-70 4,12 60-32,-19-84 32,13 61-120,-11-56 95,0 0 0,0 1 1,1-1-1,0 0 0,0 0 0,0-1 0,6 7 1,-6-7 13,-1-3 8,-1 0 1,1 0 0,0 0-1,0-1 1,2 3-1,-4-4 4,1 1-1,-1-1 0,1 0 1,-1 0-1,1 1 0,-1-1 0,1 0 1,-1 0-1,1 0 0,-1 0 0,1 0 1,-1 0-1,1 0 0,-1 0 0,1 0 1,-1 0-1,1 0 0,-1 0 0,1 0 1,-1 0-1,1 0 0,-1 0 0,1-1 1,-1 1-1,1 0 0,-1 0 0,1-1 1,-1 1-1,1-1 0,5-4 3,0 0 0,-1-1-1,1 1 1,-1-1 0,7-11 0,18-36 17,-15 25-17,138-254-475,-150 277 168,-1 0 1,1 1-1,6-7 0,-7 9-269,1-1 0,0 1 0,0 0-1,4-3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413 394 2617,'-29'-80'2932,"-24"-79"1320,44 130-3731,4 14-58,1 0 0,-3-21 0,7 33-355,0 0 0,1 0 0,-1 0 0,1 0 0,-1 0 0,1 0 0,0 0 0,0 0 0,0 0 0,1 0 0,-1 0 0,1 0 0,-1 1 0,1-1 0,2-2 0,-3 4-72,-1 0 0,1 0 0,0 1-1,0-1 1,-1 0 0,1 0 0,0 1 0,0-1 0,0 0 0,0 1 0,0-1 0,0 1-1,0 0 1,0-1 0,0 1 0,0 0 0,0-1 0,0 1 0,0 0 0,1 0 0,1 0-1,0 1 32,1-1 0,-1 1-1,0 0 1,1 0 0,4 3-1,1 0 37,-1 0 0,1 1 0,-1 1 0,0-1 0,13 13 0,33 39 121,-44-46-217,70 82 82,-64-71-66,0 1 1,18 37 0,36 79 78,-65-130-89,-1 1 0,0 1-1,-1-1 1,0 0 0,0 1-1,-1 0 1,1 16 0,-3-20 0,0 0 0,-1 0 1,0 0-1,0 0 0,0 0 1,-1 0-1,0 0 0,-1-1 1,1 1-1,-1-1 0,0 0 1,-7 10-1,5-8 8,-1 0 0,0-1-1,0 0 1,-1 0 0,1 0 0,-1-1-1,-1 0 1,-14 9 0,8-8-1,0-1-1,-1-1 1,1 0 0,-1 0 0,-30 3 0,-84 2 53,119-9-70,-127 0 36,107-2-41,0-2 1,-43-8-1,65 9-74,-1 0 1,1 0-1,0-1 0,0 0 0,0 0 1,0-1-1,1 0 0,-1-1 0,-10-9 1,16 13-76,0-1 0,0 0 1,0-1-1,0 1 0,1 0 0,-1-1 1,1 1-1,0 0 0,-1-4 1,0 1-547,0 0 0,0-11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41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135 123 576,'2'-9'269,"-1"6"-134,0-1 1,0 1 0,-1 0 0,1-1-1,-1 1 1,0-1 0,0 1 0,0-1-1,0 1 1,-2-6 0,1 6 28,-1 0 1,1 1-1,-1-1 1,0 0-1,-3-3 0,-6-10 1028,10 14-951,-1 0 0,1 0 0,0 0 0,-1 0 0,1 0 0,-1 0 0,1 1 0,-1-1 0,-3-2 0,-7-6 1655,12 10-1792,-1 0 0,1-1 1,-1 1-1,1 0 0,-1-1 0,1 1 0,-1 0 1,1-1-1,-1 1 0,0 0 0,1 0 1,-1 0-1,0 0 0,1 0 0,-1 0 0,1 0 1,-1 0-1,0 0 0,1 0 0,-1 0 1,0 0-1,0 1 0,-1-1 9,0 1-1,1-1 1,-1 1-1,0 0 1,1 0-1,-3 2 1,0 0-23,0 1 1,0 1-1,0-1 1,1 0 0,0 1-1,0 0 1,0 0-1,-4 9 1,3-4-82,0 1 0,0 0 0,-2 16-1,4-14-3,1 1-1,1 0 0,2 23 1,0-13-5,-1 2 0,4 46 0,-4-63 0,0 0-1,1-1 1,1 1 0,0-1 0,0 0 0,4 10-1,0-8-1,8 12-1,-7-11 0,1 2-1,-4-6 0,0 0 1,0 0-1,1 0 0,0-1 0,0 0 1,8 6-1,-4-4-5,2-1 1,-1 0-1,1-1 1,0 0 0,0-1-1,0 0 1,1-1-1,25 5 1,109 5-4,-40-13 21,-19-2 7,-2 5 12,192 4-24,-227-9 1,40-1 13,-34-7-3,2 0 0,59 8 6,-88 2-17,1-1-1,0-1 1,42-8-1,88-28 16,-148 34-13,-1 1-1,1 0 1,0 1 0,-1 0 0,20 2-1,30 2 19,-60-2-22,-1-1-1,1 1 0,0-1 0,-1 1 1,1 0-1,0 0 0,-1-1 0,1 1 0,-1 0 1,0 0-1,1 1 0,-1-1 0,0 0 1,0 0-1,0 1 0,2 2 0,3 2 5,-6-6-6,8 9 8,-1 0-1,0 0 0,8 12 0,-11-13-6,-2-4-1,0 0 0,0-1 0,0 1 0,1 0 0,-1-1 0,1 0 0,0 1 0,0-1 0,0 0 0,0 0 0,0-1 0,1 1-1,4 2 1,-4-3-1,0 0 0,0-1-1,0 1 1,0-1 0,0 0-1,1 0 1,-1 0-1,0-1 1,0 0 0,1 0-1,-1 0 1,7-1 0,-3 0 1,0-1 0,0 0 1,-1-1-1,1 0 1,-1 0-1,9-5 1,11-5 9,-16 8-4,0 0-1,-1-1 0,10-7 1,-8 2 0,-9 7-3,-2 3-2,0 1 0,-1-1 1,1 0-1,-1 1 0,0-1 0,1 0 0,-1 0 1,1 1-1,-1-1 0,0 0 0,0 0 0,1 0 0,-1 0 1,0 1-1,0-1 0,0 0 0,0 0 0,0 0 1,0 0-1,0 0 0,0 1 0,-1-1 0,1 0 1,0 0-1,-1-1 0,0-5 9,-1-48 335,-11-43 1227,1 6-511,10 71-922,1-1 0,2-25 1,10-39-203,-8 62-737,3 9-895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41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205 265 8386,'1'-8'642,"0"0"-1,-1 0 1,1 0 0,-2 0 0,0-9-1,1 14-498,-1 0 1,1 0-1,-1 1 0,0-1 0,0 0 0,0 1 1,0-1-1,0 0 0,-1 1 0,1-1 0,-1 1 1,1 0-1,-1 0 0,0 0 0,0-1 0,0 2 1,-4-4-1,6 4-118,-1 1 0,0 0 0,0-1 0,1 1 0,-1-1 1,0 1-1,0 0 0,0 0 0,0-1 0,0 1 0,0 0 0,0 0 0,1 0 1,-1 0-1,0 0 0,0 0 0,0 0 0,-1 1 0,-1 0 43,0 0 0,1 0 0,-1 1 0,-3 2 0,2-2 0,-4 4 34,-1 1 0,1 0-1,0 1 1,0-1-1,1 1 1,0 1-1,1 0 1,-1 0 0,2 0-1,-1 0 1,2 1-1,-5 11 1,-2 8-79,2 0 0,2 0 0,-5 32 0,8-36-18,1 0 0,0 31 0,3-46-9,1 0-1,0 0 0,0 0 0,1-1 1,1 1-1,-1 0 0,1-1 1,7 13-1,-8-18-2,0 1 0,0-1 0,1 0-1,-1-1 1,1 1 0,0 0 0,0-1 0,1 0 0,4 5 0,-5-6 1,0-1 0,1 1 0,-1 0 0,0-1 0,0 0 0,1 0 0,-1 0 0,0 0 0,1-1 0,-1 1 0,1-1 0,-1 0 0,6 0 0,2-1 1,-1-1-1,0 0 0,0 0 1,0-1-1,0 0 1,0-1-1,-1 0 0,16-9 1,-7 2 8,0-1 1,-1-1 0,21-20-1,-17 12 9,-1 0 0,-1-2 1,0 0-1,-2-1 0,-1-1 0,13-27 0,-21 35 1,-1 0 1,0 0-1,-1-1 0,4-25 1,-8 30-4,0 0 0,-1 1 0,-1-1-1,0 0 1,0 0 0,-2 1 0,-2-15 0,1 16 3,0 0-1,0 1 1,-1-1-1,-1 1 1,0 0 0,0 0-1,-1 0 1,0 1 0,0-1-1,-1 2 1,-1-1-1,1 1 1,-1 0 0,-14-10-1,18 15-7,0 0 0,0 0-1,-1 1 1,1 0-1,0 0 1,-1 0-1,0 0 1,1 1 0,-8-2-1,9 3-5,1 0-1,-1 0 1,1 0-1,-1 0 1,0 0-1,1 0 1,-1 1-1,0 0 1,1-1-1,-1 1 1,1 0-1,-1 0 1,1 0-1,0 0 1,-1 1-1,1-1 1,0 1-1,-3 2 1,1 0-22,0 0 0,0 0 0,1 1 1,0-1-1,-1 1 0,1 0 1,1 0-1,-1 0 0,1 0 0,0 1 1,0-1-1,1 1 0,-2 10 0,1-6-409,2 1-1,-1-1 0,1 1 0,1-1 1,0 1-1,5 18 0,10 30-2741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42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12 7058,'-6'-3'1936,"-2"-3"-1632,-2 4 296,-5 19 248,-6 5-264,1 14-464,9 3-40,5 4-40,-2-1-8,10-5-32,-4-4-160,18-12-2104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42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66 231 9650,'-8'-11'1091,"-9"-16"-1,15 22-717,0 1 0,0-1 0,0 0-1,0 0 1,1 0 0,-1-10-1,1 11-267,1 0-1,0 0 0,0 1 1,0-1-1,1 0 0,-1 0 1,1 0-1,0 0 0,0 0 1,0 1-1,1-1 1,-1 0-1,1 1 0,0 0 1,0-1-1,0 1 0,1 0 1,-1 0-1,1 0 0,3-4 1,2 0-52,0 0 1,0 0-1,1 1 1,0 0 0,0 1-1,0 0 1,1 0 0,-1 1-1,1 0 1,0 1 0,1 0-1,-1 0 1,13-1-1,-19 4-51,-1 0 0,1 0 0,0 0 0,-1 0 0,1 1 0,-1 0 0,1-1 0,-1 1 0,0 0 0,1 0 0,-1 1 0,0-1 0,0 1 0,1 0 0,-1 0 0,-1 0 0,1 0 0,0 0 0,3 4 0,-3-3 0,0 1 0,-1 0 1,1 0-1,-1 0 0,1 1 1,-1-1-1,0 1 0,-1-1 1,1 1-1,-1-1 0,0 1 1,0 0-1,0 9 0,-1 4 13,0 0-1,-2 1 1,0-1-1,-1 0 0,-7 24 1,-2-3-78,-24 53 1,-79 119-1070,82-156 963,-27 35 160,55-84 10,1 0-1,-4 8 1,8-12-2,-1-1 1,0 1 0,0 0-1,1 0 1,-1 0-1,1 0 1,-1 0 0,1 0-1,0 0 1,0 3-1,0-5 0,0 1 0,0-1 0,1 1 0,-1 0 0,0-1 0,0 1 0,1-1 0,-1 1 0,0-1 0,1 1 0,-1 0 0,1-1 0,-1 0 0,1 1 0,-1-1 0,1 1 0,-1-1 0,1 0-1,-1 1 1,1-1 0,-1 0 0,1 1 0,0-1 0,0 0 0,1 1-4,1 0 0,-1-1 0,1 1 0,4-1-1,1 0 0,-1-1 0,0 1 0,0-1 0,1-1-1,-1 0 1,0 0 0,10-4 0,47-26-147,-45 22-13,20-9-1022,-2 5-960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42.7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1 10946,'-5'0'109,"4"0"-82,0 0 0,0 0 0,0 0 0,0 0 0,0 0 0,0 1 0,0-1 0,0 0 0,0 0 0,0 1 0,0-1 0,0 1 0,0-1 0,0 1 0,1-1 0,-1 1 0,0-1 0,0 1 0,1 0 0,-1-1 0,0 1 0,1 0 0,-1 0 0,0 0 0,1-1 0,-1 1 0,0 1 0,-7 25 758,3-8-512,-7 30-1,-3 179-160,14-202-107,1-1-8,0 1 0,7 36 0,-5-45-114,2-1 1,1 0 0,0 0 0,13 28 0,-16-42 91,-1 0 1,0 0-1,1 0 1,-1 0-1,1 0 0,0-1 1,0 1-1,0-1 0,-1 1 1,1-1-1,1 0 1,1 2-1,-4-3 23,1 0 0,0 0 0,-1 1 1,1-1-1,-1 0 0,1 0 0,0 0 0,-1 0 0,1 0 1,0 0-1,-1 0 0,1 0 0,-1 0 0,1 0 0,0-1 0,-1 1 1,1 0-1,-1 0 0,1 0 0,0-1 0,-1 1 0,1 0 1,-1-1-1,1 1 0,-1 0 0,1-1 0,11-13 30,-8 9-15,0-1 39,1 1 0,-1-1 1,0 0-1,-1-1 0,4-6 1,9-34 429,-9 25-313,5-11 11,1 1 0,27-44 0,-11 22-124,-25 46-50,43-78 24,-41 77-23,1 1 0,-1-1 0,1 1 0,1 0 0,-1 0 0,1 1 0,10-6 0,1 2-121,-5 7-1169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1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67 741 5945,'-52'12'3093,"51"-12"-3055,1 1 0,-1-1 0,0 0 0,0 1 0,1-1 0,-1 0 0,0 1 0,0-1 0,1 1 0,-1-1 0,0 1 0,1-1 0,-1 1 0,1 0 0,-1-1 0,1 1 1,-1 0-1,1-1 0,-1 1 0,1 0 0,0-1 0,-1 1 0,1 0 0,0 1 0,1-2 20,4-3-43,35-40 4,22-21 15,81-62 115,55-51 993,-57 42-607,-108 98-248,52-73 1,-66 77-67,-17 31-180,-1-1 0,0 0 0,0 0 0,0 0 0,0 0 0,-1 0 0,1-5 0,-1 7-25,0 1 0,0-1-1,0 1 1,0-1-1,0 1 1,0 0-1,0-1 1,0 1 0,0-1-1,0 1 1,0 0-1,0-1 1,-1 1 0,1-1-1,0 1 1,0 0-1,-1-1 1,1 1-1,0 0 1,0-1 0,-1 1-1,1 0 1,0-1-1,-1 1 1,1 0-1,0 0 1,-1-1 0,0 1 16,0 0 1,1 0 0,-1 0 0,0 0 0,0 0 0,0 0-1,0 0 1,1 0 0,-1 1 0,0-1 0,0 0-1,0 0 1,1 1 0,-1-1 0,0 0 0,1 1 0,-2 0-1,-10 7 131,1 0-1,0 1 0,-18 19 1,-27 37-66,34-36-81,1 1-1,1 2 1,-29 61-1,28-41-7,-28 101 0,44-134-97,1 0 1,1 0-1,1 1 1,0-1 0,1 1-1,3 23 1,1-26-884,5 22 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14 163 7706,'-12'-8'1600,"10"-4"-424,2-1-136,10-1-335,15-3-137,4-4-24,8 1-248,5 7-104,13 3-128,3-2-24,4 3 8,9 3 8,9 2-16,1 2-632,-15 0-5033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2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49 282 4833,'-17'-12'2575,"16"11"-2440,0 1 0,0-1 0,0 0 0,0 0 0,0 0 0,1 1 1,-1-1-1,0 0 0,0 0 0,1 0 0,-1-1 0,1 1 0,-1 0 0,1 0 0,-1 0 0,1 0 0,0 0 0,0-1 0,-1 1 0,1 0 0,0-2 0,-1-4 447,-1-2-272,1 0 1,0-1-1,1 1 0,0 0 1,0 0-1,1 0 1,0-1-1,1 1 0,0 0 1,6-16-1,-4 16-238,0 1 1,0-1-1,1 1 0,1 0 0,-1 1 1,1-1-1,0 1 0,1 1 1,7-7-1,-9 9-44,0 0 0,-1 0 0,2 0 0,-1 1 0,0 0 0,1 0 0,-1 1 0,1 0 0,0-1 0,0 2 0,0-1 0,0 1 1,0 0-1,0 0 0,0 1 0,1 0 0,-1 0 0,11 1 0,-8 1-24,0 0 0,-1 0 0,0 1 0,1 0 1,-1 0-1,0 1 0,-1 0 0,1 0 0,-1 1 0,1 0 0,-1 0 1,10 10-1,-11-9-8,0 0 1,-1 1 0,0 0 0,0 0 0,0 0-1,-1 1 1,0-1 0,0 1 0,-1 0 0,0 0-1,0 0 1,-1 1 0,0-1 0,0 0 0,-1 1-1,0 0 1,-1-1 0,0 1 0,0 0 0,-1-1-1,0 1 1,0-1 0,-1 1 0,-5 14 0,-4 6-136,-1-1 0,-2 0 0,0-1 0,-2 0 0,-37 47 0,23-36 103,-122 139 73,151-175-36,-17 16 18,-15 22-1,31-37-19,0-1 0,0 1 1,0 0-1,1 0 0,-1 0 0,1 0 1,0 0-1,-1 5 0,2-8 2,0 0-1,0 1 1,0-1-1,0 0 1,0 1 0,0-1-1,0 0 1,0 1-1,1-1 1,-1 0 0,0 1-1,0-1 1,0 0-1,0 1 1,1-1-1,-1 0 1,0 1 0,0-1-1,0 0 1,1 0-1,-1 1 1,0-1-1,1 0 1,-1 0 0,0 0-1,1 0 1,-1 1-1,0-1 1,1 0 0,-1 0-1,0 0 1,1 0-1,-1 0 1,0 0-1,1 0 1,-1 0 0,0 0-1,1 0 1,0 0-1,19 0 116,-16 0-73,97-7 488,9-1-458,133-7-1347,-236 14 1154,94-6-2513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5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6 215 3809,'2'-15'838,"1"-1"0,1 1 0,0-1 0,1 1 0,9-18 0,-5 10 48,-1 4-143,19-35 1,-20 46-483,-4 7 4,-2 7 359,-12 49 564,2-17-862,-58 433 411,61-349-943,6-94-729,2-1 0,7 39 0,5-9-4304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5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92 4097,'-19'-4'3145,"19"-4"-2033,18-13 472,13 5-112,23 3-215,14-3-49,15 8-424,-10 3-296,1 9-272,7 3-56,-15-1-64,6 4-24,7-1 0,-5-10 56,9-11-1040,-4-2-1360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29 3761,'-23'-13'3000,"2"-1"-1887,7 12 471,3 2-80,1 0-543,12 8-121,2-4-240,0-2 0,32 8-56,15-3-136,5-3-216,14 0-64,19-4-72,13 0 0,-1-2 0,-8-4 0,-18 6-456,-18-2-848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64 182 5145,'-11'-6'580,"7"4"-393,1 1-1,-1-1 1,1 0 0,0 0 0,-1 0-1,1-1 1,0 1 0,0-1-1,1 0 1,-1 1 0,1-1 0,-1 0-1,-2-6 1,3 5-47,1 0 0,0 0 0,0 0-1,0 0 1,1 0 0,-1 0 0,1 0 0,0 0 0,0 0-1,0 0 1,1-1 0,0 1 0,-1 0 0,1 0-1,1 0 1,-1 0 0,1 1 0,2-6 0,-2 5 24,0 0 1,0 1-1,0-1 1,0 1-1,1 0 0,0 0 1,-1 0-1,1 0 1,0 0-1,0 0 1,1 1-1,-1 0 1,1-1-1,-1 1 1,1 0-1,0 1 0,-1-1 1,6-1-1,-5 3-5,0-1-1,0 0 0,0 1 1,0 0-1,0 0 0,1 0 0,-1 1 1,0-1-1,7 3 0,3 2 40,0 1-1,0 1 0,-1 0 1,18 13-1,12 7-81,-19-15-86,0 0 1,1-2-1,1-1 0,50 12 0,-30-13-199,0-2-1,48 1 1,21-5-1122,-9-3-1256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49 110 4569,'15'-38'1272,"3"9"281,-17 7-481,-2 3-56,-5 17 400,-6 6 81,-3 19-193,5 18-304,-4 17-592,-1 2-152,5 0-176,10 0-32,8-13-40,4-15 8,3 3-832,1-11-1056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183 149 8106,'0'-9'363,"1"0"1,0 0-1,1 0 0,0 0 1,0 0-1,7-14 0,-7 18-179,1 0 0,0 1 0,0-1 0,0 1-1,0 0 1,0-1 0,1 1 0,0 1 0,0-1-1,0 1 1,1-1 0,6-3 0,-7 5-152,1-1-1,-1 2 1,0-1 0,1 0 0,-1 1-1,1 0 1,0 0 0,-1 0 0,1 1-1,0 0 1,0 0 0,-1 0 0,1 0-1,0 1 1,0-1 0,-1 1 0,8 3-1,-5-2-27,-1 1-1,1 0 0,-1 1 0,1-1 0,-1 1 0,0 1 0,-1-1 1,1 1-1,-1 0 0,0 0 0,6 7 0,3 8 32,0 0 0,-1 1 0,19 43 0,-15-22 73,14 54 0,-27-80-84,0 0 0,-1 0 0,0 0 0,-2 0 0,1 25 0,-6 4 46,4-29-47,0-13-16,1 1-1,-1 0 0,0 0 1,0-1-1,-1 1 0,1 0 1,-1-1-1,0 1 1,0 0-1,0-1 0,-1 1 1,1-1-1,-1 1 0,1-1 1,-5 6-1,-4 2-24,-1 0 0,0 0 0,0-1 0,-1-1 0,0 0-1,-1 0 1,0-1 0,-15 6 0,-10 3-192,-69 21 0,77-28 201,0-2 0,0-1-1,-49 5 1,72-11-37,-1-1 1,1 0-1,0 0 1,0-1-1,0 0 1,0 0-1,0-1 1,-11-3 0,17 4-55,-1 1 1,1-1 0,-1 0 0,1 0 0,0 0 0,-1 0 0,1 0 0,0 0 0,0 0 0,-1 0-1,1-1 1,-1-1 0,0-1-433,1 1 0,-1-1 1,1 0-1,0 1 0,0-6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1830 3737,'-2'2'296,"-1"1"1,0-1 0,1 0-1,-1 0 1,0 0 0,0 0-1,0-1 1,-5 3 0,7-4-262,1 0 0,0 0 1,0 0-1,0 0 0,0 0 0,0 0 1,0 0-1,0 0 0,-1 0 1,1 0-1,0 0 0,0 0 0,0 0 1,0 0-1,0 0 0,0 0 1,0 0-1,-1 0 0,1 0 0,0 0 1,0 0-1,0 0 0,0 0 1,0-1-1,0 1 0,0 0 0,0 0 1,-1 0-1,1 0 0,0 0 1,0 0-1,0 0 0,0 0 1,0 0-1,0-1 0,0 1 0,0 0 1,0 0-1,0 0 0,0 0 1,0 0-1,0 0 0,0 0 0,0-1 1,0 1-1,0 0 0,0 0 1,0 0-1,2-10 787,-1 7-719,0 1 1,0-1-1,0 1 1,0 0 0,0 0-1,1 0 1,-1 0 0,3-3-1,6-3 207,4-4 262,15-18 0,-16 15-283,34-38 761,90-82 1,1 21-295,17-28 81,30-63 261,-45 48-411,-25 38-290,137-109 0,-67 78-286,-34 13-45,-38 21-8,-17 26 6,-25 31 3,-56 47-107,20-12 0,-33 23-21,0 0 1,0 0-1,0 0 0,0 1 1,0-1-1,0 0 0,0 1 1,4-1-1,-5 1 18,-1 0-1,0 0 1,1 0 0,-1 0-1,0 0 1,1 0 0,-1 0-1,1 0 1,-1 0 0,0 1-1,1-1 1,-1 0 0,0 0 0,1 0-1,-1 0 1,0 1 0,1-1-1,-1 0 1,0 0 0,0 1-1,1-1 1,-1 0 0,0 1-1,0-1 1,1 0 0,-1 1-1,0-1 1,0 0 0,0 1-1,0-1 1,1 0 0,-1 1 0,0-1-1,0 1 1,0-1 0,0 0-1,0 1 1,0-1 0,0 0-1,0 1 1,0-1 0,-1 1-1,0 4-554,0-1 0,0 1-1,-1-1 1,1 0 0,-4 6-1,-20 33-6145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8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78 162 4297,'2'-3'436,"-1"-1"-1,1 0 1,0 1-1,0-1 1,4-3-1,-4 4 69,0 0-1,0 0 0,0-1 0,0 1 0,2-7 0,-1-1 294,-1 0 0,0 0 0,-1-1 0,0-12 0,-1 23-751,0 0 0,0-1-1,0 1 1,0 0 0,0-1 0,0 1 0,-1 0 0,1-1 0,-1 1 0,1 0 0,-1-1 0,1 1 0,-1 0 0,-1-2 0,1 2-9,0 0 0,0 1 0,0-1 0,0 0 0,0 1 0,0-1 0,0 1 0,0-1 0,0 1 1,0 0-1,0-1 0,0 1 0,0 0 0,0 0 0,-1 0 0,1 0 0,0 0 0,-2 0 0,2 0-23,0 0-1,0 1 0,0-1 0,0 0 1,0 0-1,0 1 0,0-1 1,0 0-1,0 1 0,0-1 0,0 1 1,0 0-1,1-1 0,-1 1 1,0-1-1,0 1 0,1 0 0,-1 0 1,0 0-1,0 1 0,-2 2 1,1 0-1,1 0 0,-4 8 0,3-5 9,-12 41-15,2 0 0,1 0 0,3 1 0,3 1 1,1-1-1,2 1 0,7 67 0,10-16-2,-11-81-20,1 0 0,15 35 0,-18-49 3,1 0 0,0 0 0,0-1 0,0 1 0,1-1 0,0 0 0,0 0 0,0 0 0,8 7 0,-8-10-2,1 1 0,-1 0 0,1-1 0,-1 0 0,1 0 0,0 0-1,0-1 1,0 1 0,0-1 0,0 0 0,0-1 0,8 1 0,-2-1-5,0 0 0,0-1 0,0 0 0,0-1 0,0-1 0,18-5-1,-9 0 9,0-1 0,29-16-1,-21 7 14,-1-1 0,-1 0-1,-1-3 1,0 0 0,-2-1-1,0-1 1,33-47 0,-30 31 20,-1-1 1,-1-2 0,-3 0-1,27-77 1,-44 108-10,0 0 0,-1 0 0,0 0 0,-1-1 0,-1 1 0,0-1 0,0 1 0,-3-22 0,2 33-12,-7-44 41,6 40-37,0 0 0,-1 0 0,0 1 0,0-1 0,0 0 0,-5-7 0,6 11-2,1 0 0,-1 0 0,1 0 0,-1 0 0,0 1 0,1-1 0,-1 0 1,0 0-1,0 1 0,1-1 0,-1 1 0,0-1 0,0 0 0,0 1 0,0 0 1,0-1-1,0 1 0,0-1 0,0 1 0,0 0 0,0 0 0,0 0 0,0 0 0,0 0 1,0 0-1,0 0 0,0 0 0,0 0 0,0 0 0,0 0 0,0 0 0,0 1 1,-2 0-1,-1 1 17,1 0 0,0 1 0,-1-1 1,1 1-1,0 0 0,0 0 0,-4 6 1,1-1-10,0 0 0,1 0 1,0 1-1,1-1 1,-7 18-1,-10 49 21,15-49-30,-25 102 5,11 0 1,16 51-99,10-117-293,-6-58 269,0-1 0,1 1 0,0 0 0,0-1 0,0 1 0,0-1 0,1 1 0,-1-1 0,1 1 0,0-1 0,0 0 0,0 0 0,1 0 0,-1 0 0,1 0 0,-1-1 0,1 1 0,4 2 0,20 18-1985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8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16 11346,'0'-4'-16,"0"-2"384,-11 0 257,-11 6-441,5 12-128,7 7-32,-5 12-24,-22 10 32,16 7 248,15 5 8,-10 11-216,-7-2-24,2-14-16,11 2-24,0-3-840,-5-16-1201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8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134 424 4953,'0'-27'682,"0"1"-1,2-1 0,7-39 1,-8 65-664,7-40 931,17-45 0,-20 75-648,1 0 0,0 0 0,0 1 0,1 0 0,0 0-1,15-14 1,-17 17-124,1 1-1,0 0 0,1 0 1,-1 1-1,1 0 0,0 0 1,0 0-1,14-6 0,-18 10-112,0 0 0,0 0 0,0 0 1,0 0-1,0 1 0,4-1 0,-5 1-31,1 0 0,-1 1-1,0-1 1,0 1 0,0-1 0,0 1 0,0 0 0,0 0-1,0 0 1,0 0 0,3 2 0,6 4-9,0 0 0,-1 1 0,0 1 0,0-1 0,12 15 0,-12-8-5,12 25 0,-21-39-18,11 21 15,-2 0 0,0 0 1,-2 1-1,9 38 0,9 90 87,-22-134-89,-1-8-1,-1 1 1,-1-1-1,1 0 0,-2 0 0,1 1 0,-2 17 0,0-18 6,-1-1 0,1 0 0,-2 0 0,1 0 0,-1 0 0,0 0 0,-1 0-1,1-1 1,-2 1 0,1-1 0,-1 0 0,-10 11 0,0-4 2,0-1 0,-1 0 0,0-1 0,-1-1 0,0-1-1,0 0 1,-1-1 0,-1-1 0,-23 7 0,17-9-6,1-1-1,-1-1 0,-33 1 0,40-4-12,0-1-1,1-1 0,-1-1 0,0 0 0,-23-7 0,37 8-33,0-1-1,0 0 1,0 1 0,0-1-1,0 0 1,0-1-1,1 1 1,-1-1 0,-4-3-1,7 4-77,-1 0 1,1 1-1,-1-1 1,1 0-1,0 0 0,-1 0 1,1 0-1,0 0 0,1-1 1,-1 1-1,0 0 0,0 0 1,1-1-1,0 1 0,-1 0 1,1-1-1,0-2 0,0 3-38,0 1 1,1-1-1,-1 1 0,0-1 0,1 0 0,-1 1 0,1-1 0,-1 1 0,1 0 0,0-1 0,0 1 0,0-1 0,0 1 0,1-2 0,4-3-899,1 1 0,10-9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9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377 153 8602,'7'-8'402,"-1"0"0,0-1 0,8-16-1,-12 21-238,0 0-1,-1 0 0,0 0 1,0 0-1,0-1 0,0 1 1,0 0-1,-1-1 0,0 1 1,0 0-1,-1-9 0,0 11-127,1 0-1,-1 0 0,1 0 0,-1 0 1,0 0-1,1 0 0,-1 1 1,0-1-1,0 0 0,0 0 0,-1 1 1,1-1-1,0 1 0,-1-1 1,1 1-1,-1-1 0,1 1 0,-1 0 1,0 0-1,1 0 0,-1 0 0,0 0 1,0 0-1,-3-1 0,-1 1-3,1 0-1,-1 0 1,1 0-1,-1 1 0,0-1 1,1 2-1,-1-1 1,-6 1-1,-2 2 77,0 0-1,0 1 0,0 1 1,-23 11-1,-54 33 235,82-44-340,-5 3 16,0 1 1,-22 18-1,30-21-17,0-1-1,0 1 0,1 1 0,0-1 1,0 1-1,1 0 0,-6 13 0,5-9-5,1 1-1,0-1 1,1 1 0,1 0-1,0 1 1,0-1-1,1 0 1,1 0-1,0 1 1,1-1 0,2 13-1,1-1-5,2 0-1,0-1 0,1 0 1,16 32-1,-13-35 5,0 1 0,2-2 0,0 0-1,26 30 1,-4-13-3,41 34-1,-23-24 11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1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634 0 1424,'0'0'22,"1"0"-1,-1 0 0,0 0 1,0 1-1,0-1 0,0 0 0,0 0 1,1 0-1,-1 0 0,0 0 1,0 0-1,0 1 0,0-1 1,0 0-1,0 0 0,0 0 0,0 0 1,0 0-1,1 1 0,-1-1 1,0 0-1,0 0 0,0 0 1,0 0-1,0 1 0,0-1 0,0 0 1,0 0-1,0 0 0,0 0 1,0 1-1,0-1 0,0 0 1,0 0-1,0 0 0,-1 0 0,1 1 1,0-1-1,0 0 0,0 0 1,0 0-1,0 0 0,0 0 1,0 1-1,-1-1 0,1 0 9,0 1 0,-1 0 0,1-1 1,0 1-1,0-1 0,-1 1 0,1 0 0,0-1 0,0 1 0,0 0 0,0-1 0,0 1 1,0 0-1,0-1 0,0 2 0,0-1-23,0-1-1,1 1 1,-1-1 0,0 1 0,0-1 0,0 1-1,0 0 1,0-1 0,0 1 0,0 0-1,0-1 1,0 1 0,0-1 0,0 1 0,-1 0-1,1-1 1,0 1 0,0-1 0,0 1-1,-1-1 1,1 1 0,0-1 0,-1 1 0,1-1-1,-1 1 1,1-1 0,0 1 0,-1-1-1,1 0 1,-1 1 0,1-1 0,-1 0-1,1 1 1,-1-1 0,1 0 0,-1 1 0,0-1-1,0 0-5,1 0 0,0 0 0,-1 1 0,1-1 0,0 0 0,-1 0 0,1 1 0,0-1 0,0 0 0,-1 0 0,1 1 0,0-1 0,0 0 0,-1 1 0,1-1 0,0 0 0,0 1 0,0-1 0,0 0 0,0 1 0,-1-1 0,1 0 0,0 1 0,0-1 0,0 0 0,0 1 0,0-1 0,0 1 0,0-1-1,0 1 1,0-1-1,1 0 1,-1 0-1,0 0 1,0 1-1,0-1 1,0 0-1,0 0 1,-1 0-1,1 1 1,0-1-1,0 0 1,0 0-1,0 0 1,0 1-1,0-1 1,0 0-1,0 0 1,0 0-1,0 0 1,0 1-1,-1-1 1,1 0-1,0 0 1,0 0-1,0 0 1,0 0-1,-1 1 1,1-1-1,0 0 1,0 0-1,0 0 1,0 0-1,-1 0 1,1 0-1,0 0 0,0 0 1,0 0-1,-1 0 1,1 0-1,0 0 1,0 0-1,0 0 1,-1 0-1,1 0 1,0 0-1,-15 1 108,15-1 7,0 0-1,0 0 0,-1 0 0,1 0 1,0 1-1,-1-1 0,1 0 1,0 0-1,0 0 0,-1 0 0,1 1 1,0-1-1,0 0 0,0 0 1,-1 1-1,1-1 0,0 0 0,0 0 1,0 1-1,0-1 0,0 0 1,-1 1-1,1-1 0,0 0 0,0 0 1,0 1-1,0-1 0,0 0 1,0 1-1,1 9 1230,-1-10-1327,0 0 0,0 1-1,0-1 1,0 0-1,0 1 1,-1-1-1,1 0 1,0 1 0,0-1-1,0 1 1,0-1-1,0 0 1,0 1-1,-1-1 1,1 0-1,0 0 1,0 1 0,-1-1-1,1 0 1,0 1-1,0-1 1,-1 0-1,1 0 1,0 0 0,0 1-1,-1-1 1,1 0-1,0 0 1,-1 0-1,1 0 1,-1 1 0,1-1-1,-16 4 96,9-2-25,7-1-75,0-1 0,0 0 0,0 0 0,0 0 0,0 1 1,0-1-1,0 0 0,0 0 0,0 0 0,0 0 0,0 1 0,0-1 0,0 0 0,0 0 0,0 0 1,0 1-1,1-1 0,-1 0 0,0 0 0,0 0 0,0 0 0,0 1 0,0-1 0,0 0 1,1 0-1,-1 0 0,0 0 0,0 0 0,0 0 0,0 0 0,1 1 0,3 2 493,-12-2 247,-13 1 66,0-2 0,-36-4 0,33 0-595,0 1 0,0 1-1,0 2 1,0 0 0,-29 4-1,36-1-216,1 0-1,-1 2 0,1 0 0,0 0 0,0 2 0,-24 13 1,30-14-9,0 0 1,1 1 0,0 0 0,0 1 0,1 0-1,0 0 1,0 1 0,1 0 0,0 0 0,-11 20-1,13-18 27,0 0 0,1 1-1,0 0 1,0 0 0,2 0-1,-1 0 1,2 1 0,-1-1-1,2 1 1,-1-1 0,2 1-1,2 18 1,-1-19 4,1 0 1,0-1-1,1 1 0,0-1 1,0 0-1,1 0 0,1 0 1,0-1-1,0 1 0,1-1 1,1-1-1,-1 0 0,11 9 1,-4-5-21,0-1 1,2-1-1,-1 0 1,1-1 0,19 8-1,89 31 34,-118-47-39,27 10 27,0 2 0,0 2 0,36 23 0,-67-38-26,0 0 0,0 1 0,-1-1 0,1 0 0,0 0 0,-1 1 0,1-1 0,-1 1 0,0-1 0,0 1 0,1 0 0,-1 0 0,1 2 0,-2-3 0,0 1 0,1-1 0,-1 1 0,0-1 0,0 1 0,-1-1 0,1 0 0,0 1 0,0-1 0,-1 1 0,1-1 0,-1 0 0,1 1 0,-1-1 0,1 0 0,-1 1 0,-1 1 0,0-1 4,1 1 0,-1-1-1,0 1 1,0-1 0,-1 0 0,1 0 0,0 0 0,-1 0 0,-3 3 0,-3-1 14,-15 7 1,5-3 2,5-1-8,-1-1 1,0-1-1,-1 0 1,1-2-1,-1 1 1,0-2-1,0 0 1,0-1-1,0 0 1,-30-4-1,-31-7 24,-41-3-1,62 9-1324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9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114 205 1928,'0'-12'941,"0"-6"1702,-3-31 0,2 42-1994,0 0 0,1-14 0,1 4 746,-3 12-533,2 5-842,0 1 1,0-1-1,-1 0 1,1 0-1,0 0 1,0 0-1,0 0 1,0 0-1,-1 1 1,1-1-1,0 0 1,0 0-1,0 0 1,0 1-1,0-1 1,0 0-1,0 0 1,-1 0-1,1 1 1,0-1-1,0 0 1,0 0-1,0 0 1,0 1-1,0-1 1,0 0-1,0 0 1,0 1-1,0 6 221,0 0 0,1 13-1,-1 12 47,-10 108 91,10-134-375,-8 139 71,-11 0-113,-5-37-325,-16 118-1718,37-200 1832,2 1 0,0-1 1,6 41-1,-4-59 249,0-1 1,1 0-1,0 0 1,3 7-1,-5-13 2,0 0 0,1 0 0,-1 0 0,1 0 0,-1 0 0,1 0 0,0 0 0,-1-1 0,1 1 0,0 0 0,0 0 0,-1-1 0,1 1 0,0 0 0,0-1 0,0 1 0,0-1 0,0 1 0,0-1 0,0 1 0,0-1 0,0 0 0,0 1 0,0-1 0,0 0 0,0 0 0,0 0 0,0 0 0,0 0 0,1 0 0,-1 0 0,0 0 0,0 0 0,0-1-1,0 1 1,0 0 0,0-1 0,0 1 0,0-1 0,1 0 0,7-4 65,0 0-1,0-1 1,-1 0-1,0-1 1,0 0-1,0 0 1,-1 0-1,10-15 1,1-2 472,27-49 0,9-36 436,-11 21-356,-30 63-453,24-46 409,34-90 1,-26 27-163,17-18-150,-5 15-107,-40 88-88,-17 47-60,1 0 0,0 0 1,0 0-1,0 0 0,0 0 0,2-3 0,-3 6-3,0 0-1,0 0 0,0 0 1,1 0-1,-1 0 0,-1 0 1,1 0-1,0 0 0,0 0 1,-1 2-1,-2 21-1,-1 0-547,-1 34 0,6-6-1585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4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9154,'15'-12'664,"14"-3"992,1 1 257,8 5-1025,9 5-160,1 6-376,4 4-136,16 11-104,2 0-40,17 1-24,8 1 112,2-11-1824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0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31 2689,'-4'-5'707,"3"2"-124,-2 1 1,1-1-1,0 0 0,0 1 0,-1 0 1,1-1-1,-1 1 0,0 0 0,-2-1 1,4 3-553,1 0 0,0 0 1,0 0-1,0 0 1,0 0-1,0 0 0,0 0 1,0 0-1,0 0 1,0 0-1,0 0 0,-1 0 1,1 0-1,0 0 1,0 0-1,0 0 0,0 0 1,0 0-1,0 0 1,0 0-1,0 0 0,0 0 1,0 0-1,0 0 1,0 0-1,0 0 0,-1 0 1,1 0-1,0 0 1,0 0-1,0 1 0,0-1 1,0 0-1,0 0 1,0 0-1,0 0 0,0 0 1,0 0-1,0 0 1,0 0-1,0 0 0,0 1 1,0 5 717,2 12 142,12 43 337,-7-35-1035,11 47-15,38 134-81,6-28-65,5 17-7,-28-56-838,-5 3-1,27 268 1,-55-278-237,-7-116 1024,0 0-1,-2 0 0,1-1 0,-2 0 0,-10 31 0,2-21 57,-2-1 0,-28 41 1,31-49-17,-19 28 39,-2-2 0,-38 39 0,30-41-393,8-7-2159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1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88 6553,'-17'-12'2337,"-1"-4"-121,6-3-871,3-2-449,18 9-424,3 4-144,7 8-80,7 10-8,5 9 8,15 1-40,12 3-136,6-4-32,23-5 0,18-4 8,-18-14-64,-10-4-616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3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232 158 3289,'-4'-5'314,"-15"-26"1252,17 28-1333,1 0 0,-1 0 0,1 0-1,0-1 1,0 1 0,0 0 0,-1-7 0,3-6 811,-1 12-769,0 0 0,0 1 0,0-1 0,0 0 0,-2-6 0,-2-2 400,3 10-447,0 0-1,0-1 1,0 1 0,1-1-1,-1 1 1,1-1 0,-1-3 0,0-2 589,1 8-805,0-1 1,0 1-1,0 0 0,0 0 0,0 0 0,0 0 0,-1 0 0,1 0 1,0 0-1,0 0 0,0 0 0,0 0 0,0 0 0,0 0 1,0 0-1,0 0 0,0 0 0,0 0 0,0 0 0,0 0 0,-1 0 1,1 0-1,0 0 0,0 0 0,0 0 0,0 0 0,0 0 0,0 0 1,0 0-1,0 0 0,0 0 0,0 0 0,0 0 0,0 0 0,-1 0 1,1 0-1,0 1 0,0-1 0,0 0 0,0 0 0,0 0 0,0 0 1,0 0-1,0 0 0,0 0 0,0 0 0,0 0 0,0 0 0,-2 3 84,1 0 0,-1 0-1,1 0 1,-2 5 0,-76 235 417,43-129-466,-17 98-109,48-177-359,5-34 377,0 0 0,0 0 1,0 0-1,0 0 0,0 0 0,0 0 0,0 0 1,1 0-1,-1-1 0,1 2 0,-1-1 20,0-1-1,0 0 1,0 0-1,0 0 1,0 1-1,1-1 1,-1 0-1,0 0 1,0 0-1,0 0 1,1 1-1,-1-1 1,0 0-1,0 0 1,1 0-1,-1 0 1,0 0-1,0 0 1,1 0-1,-1 0 1,0 0-1,0 1 1,1-1-1,1-1-148,0 1-1,-1-1 0,1 1 1,0-1-1,-1 1 0,1-1 1,-1 0-1,3-1 0,21-15-2542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3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10 2328,'-35'0'1993,"2"2"-161,2-2-15,8 0-177,5-2-96,14-4-215,4 2-233,12 6-504,11 4-128,30 4-168,14-1-64,34 1-128,5-2-40,3-10 0,3-8-16,-3-2-1560,-9 1-1809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2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150 235 728,'-2'-3'407,"1"0"-1,0 0 0,-1-1 1,1 1-1,0 0 0,1-1 1,-1 1-1,1-1 0,-1 1 1,1-6-1,0 2 41,1-27 1295,1 3-444,-5-39 2389,3 70-3667,0-2 78,0 0 0,0-1 0,0 1 0,0 0 0,0 0-1,-1 0 1,1 0 0,-1-1 0,0 1 0,0 0 0,1 0 0,-1 0 0,-2-2 0,-11-14 583,14 18-679,0 0 0,-1 0 0,1 0 0,0-1 0,0 1-1,0 0 1,0 0 0,0 0 0,0 0 0,0 0 0,0 0-1,0 0 1,0 0 0,-1 0 0,1 0 0,0 0 0,0 0 0,0 0-1,0 0 1,0 0 0,0 0 0,0 0 0,0 0 0,0 0-1,-1 0 1,1 0 0,0 0 0,0 0 0,0 0 0,0 0-1,0 0 1,0 1 0,0-1 0,0 0 0,0 0 0,0 0-1,-1 0 1,1 0 0,0 0 0,0 0 0,0 0 0,0 0-1,0 0 1,0 0 0,0 0 0,0 1 0,0-1 0,0 0-1,0 0 1,0 0 0,0 0 0,0 0 0,0 0 0,0 0-1,-3 7 1,3-6 5,-3 5 7,0 0 0,0 0 1,-1 0-1,0 0 0,-5 6 1,3-4 27,3-3-1,-1 1 1,1 0-1,0 0 1,0 0-1,1 0 0,0 1 1,0-1-1,1 1 1,-2 7-1,-5 23 72,-6 5-62,7-24-40,1 0 0,1 1 0,-3 19 1,5 37 2,3-57-12,-1 52 0,6 218 21,-2-258-19,2 0 0,14 51 0,-13-61-3,1-1 0,1-1 0,1 1 0,20 29 0,-26-42 1,1-1 0,0 1 0,1-1-1,-1 0 1,1 0 0,0-1 0,1 0-1,-1 0 1,9 5 0,-9-7 0,-1 0 1,1 0-1,0 0 1,0-1-1,0 1 1,0-1-1,1-1 0,-1 1 1,0-1-1,0 0 1,0 0-1,9-1 1,-5-1 2,0 0 1,1-1 0,-1 0 0,0 0 0,0-1 0,-1 0 0,1 0 0,8-7-1,3-4 17,37-32 0,-7-3 21,75-95 0,-107 122-34,-1-2-1,-1 0 0,-2-1 0,17-39 1,4-30 19,-26 74-24,6-16 6,-2-1 0,10-44 0,-12-11 7,-5 35-10,1 20-2,-5 26-2,1-1-1,-2 0 1,1-20-1,-3 24-2,-2-14 0,2 22 0,-2-13-5,2 12 1,1 6-4,-2 2-12,-2 1 17,0 0 0,0-1 0,1 1 0,0 1 1,0-1-1,0 0 0,1 1 0,-2 12 0,3 36-3,1-19-4,-2 3 2,-8 56-1,4-70 7,-4 34-1,7-14 2,5 65 1,-1-74 1,2 25 10,19 119 0,-20-171-78,1 1-1,0-1 0,0 1 0,1-1 1,0 0-1,1 0 0,0 0 1,7 9-1,13 15-1075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22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406 109 1112,'3'-5'560,"0"-1"-1,0 0 0,0 1 0,2-11 1,-4 14-408,-1 0 1,1 0-1,-1 0 0,0 0 1,0 0-1,0 0 1,0 0-1,0 0 1,0 0-1,-1 0 1,1 0-1,-1 1 1,1-1-1,-1 0 1,0 0-1,0 0 1,0 0-1,-1-1 0,1 1 29,0-1 0,-1 1-1,1 0 1,-1 0-1,0 0 1,0 0 0,0 0-1,0 1 1,0-1-1,0 0 1,0 1 0,-1 0-1,1-1 1,0 1-1,-1 0 1,1 0 0,-1 0-1,1 1 1,-1-1 0,0 1-1,1-1 1,-1 1-1,0 0 1,1 0 0,-6 0-1,3 1-98,-1 0 0,1 0 0,-1 0 0,1 1 0,-1-1 0,1 1 0,0 0 0,0 1 0,0 0 0,0-1 0,0 1 0,-7 7 0,-1 1-67,0 2 0,1-1 1,-10 15-1,-10 15-16,1 1 0,-40 77 1,56-91-2,2 2 0,1 0 0,1 0-1,2 1 1,-8 48 0,13-50 5,1 0-1,2 0 1,1 1-1,6 45 0,-5-66-1,1 0-1,0-1 0,0 1 0,8 16 1,-8-22-1,0 1 0,1-1 0,0 0 0,-1 0 0,2-1 0,-1 1 0,0 0 0,1-1 0,-1 0 0,1 0 0,6 3 0,-6-3 0,1 0 0,1 0 0,-1-1 0,0 0 1,0 0-1,1-1 0,-1 1 0,1-1 0,11 0 1,-9 0 0,0-2 0,0 1 1,1-1-1,-1-1 1,0 1-1,10-5 0,-2 0 3,0 0 0,-1-2 0,0 0 0,0-1 0,-1 0 0,15-13-1,-15 10 1,0 0 0,-1 0-1,-1-2 1,0 1-1,-1-1 1,11-19 0,-21 32-4,11-19 12,14-31-1,-24 45-6,0 0 0,0 1 0,0-1-1,0 0 1,-1 0 0,0 0 0,-1 0-1,1-1 1,-1 1 0,-1-11 0,0 13 3,0-1 0,0 1 0,0-1 1,-1 1-1,0 0 0,0 0 0,0 0 1,0 0-1,-3-4 0,3 6-3,0-1 0,0 1 0,-1 0 0,1-1 1,-1 1-1,1 1 0,-1-1 0,0 0 0,0 1 0,1-1 0,-1 1 0,0 0 0,-4-1 0,0 0-2,1 1 1,0 0-1,-1 0 0,1 1 0,0 0 1,-1 0-1,-10 2 0,-3 2-3,-24 7-1,24-5-1,3-1-2,-1 0 1,-16 8-1,29-10 1,1-1 0,-1 1-1,1-1 1,-1 1 0,1 0-1,0 1 1,0-1 0,0 1-1,1 0 1,-1 0-1,-4 8 1,7-11 2,0 1 1,0-1-1,1 1 0,-1-1 1,1 1-1,-1 0 0,1-1 1,-1 1-1,1 2 0,0-3 4,0 0-1,0 0 1,0 0 0,0-1-1,0 1 1,0 0-1,1 0 1,-1-1 0,0 1-1,1 0 1,-1 0 0,0-1-1,1 1 1,-1 0-1,1-1 1,-1 1 0,1 0-1,-1-1 1,1 1 0,-1-1-1,1 1 1,1 0-1,2 1 21,0 0-1,1 0 1,-1 0-1,0-1 0,1 0 1,-1 0-1,1 0 1,-1 0-1,7-1 0,4 0 45,26-3 0,-15 0-32,0-2 0,30-10 0,50-22 115,6-2-1477,-58 23-1134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23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89 2793,'-1'-5'399,"0"1"1,-1-1 0,0 1 0,0 0 0,0 0-1,0 0 1,-1 0 0,0 0 0,0 0 0,0 1-1,0-1 1,0 1 0,-5-4 0,2 3-106,-1 0 1,1 1-1,-1 0 1,0 0-1,0 0 1,-1 1 0,1 0-1,-1 0 1,1 1-1,-1 0 1,1 0-1,-1 1 1,-9 0-1,1 2-151,0 2 0,1 0-1,-1 0 1,-19 10-1,34-14-140,-11 4 18,1 1 1,-20 12-1,26-14-18,0 1 1,0 0-1,1 0 1,-1 0-1,1 0 0,0 1 1,-7 10-1,3-1-1,0 1-1,1 0 1,0 0-1,-6 23 1,12-32-3,0 1-1,0 0 1,0 0 0,1 0-1,0 0 1,0 0 0,1 1-1,0-2 1,0 1 0,1 0-1,0 0 1,0 0 0,0-1-1,1 1 1,0-1 0,0 0-1,1 0 1,6 8 0,8 8-1,1 0 1,24 18-1,-37-34 3,12 9 0,0 0 0,1-2 0,0 0 0,22 10 0,5 4 1,-31-19 6,0-1 0,1 0-1,0-1 1,16 4 0,18 7 23,-48-17-26,1 1 1,-1 0-1,0 0 0,0 0 0,0 1 0,1-1 1,1 3-1,-4-4-3,1 0 0,-1 0 1,0 1-1,0-1 0,1 1 1,-1-1-1,0 0 0,0 1 1,0-1-1,1 0 0,-1 1 1,0-1-1,0 1 0,0-1 1,0 1-1,0-1 0,0 0 0,0 1 1,0 0-1,0-1 1,0 1 0,-1 0 0,1 0 0,0-1-1,-1 1 1,1 0 0,0-1 0,-1 1 0,1 0 0,-1-1 0,1 1 0,-1-1-1,1 1 1,-2 0 0,-9 8 27,0-1-1,-24 13 0,-29 10 8,55-27-31,-34 14 13,-49 13 0,39-14-5,28-8-14,0-2-1,-40 7 1,61-14-46,-2 1-73,0 0 0,-13-1 0,18 0-30,-1 0-1,0-1 1,1 1-1,-1 0 0,1-1 1,-1 1-1,1-1 1,-1 0-1,1 1 1,-1-1-1,1 0 1,-1 0-1,1 0 1,0 0-1,-3-2 1,2 0-600,0 0 0,1 0 0,-1 0 0,-2-5-1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23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53 5225,'-17'-12'1056,"9"-7"-175,4-1 1447,-4 20-1232,4-2-400,18 8-207,3 23-1,-24 0 56,24 6-128,31 2-120,9-8-176,-3-6-48,14-9-8,9-8 0,1-16-584,5 8-1169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24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47 7450,'0'-6'552,"-2"-16"1140,2 21-1627,0 0 1,0 0 0,0 0-1,0 1 1,0-1-1,0 0 1,0 0-1,0 0 1,1 0-1,-1 1 1,0-1 0,0 0-1,1 0 1,-1 0-1,1 1 1,-1-1-1,1 0 1,-1 1-1,2-2 1,-2 2-61,0 0 1,0 0-1,0 0 0,0 0 1,0 0-1,1-1 0,-1 1 1,0 0-1,0 0 0,0 0 1,0 0-1,1 0 0,-1 0 1,0 0-1,0 0 0,0 0 1,1 0-1,-1 0 0,0 0 1,0 0-1,0 0 0,1 0 1,-1 0-1,0 0 0,0 0 1,0 0-1,0 0 0,1 0 1,-1 0-1,0 0 0,0 1 1,0-1-1,1 0 0,-1 0 1,0 0-1,0 0 0,0 0 1,0 0-1,0 1 0,0-1 1,1 0-1,-1 0 0,0 0 1,0 0-1,0 1 0,0-1 1,0 0-1,0 0 0,0 0 1,0 0-1,0 1 0,0-1 1,0 0-1,0 0 0,0 0 1,0 1-1,0-1 0,0 0 1,0 0-1,0 1 0,0 1 0,0 0-1,0 0 0,-1 0 1,1 0-1,0 0 1,-2 3-1,-2 10-2,0 0 0,1 0 1,0 0-1,0 23 0,2-25-1,-19 174 28,11-69-11,-18 66 13,3-31-40,18-109-40,2 63 0,5-88 23,5 30 0,-5-41 22,1 0-1,0 0 1,0-1 0,1 1 0,4 8-1,-6-14 5,0-1-1,0 1 1,1-1-1,-1 1 0,0-1 1,0 1-1,1-1 0,-1 0 1,1 1-1,-1-1 0,1 0 1,0 0-1,-1 0 1,1 0-1,0 0 0,0-1 1,2 2-1,-1-2 6,0 1 0,0-1 0,-1 0 0,1 0 0,0 0 0,0 0-1,0 0 1,0-1 0,-1 1 0,4-2 0,-2 1 23,1-1 0,-1 0 0,0 0 0,0 0 0,0-1 0,0 1 0,0-1 0,4-4 0,29-32 266,-30 31-249,22-26 119,-2-1 1,28-47-1,91-215 46,-86 164-180,-25 62-16,53-83 0,-86 151-14,1-2 4,0 0-1,1 1 1,-1-1-1,1 1 1,0-1-1,0 1 1,9-6-1,-12 8-6,7-2-52,-8 3 31,1 1 0,-1 0 0,0 0 1,1 0-1,-1 0 0,0 0 0,1 0 1,-1 0-1,0 0 0,1 0 0,-1 1 1,0-1-1,1 0 0,-1 0 0,0 0 1,1 0-1,-1 0 0,0 1 0,0-1 1,1 0-1,-1 0 0,0 0 0,0 1 1,1-1-1,-1 1 0,6 9-1267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24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281 101 7370,'-10'-13'857,"5"7"-429,1 0 1,-1 0-1,1-1 0,1 1 0,-1-1 1,1 0-1,-4-13 0,6 14-170,-1-5 113,2 11-349,-1 0 0,1-1-1,0 1 1,-1 0 0,1-1 0,0 1 0,0 0-1,-1-1 1,1 1 0,-1 0 0,1 0 0,0-1-1,-1 1 1,1 0 0,0 0 0,-1 0 0,1 0 0,-1-1-1,1 1 1,-1 0 0,1 0 0,0 0 0,-1 0-1,0 0-2,0 0-1,0 0 1,0 0-1,0 0 1,0 0 0,0 0-1,0 1 1,0-1-1,0 0 1,0 0-1,0 1 1,0-1-1,0 1 1,0-1-1,0 1 1,1-1-1,-1 1 1,0-1-1,0 1 1,1 0-1,-1-1 1,0 1-1,1 0 1,-1 0-1,0 0 1,0 0 0,-1 4 21,0 0 0,0 0 1,1 0-1,-2 7 1,-1 2 15,-50 156 242,0-4-174,-2 26-156,50-174-343,2 0 1,0 0-1,1 1 1,-2 30-1,5-46 231,0 0 0,1-1 0,-1 1 0,0 0 0,1-1 0,0 1 0,0 3 0,-1-6 98,1 0 0,-1 0 0,0 1 1,0-1-1,0 0 0,0 0 0,0 1 0,0-1 0,0 0 0,1 0 1,-1 0-1,0 1 0,0-1 0,0 0 0,0 0 0,1 0 0,-1 1 1,0-1-1,0 0 0,1 0 0,-1 0 0,0 0 0,0 0 0,1 0 1,-1 0-1,0 0 0,0 0 0,1 1 0,-1-1 0,0 0 0,0 0 0,1 0 1,-1 0-1,0-1 0,0 1 0,1 0 0,-1 0 0,0 0 0,0 0 1,1 0-1,-1 0 0,0 0 0,0 0 0,0 0 0,1-1 0,-1 1 1,0 0-1,1 0 0,7-11-2176,2-15-1845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5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4 911 4001,'-1'1'114,"1"0"0,-1 1 0,1-1 0,-1 0 0,1 0 0,0 1 0,0-1 0,-1 0 0,1 1 1,0-1-1,0 0 0,0 1 0,0-1 0,1 2 0,-1-3-69,0 0-1,0 1 1,0-1 0,0 0 0,1 1-1,-1-1 1,0 0 0,0 1 0,1-1-1,-1 0 1,0 1 0,0-1 0,1 0-1,-1 0 1,0 1 0,1-1 0,-1 0-1,0 0 1,1 0 0,0 1 0,0-1 41,0 0 1,-1 0-1,1 0 1,0 0 0,0 0-1,0 0 1,0 0 0,0 0-1,0 0 1,0 0-1,0-1 1,1 0 0,8-2 517,-1-2 1,13-7 0,-12 6-342,13-9 391,42-34 0,20-28-27,-4 4-169,-70 64-426,442-367 982,-340 289-622,-23 8 28,-66 53-131,0 0 0,23-36 1,-32 38 117,-10 18-67,-6 9-129,-14 16 71,12-15-244,-8 8 82,-11 15 0,-15 35-8,32-53-103,-90 149 69,-1 3-61,3 11-2,15 5-8,24-9-41,52-159 7,0 0 0,1 0 0,-1 13 0,2-17-73,1 0-1,-1 1 1,1-1 0,0 0-1,0 0 1,1 0-1,2 7 1,18 30-1386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24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7154,'-43'2'2080,"20"7"-744,9-1 137,26 0-785,17 5-312,23-1-160,8 0 16,22-1-48,5-7-72,-14-8-48,1-9 0,-6-9-16,-2 11-8,-4 5 16,0-2-192,-2 10-2433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25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191 110 1800,'-6'-3'814,"-1"1"-1,1-1 0,0 0 0,-1-1 0,-9-8 0,-12-6 676,-6-3-26,19 11-585,0 1 0,-21-9 0,23 13-514,11 3-186,8 4 23,13 6 72,0 1 0,20 13-1,21 10 10,-37-23-250,1 0 0,0-2-1,0 0 1,43 5 0,-31-8 5,0-2 1,61-4-1,88-17-57,-105 8-2356,-37 7-1349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25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2240,'-42'9'1802,"29"-7"-933,0 0 1,-25 10 0,33-10-499,-1 0 1,0 0-1,0-1 0,0 0 1,-6 1-1,-7 0 608,18-2-925,0 0 0,0 0 0,0 1 0,0-1 0,0 0-1,-1 1 1,1-1 0,0 1 0,0-1 0,0 1 0,0-1 0,0 1 0,1 0-1,-1-1 1,0 1 0,0 0 0,0 0 0,0-1 0,0 3 0,0-3-48,1 0 1,0 0-1,0 1 1,0-1-1,0 0 0,0 0 1,0 0-1,0 0 1,0 1-1,0-1 1,0 0-1,0 0 1,0 0-1,0 0 1,0 1-1,0-1 1,0 0-1,0 0 1,0 0-1,0 0 0,0 1 1,0-1-1,0 0 1,0 0-1,1 0 1,-1 0-1,0 0 1,0 1-1,0-1 1,0 0-1,0 0 1,1 0-1,1 3 19,0-1 0,1 0 0,0 0 1,-1 0-1,1-1 0,0 1 0,0 0 0,0-1 0,0 0 0,0 0 1,0 0-1,6 1 0,6 2 115,13 7 244,-17-7-106,21 6 0,-10-6-79,1 0 0,0-2-1,43-1 1,71-13-27,-33 1-69,-90 10-101,13-1-275,0 1 0,31 3 0,-42 0-678,16 6-1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4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1632 1520,'-3'-7'1427,"2"4"-1203,0 1 0,0 0-1,1 0 1,-1-1 0,1 1 0,-1 0 0,1-1 0,0 1 0,0-1-1,0 1 1,0-4 0,2-15 1113,-2 17-1085,0 0 0,0 0 0,1 0 0,0-5 0,10-21 917,-8 20-738,5-17 0,-5 15-245,0 0 1,1 0-1,7-16 0,-2 7 31,0-1 0,-1 1 0,-1-1 0,4-26 0,-6 22 21,1-1 1,2 1 0,15-36-1,1-11-2,-5 11-134,40-128 43,5-22 721,-58 197-845,16-40 68,-3 9-45,11-22 19,-14 33-40,-5 13-12,24-41-1,-27 52-7,1-1-1,0 1 0,1 0 1,17-15-1,-9 12-2,-1-2 0,23-26 0,-31 32 0,-1 1 0,20-14 0,-17 14 0,18-17 0,-22 18 0,-3 3-1,-1 1 0,1 0 0,0 0 1,1 1-1,-1-1 0,1 1 0,5-4 0,2 2 1,-1 1-1,15-4 1,0 0 0,-14 3-2,-10 4 0,0 0 0,0 0 0,0 0 0,0 0 1,0 1-1,0-1 0,0 1 0,0-1 1,0 1-1,0 0 0,3 0 0,-2 0-1,1 0-1,-1 0 0,0 0 1,0 1-1,1 0 1,-1-1-1,0 1 1,0 0-1,0 0 1,0 1-1,0-1 0,0 1 1,0-1-1,0 1 1,-1 0-1,1 0 1,2 3-1,-2-1 0,0 0 0,0 0 0,0 0 1,-1 1-1,0-1 0,0 0 0,0 1 0,-1 0 0,3 8 0,-1 6-1,1 24 1,-2-17 13,0-1 5,-1 1 0,-1 0 0,-1-1-1,-1 1 1,-2-1 0,-11 44-1,13-61-7,-1-1-1,-1 1 0,1-1 0,-1 0 1,0 0-1,-1 0 0,0-1 0,-9 11 1,-3 0 21,-30 22 1,5-5-5,31-24-19,-28 24 9,34-31-15,1 0 0,0 0 1,0 1-1,1-1 0,-1 1 0,1 0 0,0 0 0,0 1 0,-3 5 0,6-10 2,0 1-1,0-1 0,0 0 0,0 1 0,0-1 1,0 0-1,0 0 0,0 1 0,0-1 0,0 0 0,0 0 1,0 1-1,0-1 0,1 0 0,-1 0 0,0 1 0,0-1 1,0 0-1,0 0 0,1 0 0,-1 1 0,0-1 1,0 0-1,0 0 0,1 0 0,-1 0 0,0 1 0,0-1 1,1 0-1,-1 0 0,0 0 0,0 0 0,1 0 0,10 5-8,0-1 0,0 0-1,1-1 1,-1 0 0,17 2-1,-14-3 10,1 1 0,-1 0 0,21 9 0,-22-7-3,-1 2 0,1-1 0,-1 2 0,-1-1 0,1 2 0,-1-1 0,-1 2 0,1-1 0,10 15 0,-10-11-31,1 2-50,11 17 0,-19-26 75,-1-1 0,0 2-1,0-1 1,0 0 0,-1 0-1,3 13 1,-4-10 10,1 0 1,-1 1-1,0-1 0,-1 0 0,0 1 1,-1-1-1,0 0 0,0 1 0,-1-1 1,0 0-1,-1 0 0,0 0 0,0-1 0,-9 17 1,3-10 6,6-9-4,0 0-1,0 0 0,-1-1 1,0 0-1,0 1 0,0-2 1,-1 1-1,-8 7 0,-19 8 20,-62 26 0,80-40-20,0-1 0,0-1 0,-1 0 0,1-1 0,-1 0 0,0-2 0,1 1 0,-1-2 0,0 0 0,-18-3 0,27 3-3,2-1-1,0 1 1,0 0-1,0 0 1,-7 1-1,7-1-53,3 1-49,-1-1 0,1 0-1,0 0 1,-1 0 0,1 0 0,0 0-1,-1 0 1,1-1 0,-2 1 0,-1-1-1809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5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18 1408,'0'0'150,"1"-1"113,-1 1 0,1 0 0,0-1 0,-1 1 0,1-1 0,-1 1 0,1-1 0,-1 1 0,1-1 0,-1 1 0,1-1 0,-1 0 0,0 1 0,1-1 0,-1 0 0,0 1 0,1-1 0,-1 0 0,0 1 0,0-1 0,0 0 0,0 0 0,0 0 0,0 0-178,0 1 1,0 0-1,0 0 1,-1 0-1,1-1 1,0 1-1,-1 0 1,1 0-1,0 0 1,0 0-1,-1 0 1,1-1-1,0 1 1,-1 0-1,1 0 0,0 0 1,-1 0-1,1 0 1,0 0-1,0 0 1,-1 0-1,1 0 1,0 0-1,-1 0 1,-9 2 739,7-1-587,0 0 0,0 1 0,0-1 0,0 1 1,-4 3-1,-8 5 321,8-6-421,0 0 1,1 0-1,0 1 0,0 0 1,0 1-1,0-1 0,1 1 1,0 0-1,0 1 0,-4 7 1,-6 11 57,-14 37 1,27-58-192,-35 82 103,-27 94-1,59-161-101,-50 184 21,44-152-28,2 0 1,-2 55-1,8 41-5,5-109 9,12 71 1,30 56-28,-37-147-194,0 0 1,10 19-1,-6-19-1052,20 25 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6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72 2729,'-1'-1'127,"1"1"1,-1-1 0,1 1-1,-1-1 1,1 1 0,-1-1-1,1 1 1,-1 0 0,0-1-1,1 1 1,-1-1 0,1 1-1,-1 0 1,0 0 0,1-1-1,-1 1 1,0 0 0,1 0-1,-1 0 1,0 0 0,1 0-1,-1 0 1,0 0 0,0 0-1,1 0 1,-1 0 0,0 0-1,0 1 1,-4-1 1048,5 7 970,0-7-2117,0 0 0,0 0 0,-1 0 0,1 0 0,0 0 0,0 0 1,-1 1-1,1-1 0,0 0 0,0 0 0,-1 0 0,1 0 0,0 0 0,0 0 1,-1 0-1,1 0 0,0 0 0,0 0 0,-1 0 0,1 0 0,0 0 0,0-1 1,-1 1-1,1 0 0,0 0 0,0 0 0,-1 0 0,1 0 0,0 0 0,0-1 1,-1 1-1,1 0 0,0 0 0,0 0 0,0-1 0,-3-1 381,6 5 156,-3-3-529,0 0 0,0 1 1,0-1-1,0 0 0,0 1 0,-1-1 0,1 0 0,0 0 0,0 1 0,0-1 0,0 0 1,0 1-1,0-1 0,0 0 0,-1 1 0,1-1 0,0 0 0,0 0 0,0 1 1,-1-1-1,1 0 0,0 0 0,0 0 0,-1 1 0,1-1 0,0 0 0,-1 0 0,1 0 1,-1 0-1,1 1 65,-2 0-56,1 0-1,0 1 0,0-1 1,0 0-1,0 1 0,0-1 1,0 1-1,0-1 0,0 1 0,0-1 1,0 4-1,-5 20 191,3-7-131,-26 118 128,22-95-219,-1 60 0,9 100 9,0-176-23,1 0 0,1 0 0,1 0 0,1-1 1,2 0-1,0 0 0,19 39 0,1-14-3,-26-45 1,2 0 0,-1-1 0,0 1 1,1 0-1,0-1 0,-1 0 0,2 0 0,-1 0 0,0 0 0,0 0 0,1 0 0,0-1 0,-1 0 0,9 4 0,-6-3-1,0 0 1,0-1-1,0 1 1,1-2-1,-1 1 1,1 0-1,-1-1 0,1 0 1,0-1-1,0 0 1,-1 0-1,1 0 1,0-1-1,6-1 0,-5 0 1,-1 0 1,-1-1-1,1 1 0,12-8 0,23-18-7,-27 18 2,51-41-5,-54 40 14,-2 0-1,1 0 0,14-21 0,-1-9 10,26-56 0,-25 38-5,26-92 1,-35 99-2,-15 49-4,36-120 20,-28 87-13,6-49 1,-12 63 2,-1 0 0,-2-38 0,0 58-8,-1-1 0,1 1-1,0 0 1,-1 0 0,0 0 0,1 0-1,-1 0 1,0 0 0,0 0-1,0 0 1,-1 0 0,1 0 0,0 1-1,-1-1 1,1 0 0,-1 1-1,1-1 1,-1 1 0,0 0 0,0-1-1,1 1 1,-1 0 0,0 0-1,0 0 1,0 1 0,0-1 0,0 0-1,-4 0 1,5 1-1,0-1-1,0 1 1,0 0 0,0 0 0,0 0-1,0 0 1,0 0 0,0 0-1,0 0 1,0 1 0,0-1 0,0 0-1,0 0 1,1 1 0,-1-1 0,0 1-1,-1 0 1,-13 12 13,7-5-10,0 1-3,-1-1 1,2 1 0,-1 0-1,1 0 1,1 1 0,0 0-1,0 0 1,1 1 0,0 0-1,-5 17 1,2 4-7,1-1 0,-3 38-1,0 66-4,5-57 7,3-49 3,-5 90 8,7-97-8,1 0-1,1 1 1,5 26-1,-4-40-5,0 1 1,0-1-1,0 1 0,1-1 1,1 0-1,9 15 0,-10-18-254,0-1-1,1 0 1,-1 0-1,1-1 0,0 1 1,0-1-1,0 0 0,0 0 1,1-1-1,10 6 0,-7-6-1656,1 0 0,17 4-1,-27-7 1893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7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81 2537,'-7'-13'1953,"6"9"-1440,-1 1 1,1 0-1,-1 0 1,0 0 0,1 0-1,-2 0 1,1 0 0,0 0-1,0 1 1,-4-3-1,2 2-112,-1 0 0,0 0 0,-1 1 0,1 0 0,0 0-1,-7-2 1,-36-5 1043,39 8-1217,3-1-163,0 1 0,-1 1-1,1-1 1,0 1 0,0 0-1,0 1 1,-1 0 0,1 0-1,0 0 1,0 0 0,0 1-1,0 0 1,1 0 0,-8 4-1,5-1-55,-1 0 0,0 0-1,1 0 1,0 1-1,0 1 1,1-1-1,-1 1 1,2 1 0,-1-1-1,1 1 1,0 0-1,-5 10 1,-25 57 19,30-62-22,1 2 0,1-1 0,-5 26 0,7-24-5,1 0 0,1 0 1,0 0-1,1 0 1,1 0-1,1 0 0,0-1 1,1 1-1,6 17 1,-8-28-4,0-1 1,0 1 0,1-1 0,-1 0 0,1 0-1,0 0 1,1 0 0,-1 0 0,0-1 0,1 0-1,0 1 1,0-1 0,0 0 0,0-1 0,0 1-1,1-1 1,-1 0 0,1 0 0,-1 0 0,1-1-1,0 1 1,0-1 0,0 0 0,0-1 0,5 1-1,2-1 6,0 0 1,0-1-1,-1-1 0,1 0 0,-1 0 0,1-1 0,-1 0 0,0-1 0,0-1 0,-1 1 1,17-11-1,65-42 35,-84 53-29,-1-1-1,1 0 0,-1-1 0,0 1 0,11-13 1,-17 17-7,-1 1 0,1-1 0,0 0 0,-1 1 0,1-1 0,-1 0 0,1 0 0,-1 0 0,1 1 0,-1-1 0,0 0 0,1 0 0,-1 0 0,0 0 0,0-1 0,0 1 0,0 0 0,0 0-1,-1 1 1,1-1 0,-1 0-1,1 0 1,-1 1 0,1-1 0,-1 0-1,1 1 1,-1-1 0,0 0-1,1 1 1,-1-1 0,0 1-1,-1-1 1,-1-1 1,0 0 1,0 1-1,-1-1 0,1 1 1,-1 0-1,1 0 0,-1 0 1,0 0-1,1 1 0,-1 0 1,0-1-1,-4 2 0,0-2 1,-200-2 21,202 3-29,0 0 1,0 1-1,0 0 0,-8 2 0,14-4 4,0 1-1,0 0 0,0 0 0,0 0 0,0 0 0,0 0 0,0 0 1,0 0-1,0 0 0,0 0 0,0 0 0,0 0 0,0 0 0,0 0 1,0 0-1,0 0 0,0 0 0,0 0 0,0 0 0,0 0 1,0 0-1,0 0 0,0 0 0,0 0 0,0 0 0,0 0 0,0 0 1,0 0-1,0 0 0,0 0 0,0-1 0,0 1 0,0 0 0,0 0 1,0 0-1,0 0 0,0 0 0,0 0 0,0 0 0,0 0 1,0 0-1,0 0 0,0 0 0,0 0 0,0 0 0,0 0 0,0 0 1,0 0-1,-1 0 0,1 0 0,0 0 0,0 0 0,0 0 0,0 0 1,0 0-1,0 0 0,5-2-33,6 1 15,0 1 0,0 0 0,0 1 0,15 2 0,19 2 3,63-8 17,-43-1 9,75-8-2084,-80 3-1203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7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80 4593,'0'-7'772,"0"0"0,0 0 0,-1 0 0,0 0 0,-2-7 0,3 12-649,-1 0 1,0 1-1,1-1 1,-1 0-1,0 1 1,0-1-1,0 1 1,0 0-1,0-1 1,0 1-1,0-1 1,0 1-1,-1 0 1,1 0-1,-1 0 1,1 0-1,-1 0 1,1 0-1,-1 0 1,1 1-1,-1-1 1,0 0-1,1 1 1,-1-1-1,-2 1 1,0 0-22,0 0 1,0 0-1,0 1 1,1-1-1,-1 1 1,0 0-1,1 0 1,-1 1-1,1-1 1,-1 1-1,1 0 1,-1 0-1,-3 3 1,-4 2 16,1 2-1,0-1 1,0 1-1,1 1 1,0-1-1,0 2 1,1-1-1,-9 17 1,10-15-101,0 1 0,1-1 0,1 2 1,0-1-1,0 0 0,2 1 0,-4 24 0,6-31-19,1-1-1,-1 0 1,2 1 0,-1-1-1,1 0 1,0 0-1,0 1 1,0-1 0,1 0-1,0 0 1,0 0-1,1 0 1,0-1 0,0 1-1,0-1 1,1 1-1,6 7 1,-4-7-3,1-1 0,-1 0 0,1 0 1,0 0-1,0-1 0,0 0 0,1 0 0,11 3 1,69 19 2,-61-19 11,47 10 26,-74-17-35,0 0 0,0 0 0,0 0 1,1 0-1,-1 0 0,0 0 0,0 0 1,0 0-1,1 1 0,-1-1 0,0 0 1,0 0-1,0 0 0,1 0 0,-1 0 0,0 0 1,0 1-1,0-1 0,0 0 0,0 0 1,1 0-1,-1 0 0,0 1 0,0-1 1,0 0-1,0 0 0,0 1 0,0-1 1,0 0-1,0 0 0,0 0 0,0 1 1,0-1-1,-3 7 18,-2-1-14,-1 1 0,0-1 0,-11 10-1,-23 15-55,37-28 44,-117 72-115,112-70 4,0 0 1,-1-1 0,1 0 0,-1-1 0,0 0 0,0-1 0,0 1-1,-1-2 1,1 1 0,0-1 0,-14-1 0,20 0-58,0 0 0,0 0 0,0 0 0,0-1 1,0 0-1,1 1 0,-1-1 0,-3-2 0,4 2-96,1 0 1,-1 0-1,1-1 0,0 1 0,-1-1 0,1 1 0,0-1 0,0 1 1,0-1-1,-1-2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8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41 1952,'-26'-3'3511,"-19"-2"163,38 5-3333,6 0-225,-1 0 0,0 0 0,1 0 0,-1 0 0,0 0-1,0 0 1,1 0 0,-1 0 0,0 1 0,1-1 0,-1 1-1,0-1 1,1 1 0,-1 0 0,-2 1 0,4-2-99,0 0 0,0 0 0,0 1-1,-1-1 1,1 0 0,0 0 0,0 0 0,0 0 0,0 0 0,0 0 0,0 0 0,0 0 0,0 1 0,0-1 0,0 0 0,0 0 0,0 0 0,0 0-1,0 0 1,0 0 0,0 1 0,0-1 0,0 0 0,0 0 0,0 0 0,0 0 0,0 0 0,0 0 0,0 1 0,0-1 0,0 0 0,0 0 0,0 0-1,0 0 1,0 0 0,0 0 0,0 0 0,0 1 0,0-1 0,0 0 0,0 0 0,0 0 0,1 0 0,7 3 493,16 0 116,-23-2-598,25 0 350,41-3-1,30-7-234,-30 1-79,-15 4-120,284-21-407,-243 21-2371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43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466 50 2280,'1'0'114,"-1"-1"-1,1 1 0,-1-1 0,1 0 0,0 1 0,-1-1 0,1 0 0,-1 1 0,1-1 0,-1 0 0,0 0 0,1 1 0,-1-1 0,0 0 0,0 0 0,1 0 0,-1 0 0,0-1 0,0 1-12,0 1 0,0-1-1,0 1 1,0-1-1,1 0 1,-1 1-1,-1-1 1,1 0-1,0 1 1,0-1-1,0 1 1,0-1-1,0 0 1,-1 1-1,1-1 1,0 1-1,0-1 1,-1 0 0,1 1-1,0-1 1,-2 0-1,1-2 664,0 1-639,0 1-1,0 0 0,0 0 1,0-1-1,0 1 1,-1 0-1,1 0 0,0 0 1,0 1-1,-1-1 1,1 0-1,-1 0 0,1 1 1,-2-2-1,2 2-93,0 0 0,1-1 0,-1 1 0,0 0 0,1 0 0,-1 0 0,0-1 0,0 1 0,1 0 0,-1 0 0,0 0 0,1 0 0,-1 0 0,0 0 0,0 1 0,1-1 0,-1 0 0,0 0 0,1 0 0,-1 1 0,0-1 0,1 0-1,-1 1 1,0-1 0,1 0 0,-1 1 0,1-1 0,-1 1 0,1-1 0,-1 1 0,1-1 0,-1 1 0,1-1 0,-1 2 0,-5 12 78,4-8-89,0 1 1,-1-1-1,-7 11 1,3-5-7,0 0 0,-4 13-1,-11 18 6,-8 6 21,-17 29 112,-57 91 472,86-141-444,1 1 1,1 1-1,-12 33 1,-30 111 628,47-132-488,2 0 0,2 0 0,-3 86 0,17 130 187,-5-227-480,-2-28-25,27 287 151,34-65-81,-54-201-65,-3-10-15,59 171 101,-47-144-152,2-1-1,33 53 1,0-18-2104,-3-5-2036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43 814 7650,'-6'1'874,"4"-1"-538,-1 1-1,0-1 1,0 0-1,0 0 0,0 0 1,0 0-1,1 0 1,-1-1-1,0 1 1,0-1-1,-3-1 0,6 2-326,0 0-1,0 0 0,1 0 0,-1 0 0,0 0 0,0 0 0,0 0 1,0 0-1,0 0 0,0 0 0,0 0 0,0 0 0,0 0 1,0 0-1,0 0 0,0 0 0,0 0 0,0 0 0,0 0 0,0 0 1,0-1-1,0 1 0,0 0 0,0 0 0,0 0 0,0 0 1,0 0-1,0 0 0,0 0 0,0 0 0,0 0 0,0 0 0,0 0 1,0 0-1,0 0 0,0 0 0,0 0 0,0 0 0,0-1 1,0 1-1,0 0 0,0 0 0,0 0 0,0 0 0,0 0 1,0 0-1,0 0 0,0 0 0,0 0 0,0 0 0,0 0 0,3 1 59,0 0 0,0 0-1,0 0 1,0 1 0,-1-1-1,1 1 1,0-1 0,2 3-1,19 11 184,96 31 529,-80-32-630,-24-8-129,0-2-1,1 0 1,-1-1 0,20 1-1,70-2 15,-68-4-16,0-2-1,71-16 1,-89 15-5,0-1 0,0-1 0,-1-1 0,0 0 0,-1-2 0,35-23 0,-48 30-8,-1-1 0,1-1 0,-1 1 0,0 0 0,0-1 0,0 0 0,0 0 0,-1 0 0,0-1 0,0 1 0,-1-1 0,1 1 0,-1-1 0,1-8 0,-1 6-18,-1 1 0,0-1 0,-1 0 0,0 0-1,0 0 1,-1 0 0,0 0 0,0 0 0,-1 0 0,-3-11 0,-2-1-72,-1 1 0,-1 1 0,-1-1 0,0 1 1,-2 1-1,0 0 0,-21-22 0,15 20 76,-1 1-1,-24-17 1,-44-24 15,5 2 4,80 56-10,-9-7 4,-19-17-1,27 21-2,0 0 1,0 1 0,0-1 0,0-1 0,1 1-1,-1 0 1,1-1 0,-3-7 0,4 8 10,0 0 0,0 0 0,0-1 0,0 1 0,1 0 0,-1 0 0,1-1 0,0 1 0,1 0 0,0-6 0,0 7 11,0-1 0,0 1-1,1-1 1,-1 1-1,1 0 1,0-1-1,0 1 1,0 0-1,0 1 1,0-1-1,1 0 1,-1 0-1,1 1 1,4-3-1,7-5-2,2 1 0,-1 1 1,1 0-1,0 1 0,28-7 0,-2 1-16,1 2 1,0 2 0,72-5-1,-100 13-3,1 1-1,-1 0 0,1 1 1,-1 1-1,1 1 0,-1 0 1,18 6-1,60 33 20,-59-25-11,-15-8 2,-1 1-1,25 18 1,-33-21-4,-1 1 0,-1-1 0,1 2 0,-2-1 0,13 16 0,-17-19-2,-1 0 0,1 0 0,0 0 0,-1 1 0,0-1 0,-1 0 0,1 1 0,-1-1 0,1 10 0,-1-6 4,-1-1-1,0 1 0,-1-1 1,0 1-1,-4 13 1,-2 2 13,-1-2-1,-1 1 1,-18 29 0,1-2-3,2 0 1,-28 87-1,48-124-19,1 0 1,0 0-1,1 1 0,1-1 0,0 16 1,1-24 0,0-1 1,1 1-1,0 0 1,-1 0-1,2-1 1,-1 1-1,0-1 1,5 9-1,-4-10 0,0 0 1,0 0-1,0 0 0,0 0 0,1-1 0,-1 1 1,1-1-1,0 1 0,0-1 0,0 0 1,0 0-1,4 2 0,2 0-1,1-1 1,-1 0-1,1 0 1,0-1-1,15 2 1,-1-2 6,34-3 1,-29 1 2,125-11-2727,-116 8-850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11 3209,'-1'-1'146,"1"1"0,-1-1 1,0 0-1,1 0 0,-1 1 1,0-1-1,0 0 1,1 1-1,-1-1 0,0 1 1,0-1-1,0 1 0,0-1 1,0 1-1,0-1 0,-1 1 1,1 0-47,0 0 0,0 0 0,0 0 1,1 1-1,-1-1 0,0 0 0,0 0 1,1 1-1,-1-1 0,0 1 0,0-1 1,1 1-1,-1-1 0,0 1 0,1-1 0,-1 1 1,1-1-1,-1 1 0,1 0 0,-1 1 1,-4 4 215,1 1 0,0 0 1,1 0-1,0 1 0,-3 7 0,3-7-164,-10 29 156,2 1-1,1 0 0,2 0 0,2 0 0,-2 52 0,8 129-172,15-43-83,-8-132-177,23 77-1,-27-110-14,1-1-1,0 1 0,12 18 0,-14-25 83,1 0 0,0-1-1,-1 1 1,1-1 0,1 0-1,-1 0 1,0 0 0,1 0 0,-1-1-1,1 1 1,6 2 0,-6-3 33,1-1 0,-1 0 0,1 0 1,0 0-1,0 0 0,0-1 1,0 1-1,6-1 0,-4-1 18,0 0 0,0 0 0,0 0 0,14-5 0,-12 2 6,0-1 0,0 1-1,-1-2 1,1 1 0,-1-1-1,0 0 1,0-1 0,9-11 0,2-4 10,29-44 0,-30 39 114,-1-1 1,-2-1 0,22-57-1,-29 61 48,-1 0 0,-1 0-1,-2-1 1,0 0 0,0-35 0,-4 47-86,-1 0 1,0 0-1,-1 0 1,0 0-1,-2 0 1,1 1-1,-2-1 1,0 1-1,-10-20 1,14 30-44,0 1 17,0 0-1,-1 0 0,1-1 1,0 1-1,-1 0 1,-2-3-1,3 5-35,1 0 0,-1-1 0,1 1 0,-1 0 0,0-1 0,1 1 0,-1 0 0,1 0 0,-1-1-1,0 1 1,1 0 0,-1 0 0,0 0 0,1 0 0,-1 0 0,0 0 0,1 0 0,-1 0 0,0 0 0,1 1 0,-1-1-1,0 0 1,1 0 0,-1 1 0,0-1 0,1 0 0,-1 0 0,0 1 0,-1 1 43,-1-1 0,1 1 0,0 0-1,-1 0 1,1 0 0,0 0 0,0 0 0,0 0 0,-2 5 0,0 1 21,0 0 0,-4 9 0,-3 15-27,0 2 0,2 0 0,2 0 0,-4 41-1,6-18-117,5 102 0,2-124-563,2 1 0,2-1 0,10 37 1,-10-53-1101,10 19 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7954,'2'0'648,"2"10"264,-6 19-280,-14 7-208,5 21-216,7 4-112,-14 17-64,-1 1 0,13 3 48,-3 1-704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136 152 5985,'-1'-17'553,"0"0"0,2 1 0,0-1 0,5-29 0,-6 44-489,1 0 0,-1-1 0,1 1 0,0 0 0,0 0 0,0 0 0,0 0 0,0 0 0,0 1 0,1-1 0,-1 0 0,0 0 0,4-2 0,-4 3-36,0 0-1,1 0 1,-1 0-1,1 1 1,0-1-1,-1 0 1,1 1-1,-1-1 1,1 1-1,0-1 1,-1 1-1,1 0 1,0 0-1,0 0 1,-1 0-1,1 0 1,0 0-1,2 1 1,-2-1-12,0 1 1,0 0-1,0-1 1,0 1-1,0 0 0,0 0 1,0 1-1,0-1 1,-1 0-1,4 3 1,0 1 9,-1 0 0,7 8 0,-1 1-4,-1 1 0,-1 0 0,8 16 0,17 53 29,-26-66-41,11 34 33,17 77 1,-28-89-1,-1-1 1,1 69-1,-7-95-24,0-1-1,-1 0 0,0 0 0,-2 0 1,-3 16-1,3-21-3,1-1 1,-1 0-1,0 0 0,0 0 1,-1 0-1,0 0 1,0 0-1,-1-1 0,1 0 1,-11 9-1,4-5 8,0-1 0,-1 0 0,-1 0 0,1-2 0,-1 1 0,0-1 0,0-1 0,-18 4 0,22-6-12,-1-1 0,0-1 0,-1 1-1,1-2 1,0 1 0,0-1 0,0-1 0,0 0 0,0 0 0,0-1-1,0 0 1,-14-6 0,20 7-45,0-1 1,0 0-1,0 0 1,0 0-1,1 0 0,-1-1 1,1 0-1,-1 0 0,1 0 1,0 0-1,0 0 0,-4-6 1,5 6-237,1 0 1,0-1-1,0 1 0,0 0 1,1 0-1,-1-5 1,1 7 142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3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370 192 6689,'-6'-15'836,"0"2"-1,-1-1 0,-1 1 0,0 0 0,-11-12 1,-8-13 550,23 31-1196,-1 1 0,0 0 1,0 0-1,-7-7 0,9 10-135,0 1 0,-1 0 0,1-1 0,-1 1 0,1 0 0,-1 1 0,1-1 0,-1 1 0,-7-3 0,10 4-53,0 0 0,0 0 0,-1 0-1,1 0 1,0 0 0,0 0-1,0 0 1,0 0 0,-1 1 0,1-1-1,0 0 1,0 1 0,0-1-1,0 1 1,0-1 0,0 1 0,0 0-1,0-1 1,0 1 0,0 0 0,0-1-1,0 1 1,0 0 0,0 1-1,-2 2-3,0 0 0,1 0 0,-1 1 0,-1 5 0,3-9 4,-3 10 4,0 0 0,0 0 0,2 0 0,-1 0 0,1 0 0,1 0 0,0 1 0,0-1 0,2 1 0,-1-1 0,1 0 0,5 22-1,4 5 1,2-1 0,24 52 0,-6-16-1,-21-47-2,34 79 10,-13-53-4,5 10 6,-30-53-9,-1 0-1,-1 1 0,0-1 1,4 20-1,-6-26 1,-1 0 0,0 0 1,0 0-1,0 0 0,0 0 0,0 0 1,0 0-1,-1 0 0,0 0 0,0 0 0,0 0 1,0 0-1,0 0 0,0 0 0,-1 0 1,1-1-1,-1 1 0,0-1 0,0 1 1,0-1-1,0 0 0,0 0 0,0 1 1,-5 2-1,-1 0 12,-1 0 0,1 0 0,-1-1 0,-18 7 0,6-4 10,-25 3-1,33-8-37,-1 0-1,1-1 1,-1-1-1,1 0 1,-18-3 0,21 3-238,1-2 0,0 1 0,0-1 0,0-1 0,0 0 0,1 0 0,-1 0 0,-11-7 0,-17-16-2235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4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28 119 5513,'-5'-10'1056,"0"0"0,0 0-1,-3-15 1,7 21-850,0 0-1,0 0 1,0-1 0,1 1-1,0 0 1,0-1 0,0 1-1,0-1 1,0 1 0,1 0-1,1-6 1,-2 10-197,0-1 0,1 1 1,-1 0-1,0 0 0,0-1 0,0 1 1,0 0-1,0-1 0,0 1 0,0 0 1,0 0-1,1 0 0,-1-1 0,0 1 1,0 0-1,0 0 0,0 0 0,1-1 1,-1 1-1,0 0 0,0 0 0,1 0 0,-1 0 1,0-1-1,0 1 0,1 0 0,-1 0 1,0 0-1,0 0 0,1 0 0,-1 0 1,0 0-1,0 0 0,1 0 0,-1 0 1,0 0-1,1 0 0,-1 0 0,10 6 339,-9-5-283,6 5 50,0-1 0,0 0-1,1-1 1,0 0 0,-1 0-1,2-1 1,12 4 0,65 12 12,-81-18-106,70 12 43,86 15-29,-29-18-2948,-71-8-2427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4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39 9674,'-19'0'1096,"9"4"-720,6-14 313,2-1-97,14 5-200,3-4-120,14 5-176,6 6 48,2 7 136,13 8-64,10 5-176,10 0-16,23-3 8,14-5 80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5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183 145 984,'-3'-5'434,"0"0"0,1 0 0,0 0 0,0 0 0,0 0 0,1 0 0,0-1 0,0 1 0,-1-8 0,1 8-101,0-1-1,-1 1 1,1 0 0,-3-5-1,-4-12 1108,7 21-1329,0-1 0,1 1 0,-1-1 0,0 1 0,0-1 0,0 1 0,0-1 0,0 1 0,0 0 0,-1 0 0,-1-2 0,-1-1 160,2 3-196,1 0-1,0 0 1,0 0 0,-1 0-1,1 0 1,-1 1-1,1-1 1,0 0 0,-1 1-1,0-1 1,1 1-1,-1-1 1,1 1 0,-1 0-1,1 0 1,-1 0 0,0 0-1,1 0 1,-1 0-1,0 0 1,1 0 0,-1 1-1,1-1 1,-3 1-1,-4 2 228,1 1-1,0-1 0,-12 9 1,10-6-115,6-5-134,0 2 1,1-1-1,-1 0 0,0 0 1,1 1-1,-1-1 0,1 1 0,0 0 1,0 0-1,0 0 0,0 0 0,1 0 1,-1 0-1,1 0 0,0 1 1,0-1-1,0 1 0,-1 6 0,2-6-26,-1-1 1,1 1-1,0-1 0,1 1 0,-1-1 0,1 1 0,0 0 0,-1-1 0,2 0 0,-1 1 0,0-1 0,1 0 0,-1 1 1,4 4-1,3 1 24,-1 1 0,1-2 0,11 10 1,-6-5-21,98 116 97,-87-98-114,-16-21-10,44 55 22,51 84 0,29 108 1,-18 14 8,-96-227-27,9 29 8,-3 2 0,-2 0 0,11 84 0,-32-150-14,26 184 27,-25-161-22,-1 0 0,-2 0 1,-1 0-1,-7 36 0,3-39 8,-2 0 0,-1 0 0,-23 48 0,-50 74 50,70-130-57,-67 107 46,25-41-22,2 3-7,-59 89-113,88-143-704,19-26 52,-5 16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59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88 2641,'0'-1'200,"1"-1"0,-1 0 1,1 0-1,-1 0 1,0 0-1,0 0 1,0 0-1,0 1 1,0-1-1,0 0 0,-1 0 1,1 0-1,0 0 1,-1 0-1,0 1 1,1-1-1,-2-1 1,-4-17 1353,5 13-936,2 6-540,-1 0 0,0 0 0,0 0 0,-1 0 0,1 0 0,0 0 0,0 0 1,0 0-1,-1 1 0,1-1 0,-1-1 0,-6-7 563,6 9-626,1 0 0,0 0-1,0 0 1,0-1-1,0 1 1,0 0-1,0 0 1,0 0-1,0 0 1,0 0-1,0-1 1,0 1-1,0 0 1,0 0-1,0 0 1,0 0-1,0 0 1,0-1 0,0 1-1,0 0 1,0 0-1,0 0 1,0 0-1,0 0 1,0-1-1,1 1 1,-1 0-1,0 0 1,0 0-1,0 0 1,0 0-1,0 0 1,0 0 0,0 0-1,0-1 1,1 1-1,-1 0 1,0 0-1,0 0 1,0 0-1,0 0 1,0 0-1,1 0 1,-1 0-1,0 0 1,0 0-1,0 0 1,0 0-1,0 0 1,1 0 0,-1 0-1,0 0 1,0 0-1,0 0 1,0 0-1,0 0 1,1 0-1,2 0 135,-6 0 152,2 0-287,1 0 1,-1 0-1,1 0 1,-1 0-1,0 1 1,1-1-1,-1 0 1,1 0-1,-1 0 1,1 1-1,-1-1 1,1 0-1,-1 0 1,1 1-1,-1-1 1,1 0 0,0 1-1,-1-1 1,1 1-1,-1-1 1,1 1-1,0-1 1,0 0-1,-1 1 1,1-1-1,0 1 1,0 0-1,-1-1 1,1 1-1,0 0 1,-1 2 49,1 0 0,-1-1 1,1 1-1,0 5 0,0-6 1,0 4 17,-1 0 0,0 1 1,0-1-1,0 0 0,-4 8 1,0 4-6,2-3-43,0 0 0,1-1 0,0 17 0,3 44 1,0-44-24,-2-5-4,-1 0 0,-2 0-1,-11 47 1,9-40 5,1 0-1,0 53 1,2-19 0,1-49-62,1-12-70,1-1 0,-1 1 1,1-1-1,0 1 0,0-1 0,0 1 0,1-1 0,2 10 1,3-4-1482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5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49 101 1496,'-4'-1'363,"1"0"-1,-1 0 0,1 0 0,0 0 1,-1-1-1,1 1 0,0-1 0,0 0 1,0 0-1,-3-2 0,3 1 517,-3-2 756,6 5-1613,0-1-1,0 1 1,0 0-1,0 0 1,0-1 0,0 1-1,0 0 1,0 0 0,0-1-1,0 1 1,1 0 0,-1 0-1,0-1 1,0 1 0,0 0-1,0 0 1,0 0 0,1-1-1,-1 1 1,0 0 0,0 0-1,0 0 1,1 0 0,-1 0-1,0-1 1,0 1 0,0 0-1,1 0 1,-1 0 0,0 0-1,0 0 1,1 0 0,-1 0-1,5-2 330,1 1-1,-1 0 1,0 1-1,1-1 1,8 1-1,2 0-55,31-4 268,37-1-164,-21 5-183,102-13 0,-105 2-117,36-5-17,7 10-38,-17 2-15,-68 3-27,39-3-818,-22 4-1321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00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86 1008,'-2'-1'141,"-1"0"-1,1 1 1,-1-1 0,1 1-1,-1 0 1,0-1-1,1 1 1,-1 1 0,1-1-1,-1 0 1,0 1-1,1-1 1,-4 2 0,-4 1 646,-1-1 0,0 0 0,-21 1 0,26-2-320,4-1-340,1 0 0,-1 0 0,1-1 0,-1 1 0,0 0 0,1-1 0,-1 1 0,1-1 0,-1 1 0,1-1 0,-1 0 0,1 0 0,0 0 0,-1 0 0,1 0 0,0 0 0,0 0 0,-1 0 0,1 0 0,0 0 0,0-1 0,1 1 0,-1 0-1,-1-3 1,-3-5 544,1 1-1,1-1 1,-4-10-1,3 6-238,4 12-405,0 0-1,-1 0 1,1 0-1,0-1 1,0 1-1,0 0 1,0 0-1,0 0 1,0-2-1,0 3-25,1 0 0,-1 0 0,0 0 0,0-1 0,0 1 0,0 0 0,0 0 0,0 0 0,0 0 0,0-1-1,0 1 1,0 0 0,0 0 0,0 0 0,1 0 0,-1-1 0,0 1 0,0 0 0,0 0 0,0 0 0,0 0 0,1 0 0,-1 0-1,0 0 1,0-1 0,0 1 0,0 0 0,1 0 0,-1 0 0,0 0 0,0 0 0,0 0 0,1 0 0,-1 0 0,0 0-1,0 0 1,0 0 0,1 0 0,-1 0 0,0 0 0,0 0 0,0 0 0,1 0 0,-1 0 0,0 1 0,0-1 0,0 0 0,0 0-1,1 0 1,-1 0 0,0 0 0,0 0 0,0 0 0,0 1 0,0-1 0,0 0 0,1 0 0,-1 0 0,0 0 0,0 1-1,14 14-12,-12-13 13,-1 1 0,1-2 0,-1 1 0,1 0 0,0 0 1,0 0-1,0-1 0,0 1 0,0-1 0,0 0 0,1 1 0,-1-1 1,0 0-1,1 0 0,-1-1 0,5 2 0,47 5 214,-5-1-11,-24-2-116,119 14 319,79-2-97,-188-12-273,44 0 0,-52-5-18,34 4 0,-51-1-293,-1-1-1,1-1 1,-1 0-1,1 0 1,13-3-1,9-3-2404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6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 10258,'-22'-3'4425,"9"3"-2889,-3 0-111,7 0-617,1 3-728,4 1-64,10 2-224,9 0-624,7-2-1961,-1 4-4977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05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47 976,'0'-1'373,"0"0"-1,0-1 1,-1 1-1,1 0 1,0 0-1,-1-1 1,1 1-1,-1 0 1,1 0-1,-1 0 1,0 0-1,1 0 1,-1 0-1,-1-1 1,2 1-330,-1 1-11,1 0 0,0 0 0,0 0 1,0 0-1,0 0 0,0-1 0,0 1 1,0 0-1,-1 0 0,1 0 0,0 0 1,0 0-1,0-1 0,0 1 0,0 0 1,0 0-1,0 0 0,0 0 0,0-1 0,0 1 1,0 0-1,0 0 0,0 0 0,0 0 1,0-1-1,0 1 0,0 0 0,0 0 1,0 0-1,0 0 0,0-1 0,0 1 1,1 0-1,-1 0 0,0 0 0,0 0 0,0 0 1,0-1-1,0 1 0,0 0 0,0 0 1,1 0-1,-1 0 0,0 0 0,0 0 1,0 0-1,2-3 388,-1 3-399,-1 0 0,0 0 0,0-1-1,0 1 1,0 0 0,0 0 0,0 0 0,0 0 0,0-1 0,-1 1 0,1 0 0,0 0-1,0 0 1,0-1 0,0 1 0,0 0 0,0 0 0,0 0 0,0 0 0,0-1 0,0 1-1,-1 0 1,1 0 0,0 0 38,0-1 0,-1 1 1,1 0-1,0-1 0,0 1 0,0 0 0,-1-1 0,1 1 0,0 0 0,0-1 1,0 1-1,0-1 0,0 1 0,0 0 0,0-1 0,0 1 0,0 0 0,0-1 1,0 1-1,0-1 0,2-5 170,0 8 161,0 13 198,0 9-144,0-14-317,-1 17-1,-1 19 12,-2 25-70,-7-4-40,-5 69 9,13-132-31,1 0 0,0 1 0,1-1 0,-1 0 0,1 1 0,1 6 0,-1-10-23,-1 0-1,0 0 1,1 0 0,-1 0 0,1 0-1,-1 0 1,1-1 0,0 1-1,-1 0 1,1 0 0,0-1 0,0 1-1,-1 0 1,1-1 0,0 1-1,0-1 1,0 1 0,0-1 0,0 1-1,0-1 1,0 0 0,0 0 0,0 1-1,0-1 1,0 0 0,0 0-1,0 0 1,0 0 0,0 0 0,0 0-1,0 0 1,0 0 0,0 0-1,1-1 1,13-4-1579,1-1-887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0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22 4001,'-17'-7'1805,"12"5"-1387,0 0 1,0 0 0,-1 1-1,1-1 1,0 1 0,-7-1 0,8 3 3,7 0-249,7 0 134,-2-3-28,-2 1-156,0 0 1,0 0-1,0 1 0,0-1 0,0 1 0,0 1 0,0-1 0,0 1 0,6 1 0,13 7 86,0 1 0,31 17-1,-31-15-159,51 26 35,62 30-15,-100-51-46,0 3-1,-1 1 0,35 27 1,-68-45-22,-1 0 1,1 0 0,-1 0-1,0 1 1,5 6 0,-7-8 1,1 1-1,-1-1 1,0 1 0,0 0 0,0 0 0,-1-1 0,1 1 0,-1 0-1,1 5 1,0 1 10,-1 1-1,-1 16 0,0-22-8,0 0 0,0 0-1,0 0 1,0 0 0,-1 0-1,1 0 1,-1 0-1,0-1 1,-4 7 0,-1-1 1,-1-1 1,1 0-1,-1 0 0,-1 0 1,0-1-1,0 0 1,0 0-1,-1-1 1,-10 5-1,-5-1 11,-1 0 0,0-1 0,-1-2 0,0 0-1,0-2 1,-46 2 0,50-5-3,-63 3 17,75-5-31,0-1 1,-1 0-1,1-1 1,0 0-1,-17-5 1,25 6-63,-1-1 0,1 1-1,0 0 1,-1-1 0,1 0 0,0 0 0,0 0 0,0 0-1,0 0 1,-3-4 0,6 6-32,0-1 1,-1 0-1,1 1 0,0-1 1,0 0-1,0 1 0,0-1 0,0 0 1,0 1-1,0-1 0,0 0 1,1 1-1,-1-1 0,0 1 0,0-1 1,0 0-1,1 1 0,-1-1 0,0 0 1,1 1-1,-1-1 0,1 1 1,-1-1-1,0 1 0,1-1 0,-1 1 1,2-1-1,1-4-1154,3-10-2954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19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57 1040,'-1'0'126,"1"0"-1,-1 0 0,1 0 0,-1 0 1,1 0-1,0 0 0,-1 0 0,1 0 1,-1 0-1,1-1 0,-1 1 1,1 0-1,0 0 0,-1-1 0,1 1 1,0 0-1,-1 0 0,1-1 1,0 1-1,-1 0 0,1-1 0,0 1 1,0-1-1,-1 1 0,1-1 40,0 0 0,1 0 0,-1 1 0,0-1 0,0 0 0,1 1 0,-1-1 0,0 0 0,1 1 0,-1-1 0,1 1 0,0-2 1,6-8 664,-6 9-761,-1 0 1,1 0-1,0 0 0,0 0 1,0 0-1,0 0 0,0 0 0,0 1 1,0-1-1,0 0 0,0 1 1,0-1-1,2 0 0,19-5 630,-4 1-82,-16 4-541,1 0 13,-1 0-1,1 0 1,0 0 0,0 0 0,0 0-1,0 0 1,0 1 0,0 0 0,0 0-1,0 0 1,0 0 0,4 0 0,13 2-6,-14-2-67,0 0 0,0 1 0,1 0-1,8 2 1,2 3 7,7 3-6,-13-4-11,-8-3 11,1 0 0,-1 0-1,1-1 1,0 1 0,-1-1-1,1 0 1,0 0 0,0 0-1,0-1 1,6 1 0,4-1 71,3-1 15,25 2 0,-31 1-83,-1-1-1,0-1 0,0 1 0,0-2 0,14-1 0,55-14 14,-45 7-20,0 3 0,60-4 0,-46 10-12,76 11 0,44 19-2,-44-7 3,46-7 5,-123-14-2,210 1 443,249-5 191,-172 30-571,-333-27-68,220 12 20,-134-10-10,-59-2-7,25 2 1,63-5-1,-104 0-3,154-6 121,27 3 273,135-9 10,4 19-283,-233-1-101,37 0 15,32 2-10,-130-5-21,74 1 15,-15 0 1,-43-1-6,-41 0-2,0 0 0,0 0-1,21 7 1,-32-8-17,1 1 1,0 0-1,-1 0 0,0 1 1,4 1-1,4 6-383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20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1278 1056,'0'0'131,"0"-1"-1,0 0 1,1 1-1,-1-1 1,1 0-1,-1 1 1,0-1 0,1 1-1,-1-1 1,1 1-1,-1-1 1,1 1-1,-1-1 1,1 1-1,0-1 1,0 1-1,2-3 329,1-1 416,0-1 0,6-7 0,2-4 161,-8 10-772,0 0 0,0-1 1,0 1-1,-1-1 0,0 0 1,3-9-1,7-14 585,4-1-71,-10 18-348,9-18 0,3-12-11,42-65 1,-23 43-56,34-53 537,3-4-426,-33 51-293,10-19-73,-37 63-85,31-54 57,-19 39 1,27-40 120,-46 71-180,1 1 1,0 0-1,11-8 0,13-15 33,11-11-9,-11 12-46,-19 15 0,-13 15 1,0 0 0,0 0 0,1 1-1,-1-1 1,0 0 0,1 1-1,0-1 1,-1 1 0,1-1 0,0 1-1,0 0 1,0 0 0,0 0 0,0 0-1,0 0 1,2-1 0,54-7-8,-30 5 9,1 0-1,0 2 1,51 2 0,-75 0-3,0 1 0,0 0 1,0 0-1,0 0 0,0 1 0,-1 0 1,1 0-1,-1 0 0,1 1 0,-1-1 1,0 1-1,0 0 0,0 0 0,7 7 1,-8-6 1,1 0 1,0 0 0,-1 1 0,0-1-1,0 1 1,0 0 0,-1 0 0,1 0-1,-1 0 1,0 0 0,-1 0 0,1 1-1,0 6 1,-2-9 1,0 0-1,0 0 1,0 0-1,-1 0 0,1 0 1,-1 0-1,0-1 1,0 1-1,0 0 1,0 0-1,0 0 1,-2 2-1,-3 4 9,0 0-1,-7 8 1,8-11-8,-97 114 37,22-18-30,61-76-11,15-20 0,3-6 0,1 1 0,-1 0 1,0-1-1,1 1 0,-1 0 0,0-1 0,1 1 0,-1 0 0,1 0 0,0 0 0,-1-1 0,1 1 0,0 0 0,-1 0 0,1 0 0,0 0 0,0 0 0,0 0 0,0 0 0,0 0 1,0 0-1,0 1 0,4 2-15,-1-3 15,0 0 0,1 0 0,-1 0 1,0 0-1,0-1 0,0 0 1,1 1-1,-1-1 0,0 0 0,0 0 1,1-1-1,2 0 0,-3 1 2,1-1-1,-1 1 0,0 0 1,0 0-1,0 0 0,0 0 1,0 1-1,1-1 1,-1 1-1,0 0 0,0 0 1,0 0-1,0 0 0,-1 0 1,1 1-1,0-1 1,4 4-1,15 10-7,21 20 1,-16-11 6,-11-10 4,23 24 1,-35-33-8,0 0-1,0 0 1,0 1 0,-1-1 0,0 1 0,0 0 0,0 0 0,-1 0 0,3 9 0,-5-12-2,1 0 0,-1-1 0,0 1 0,0 0 0,0-1 0,0 1 0,0 0 0,0-1 0,-1 1 0,-1 4 0,2-5 5,-1-1 0,0 1 0,1 0 0,-1-1 0,0 1 0,0-1 0,0 0 1,0 1-1,-1-1 0,1 0 0,0 0 0,0 0 0,-1 0 0,1 0 1,-1 0-1,1 0 0,-3 1 0,-15 5 9,0 0 0,-22 3 0,-16 6 13,36-9-16,1 0 0,-1-2-1,-42 6 1,49-10-5,7-1-3,-1 0-1,1 1 1,-1 0-1,1 1 1,-12 3 0,7 0-3,5-2-2,0 0 0,-11 2 0,6 1-164,10-5-194,6-5-347,10-7-770,6-6-1677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21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117 161 3737,'-2'-2'535,"0"0"1,0 0-1,0 0 1,-1 1-1,1-1 1,0 1-1,-1-1 1,-4-1 0,6 3-425,0 0 0,0 0 0,0-1 0,1 1 0,-1 0 0,0 0 0,0 0 1,0 0-1,0 0 0,0 0 0,0 0 0,0 1 0,0-1 0,0 0 1,0 0-1,0 1 0,1-1 0,-1 1 0,0-1 0,0 1 0,0-1 0,1 1 1,-1-1-1,0 1 0,0-1 0,1 1 0,-1 0 0,1 0 0,-2 0 1,-3 8 84,-1 0 0,2 1 1,-1-1-1,1 1 1,0 0-1,-3 17 1,-7 64-279,11-66 165,-6 58 8,4 164-1,6-226-87,2 0 0,0-1-1,1 0 1,9 29 0,-11-42-2,1 0 1,0 0 0,0 0 0,0 0 0,7 10 0,-8-15-2,0 0 0,0 0 0,-1 0 1,1-1-1,0 1 0,0 0 0,1-1 1,-1 0-1,0 1 0,1-1 0,-1 0 0,0 0 1,1 0-1,-1 0 0,1-1 0,-1 1 1,1-1-1,0 1 0,-1-1 0,4 0 1,5-1 3,0 0 0,1-1 0,-1 0 0,0 0 1,-1-1-1,16-7 0,-8 2 1,-1-1 0,1-1 0,-1 0 1,20-18-1,60-57 12,-75 63-5,-1 0 1,0-2 0,34-52-1,29-90 31,-67 121-19,-1 0 1,-2-1-1,8-54 0,-18 83-1,-2 0 0,2-24 0,-4 34-3,-1-1 1,1 1-1,-1-1 0,-1 1 0,1-1 0,-1 1 1,-4-11-1,5 16-5,-1 0 1,1-1-1,0 1 1,-1 0-1,1 0 0,-1 0 1,0 1-1,1-1 0,-1 0 1,0 1-1,0-1 1,-4-2-1,6 4-8,-1 0 1,1 0-1,-1 0 0,1 0 1,0-1-1,-1 1 0,1 0 1,-1 0-1,1 0 0,0 0 1,-1 0-1,1 0 0,-1 0 1,1 0-1,0 0 0,-1 0 1,1 0-1,-1 0 0,1 1 0,0-1 1,-1 0-1,1 0 0,-1 0 1,1 0-1,0 1 0,-1-1 1,1 0-1,0 0 0,0 1 1,-1-1-1,1 0 0,0 1 1,-1-1-1,1 0 0,0 1 1,0-1-1,0 0 0,-1 1 1,1-1-1,0 0 0,0 1 1,0-1-1,0 1 0,0-1 1,-1 4 67,0-1 0,1 1 0,-1-1 1,1 5-1,0-5-35,-1 29 66,0-1 0,7 45 0,13 129-74,-8-58 0,-9-100-18,-2-37-20,0 1 1,1 0-1,0 0 0,1-1 1,3 12-1,-2-14-363,0 0 0,-1 1 0,0-1 0,-1 1-1,2 14 1,-2-12-1874,5 5-1024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21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3753,'-6'4'1232,"17"1"-200,-9 11 105,-13 15-201,17 11-280,-5-5-184,-8 12-264,-5 1-48,12-7-56,8-5-16,-8-7-56,0-4-8,0-17-16,6-4-16,-2-8-480,-3-2-824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2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116 156 3857,'-2'-3'192,"1"0"1,0 0-1,0 0 1,0 0-1,1 0 0,-1-1 1,1 1-1,-1 0 1,1 0-1,0-1 1,0 1-1,1 0 1,-1 0-1,1 0 0,-1-1 1,1 1-1,0 0 1,0 0-1,3-5 1,0-1 350,1 1 1,-1 0-1,9-10 0,-10 14-360,0 1 0,0-1 0,1 1-1,-1 0 1,1 0 0,0 0-1,0 0 1,7-2 0,-5 2-64,0 1 0,0 0 0,1 0 0,-1 0 0,1 1 0,-1 0 0,1 1 0,-1-1 0,1 1 0,-1 0 0,1 1 0,0 0 0,7 1 0,-6 0-87,-1 0-1,0 1 1,0-1-1,0 1 0,0 1 1,0-1-1,-1 1 0,0 1 1,0-1-1,0 1 1,9 8-1,-1 2 3,22 33 0,-31-40-27,-1-1 0,0 1 0,0 0 0,0 0 0,-1 0 0,-1 0 0,4 14 0,-2 10 14,7 35 22,-8-58-33,-1 0 0,1 13 1,-3-18-7,0 0 0,0 0 1,-1-1-1,1 1 1,-1 0-1,0-1 0,0 1 1,0 0-1,-2 3 1,-4 6 21,0-1 1,-1 0 0,-1 0-1,-19 20 1,22-25-20,-2 1 0,-1 0 0,0 0 0,0-1 0,0 0 0,-1-1 0,0 0 0,0 0 1,-15 5-1,15-7-3,0-1 1,1 0-1,-1 0 1,0-1-1,0-1 1,-1 1-1,1-2 1,-20 0-1,13-2 9,0 0-1,0-1 0,1-1 1,-23-7-1,32 8-9,-1 0-1,1 0 1,0-1-1,-1 0 0,-8-7 1,14 9-7,-1 0 0,0-1 1,1 1-1,-1-1 1,1 1-1,0-1 0,0 0 1,0 0-1,0 0 0,0 0 1,1-1-1,-1 1 1,1 0-1,-1-4 0,1 5-1,1 1 0,0-1-1,0 1 1,0-1 0,0 1-1,0-1 1,0 1-1,0-1 1,0 1 0,1-1-1,-1 1 1,1 0 0,-1-1-1,1 1 1,-1 0 0,1-1-1,0 1 1,-1 0 0,1-1-1,0 1 1,1-1-1,1-1-168,0 1 0,0-1 0,0 1-1,1 0 1,-1 0 0,7-3 0,14-7-1903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22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91 2561,'2'-9'1338,"0"1"0,6-15 0,-7 22-1237,-1 0-1,0 0 1,0 1 0,1-1 0,-1 0 0,0 0 0,0 0 0,0 0-1,0 0 1,0 1 0,0-1 0,-1 0 0,1 0 0,0 0 0,0 1-1,-1-1 1,1 0 0,0 0 0,-1 0 0,1 1 0,-1-1 0,1 0-1,-2-1 1,0 0 195,-1-1 0,0 1 0,1-1 0,-5-1 0,5 2-161,-1 0-10,1 0 1,0 1-1,-1 0 0,0-1 0,1 1 0,-1 0 0,1 0 1,-1 0-1,0 1 0,0-1 0,0 1 0,1-1 1,-1 1-1,0 0 0,-4 0 0,0 2 22,-1-1-1,1 1 1,0 1-1,-9 3 1,6-2-59,-4 1-10,5-2-55,1 0-1,0 1 1,-11 6 0,1 3-23,1 0 1,0 1-1,-22 25 0,37-37-1,1-1 1,-1 1-1,1 0 0,0 0 0,0 0 0,0 0 0,0 0 0,0 1 0,0-1 1,0 4-1,1-5 0,0 0-1,-1 0 1,1 0 0,0 0 0,0-1 0,0 1-1,0 0 1,0 0 0,1 0 0,-1 0 0,0 0 0,0 0-1,0 0 1,1 0 0,-1 0 0,1 0 0,-1-1 0,1 1-1,-1 0 1,1 0 0,-1 0 0,1-1 0,0 1-1,-1 0 1,1-1 0,1 2 0,5 2-3,0 0-1,1 0 1,-1-1-1,1 0 1,0 0 0,10 2-1,-9-3 3,0 0 0,0 1 1,-1 0-1,1 1 0,-1 0 0,1 0 0,7 6 0,0 2 4,0 0 0,18 19 0,-29-26 0,0 0-1,0 1 1,0 0 0,0 0-1,-1 0 1,0 0 0,-1 1 0,4 7-1,-5-8 1,0-1 1,-1 1-1,0 0 0,0-1 0,0 1 0,-1 0 0,1 0 1,-1 0-1,-1-1 0,1 1 0,-2 6 0,1-7-2,-1-1 0,1 1 0,-1 0 0,0-1 0,0 1 0,-1-1 0,1 0 0,-1 0 0,0 0 0,0 0 0,0 0-1,0 0 1,-1-1 0,0 0 0,-4 4 0,2-3-31,1-1-1,-1 0 1,0 0-1,0 0 1,0 0-1,0-1 1,0 0-1,0 0 1,-1-1-1,1 0 1,-8 0-1,2 0-22,-1-2 0,1 1 0,0-2-1,0 0 1,0 0 0,-19-7-1,1 0-2012,20 7 19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27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67 2665,'-9'0'1595,"7"0"-1336,0 0 0,0 0 0,0 0 0,0 0 0,-1 0-1,1 0 1,0-1 0,0 1 0,0-1 0,0 1 0,-4-3 0,5 3-99,0-1 0,0 0 0,0 0 0,1 1 1,-1-1-1,0 0 0,0 0 0,1 0 0,-1 0 0,1 0 0,-1 0 1,0 0-1,1 0 0,0 0 0,-1-2 0,1 3-28,0-1-102,0 1 0,0 0 1,-1 0-1,1 0 0,0 0 1,0-1-1,0 1 0,0 0 1,0 0-1,0 0 0,0-1 1,0 1-1,1 0 0,-1 0 1,0 0-1,0 0 0,0-1 1,0 1-1,0 0 0,0 0 1,0 0-1,0 0 0,0 0 1,0-1-1,1 1 0,-1 0 1,0 0-1,0 0 0,0 0 1,0 0-1,0 0 0,1 0 1,-1 0-1,0-1 0,7-1 234,-6 1-78,9-1 176,0-1 0,1 1 0,-1 0 1,0 1-1,16 0 0,-23 1-299,35-1 290,79-7 116,-116 8-467,121-14 121,-85 12-103,50 2 0,-46 2-57,54 6-2008,-75-5-1090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28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2296,'2'-74'7035,"-1"68"-6325,1 5 198,-2 1-867,0 1-1,0-1 1,-1 1-1,1-1 1,0 0-1,0 1 1,-1-1 0,1 1-1,0-1 1,0 0-1,0 1 1,0-1-1,-1 1 1,1-1 0,0 1-1,0-1 1,0 1-1,0 0 1,0 4 187,0 0 0,1 0 1,1 9-1,0 5 91,3 17-11,3 65 154,-14 59-217,0-39-209,2 29-20,2-129-12,1-12-12,1 0 1,-1 1-1,1-1 0,1 0 1,0 0-1,2 11 1,-2-17-100,0-1 1,0 1 0,0-1 0,0 1 0,0-1 0,0 1 0,1-1-1,-1 0 1,1 1 0,0-1 0,0 0 0,0 0 0,0 0-1,4 3 1,8 5-1949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21 919 8154,'-17'20'3270,"17"-20"-3210,0 0 1,-1 1 0,1-1 0,0 1-1,-1-1 1,1 0 0,0 1 0,0-1-1,0 1 1,-1-1 0,1 1-1,0-1 1,0 0 0,0 1 0,0-1-1,0 1 1,-1-1 0,1 1 0,0-1-1,0 1 1,0-1 0,0 1-1,1-1 1,-1 1 0,0-1 0,0 1-1,0-1 1,0 1 0,0-1-1,1 0 1,-1 1 0,0-1 0,1 1-1,-1-1-37,0 0 0,0 0-1,0 0 1,1 1-1,-1-1 1,0 0-1,0 0 1,0 0 0,1 0-1,-1 0 1,0 0-1,0 0 1,0 0-1,1 0 1,-1-1-1,0 1 1,0 0 0,0 0-1,1 0 1,-1 0-1,0 0 1,0 0-1,0 0 1,1 0 0,-1 0-1,0-1 1,1 1 12,-1-1 0,1 0 1,-1 0-1,1 1 0,0-1 0,-1 0 1,0 0-1,1 1 0,-1-1 0,1-1 1,0-2-3,0 1 1,1 0 0,0 0 0,-1 0-1,1 0 1,0 0 0,0 0 0,3-2-1,2-1-15,13-10-1,-9 7 1,20-18 3,30-33 1,-36 35-18,85-82 1,-48 48 2,270-234 46,-306 273-49,169-139 35,-121 94-7,0-3 188,-129 132 472,-7 20-396,-60 76-148,76-104-123,-64 102-1,85-114-11,-18 48 0,32-67-47,2 1-1,2 0 0,-8 38 0,14-55-105,0-1-1,0 1 1,1 9 0,1-16 66,-1 0 0,0 1 0,0-1 0,1 0 0,-1 0 0,1 0 0,-1 0 0,1 0 0,0 0-1,0 0 1,0-1 0,0 1 0,0 0 0,1 0 0,1 1 0,-2-2 30,1 0-1,-1 0 1,1 0 0,0 0-1,0 0 1,-1-1 0,1 1-1,0-1 1,0 1 0,0-1-1,2 0 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28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55 640 6409,'-4'1'254,"0"0"-1,1 1 1,-7 4-1,9-5-157,0 0 0,-1 0 0,1 0 0,0 1 0,0-1 0,0 0 0,0 0 0,0 1 0,1-1 0,-1 1 0,-1 2 0,2-3-60,0 0 0,-1-1 0,1 1-1,0 0 1,-1-1 0,1 1 0,-1 0 0,1-1-1,-1 1 1,1-1 0,-1 1 0,1-1 0,-1 1-1,1-1 1,-1 1 0,0-1 0,1 0 0,-1 1-1,0-1 1,1 0 0,-1 0 0,0 1 0,1-1-1,-1 0 1,-1 0 0,2 0-25,0 0 0,-1 0 1,1 0-1,0 0 0,0 0 0,-1 0 0,1 1 1,0-1-1,-1 0 0,1 0 0,0 0 0,0 0 0,-1 0 1,1 0-1,0 1 0,0-1 0,0 0 0,-1 0 1,1 0-1,0 1 0,0-1 0,0 0-2,0 0-1,0 1 1,0-1 0,0 0-1,0 0 1,0 0 0,0 0-1,0 1 1,0-1-1,0 0 1,0 0 0,1 0-1,-1 0 1,0 0 0,0 0-1,0 0 1,0 1 0,0-1-1,0 0 1,1 0 0,-1 0-1,0 0 1,0 0-1,0 0 1,0 0 0,1 0-1,-1 0 1,1 0 31,0 1 0,0-1 1,0 0-1,0 0 0,0 0 0,0 0 0,0 0 0,0 0 1,0 0-1,0 0 0,0 0 0,0-1 0,0 1 0,0 0 1,0-1-1,1 0 0,16-9 702,16-15 1,-5 4-356,-1 2-262,-1-1-1,-1-1 1,-1-2 0,29-32-1,267-289 6,-313 336-125,33-35 33,-36 37-29,0-1 1,-1 1 0,1-1 0,-1 0-1,3-8 1,-6 12-2,0 1 0,0-1-1,-1 0 1,1 0 0,0 0 0,-1 1 0,0-5 0,0 6 5,0 0 0,0 0 0,0 0 0,0 0 1,0 1-1,0-1 0,-1 0 0,1 0 1,0 0-1,-1 0 0,1 1 0,-1-1 1,1 0-1,-1 0 0,1 1 0,-1-1 0,1 0 1,-1 1-1,0-1 0,1 1 0,-1-1 1,0 1-1,1-1 0,-2 0 0,1 1 4,1 0-1,-1-1 1,0 1 0,0 0-1,1 0 1,-1-1 0,0 1-1,0 0 1,1 0-1,-1 0 1,0 0 0,0 0-1,0 0 1,1 0-1,-1 1 1,0-1 0,1 0-1,-1 0 1,-1 1-1,-7 3 21,1 0 0,1 1 0,-1 0-1,0 0 1,1 1 0,-7 6 0,-1 3 9,-20 26 0,20-21-32,0 2 0,2-1 0,1 2 0,-15 35 0,10-10-18,-16 64 0,22-61 4,1 1-1,3 0 0,0 63 1,6-101 16,2 0 0,0 0 1,6 26-1,-5-33-217,0-1 0,1 1 1,-1-1-1,1 1 0,1-1 0,-1 0 1,1 0-1,9 10 0,1 1-2793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29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59 6305,'-28'0'1401,"11"-2"-241,15 2 0,-4-2-288,16-4-152,5 0 33,22 0-73,12 3-24,1-1-48,2 2-120,16-2-312,4 0-88,-12-8-56,2 5-16,0 7-712,-6 0-1104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2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160 155 9034,'-8'1'486,"1"-1"0,-1 0 0,0 0 0,0-1 0,0 1 0,-11-4 0,10 1-286,0 1-1,-13-1 1,18 3-177,-4-2 36,7 2-51,1-1 0,0 1 0,-1 0 0,1-1 0,0 1 0,0-1 0,-1 1 0,1 0 0,0-1 0,0 1 0,0-1 0,0 1 0,0-1 0,0 1 0,-1-1 0,1 1 0,0-1 1,-3-8 200,3 8-176,0 1 0,-1-1 1,1 0-1,-1 1 0,1-1 1,0 0-1,0 0 0,-1 1 1,1-1-1,0 0 0,0 0 1,0 1-1,0-1 1,0 0-1,0 0 0,0 0 1,0 1-1,0-1 0,1 0 1,-1 0-1,0 1 0,0-1 1,1 0-1,-1 1 0,0-1 1,1 0-1,-1 0 0,1 1 1,0-2-1,59-58 1191,-55 56-1199,1-1-1,0 1 0,0 1 0,0-1 0,1 1 0,-1 0 1,1 1-1,0-1 0,13-2 0,-10 4-18,1-1-1,0 1 1,0 1-1,0 0 1,16 2-1,-22-1-4,0 0 1,-1 0-1,1 0 0,-1 1 1,0 0-1,1 0 0,-1 0 1,0 0-1,0 1 0,0 0 1,-1-1-1,1 1 0,0 1 0,-1-1 1,0 0-1,0 1 0,0 0 1,3 6-1,0 0 5,-1-1 0,0 1-1,-1 1 1,-1-1 0,1 0 0,2 19-1,-4-16 4,0 0-1,-1 0 1,0-1-1,-3 27 1,0-29-4,0 0 0,0-1 1,-1 1-1,0 0 1,-1-1-1,-9 18 0,-3 3-5,-2-2-1,-1 0 0,-22 24 1,30-40-8,-59 70-64,-11 10 50,77-88 22,-13 13 0,1 0 0,-24 34 0,39-50 0,0-1 0,1 1-1,-1 0 1,1 0 0,0 0-1,-1-1 1,1 1 0,-1 0-1,1 0 1,0 0 0,0 0 0,0 0-1,0 0 1,0 0 0,-1 0-1,2 0 1,-1 0 0,0 0-1,0-1 1,0 1 0,0 0-1,0 0 1,1 0 0,-1 0-1,0 0 1,1 0 0,-1 0-1,1-1 1,-1 1 0,1 0-1,0 0 1,-1-1 0,1 1-1,-1 0 1,1-1 0,0 1-1,0-1 1,-1 1 0,1-1-1,0 1 1,0-1 0,0 1-1,0-1 1,0 0 0,-1 1-1,1-1 1,0 0 0,1 0-1,6 1 1,-1-1-1,0 0 1,1 0-1,-1-1 0,0 0 1,1 0-1,-1-1 1,7-2-1,-2 1 1,-1 0-1,19-1 1,-11 4 6,1 1 0,-1 2 1,1-1-1,20 7 1,5 0-1,2 0 112,34 6-884,-53-11-2580,-2 1-3102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30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184 248 1744,'-7'-6'845,"-13"-9"0,12 9-404,8 6-371,-1 0 0,0-1-1,1 1 1,-1-1 0,1 1-1,-1-1 1,1 1-1,-1-1 1,1 1 0,0-1-1,-1 1 1,1-1-1,-1 0 1,1 1 0,0-1-1,0 0 1,-1 1-1,1-1 1,0 0 0,0 1-1,0-1 1,0 0 0,0 1-1,0-1 1,0-1-1,0 1 75,0 0 0,0 0 0,0 0 0,0 0-1,0 0 1,0 1 0,0-1 0,-1 0 0,1 0-1,0 0 1,-1 0 0,1-1 0,-2 0 50,1 0-1,0-1 1,0 1 0,1-1-1,-1 0 1,1 1 0,-1-1 0,1 0-1,0 1 1,0-1 0,0 0-1,0 1 1,0-1 0,1 0-1,-1 1 1,1-1 0,-1 1-1,1-1 1,0 1 0,0-1 0,1 1-1,-1-1 1,0 1 0,3-3-1,-3 3-85,0 1 0,0-1 0,1 1 0,-2-1 0,1 0 0,0 0 0,0 1 0,0-1 0,-1 0 0,1 0 0,-1 0 0,0 0 0,1 0 0,-1 0 0,0 0 0,0 0 0,0 0-1,-1-3 1,1 5-91,0 0 0,0 0-1,0-1 1,0 1 0,0 0-1,0 0 1,0 0 0,-1 0-1,1 0 1,0-1 0,0 1-1,0 0 1,0 0 0,0 0-1,0 0 1,-1 0 0,1 0-1,0-1 1,0 1 0,0 0-1,0 0 1,0 0 0,-1 0-1,1 0 1,0 0 0,0 0-1,0 0 1,0 0 0,-1 0-1,1 0 1,0 0 0,0 0-1,0 0 1,-1 0 0,1 0-1,0 0 1,-9 2 78,5-1 2,2 0-69,-1 0 1,0 0 0,1 0 0,-1 0 0,1 0 0,-1 0 0,1 1-1,0 0 1,-1-1 0,1 1 0,0 0 0,0 0 0,0 0-1,0 0 1,1 0 0,-1 0 0,1 1 0,-3 3 0,-8 17 88,0 1 0,2 0 0,-9 30 1,9-16-36,-9 57 0,13-42-42,1 86-1,18 50-31,-11-166-7,2 0 1,0 0-1,2 0 1,14 38-1,-15-51-2,-1 0 0,1-1 0,1 0 0,0 0 0,0 0 0,0-1 0,1 1 0,1-2-1,-1 1 1,1-1 0,1 0 0,13 8 0,-16-11 2,0 0 0,1-1 0,-1 0-1,1-1 1,-1 1 0,1-1 0,0-1-1,13 3 1,-14-4 1,-1 0 1,1-1-1,0 1 0,-1-1 0,1 0 1,-1-1-1,1 1 0,-1-1 0,1 0 1,-1 0-1,0-1 0,5-3 0,3-2 5,0-1 0,-1 0 1,21-21-1,30-41 42,-44 48-37,-1-1 0,29-49 1,-25 27 5,24-68 1,5-52 21,-4-48-3,-38 166-32,1-8 22,3-73 0,-13 115-17,0 14-10,0-1 0,0 1 0,0 0 0,0 0 1,0 0-1,0 0 0,0 0 0,0 0 0,0 0 0,0 0 1,0 0-1,0 0 0,0-1 0,0 1 0,0 0 1,0 0-1,0 0 0,-1 0 0,1 0 0,0 0 0,0 0 1,0 0-1,0 0 0,0 0 0,0 0 0,0 0 1,0-1-1,0 1 0,0 0 0,0 0 0,0 0 0,0 0 1,-1 0-1,1 0 0,0 0 0,0 0 0,0 0 1,0 0-1,0 0 0,0 0 0,0 0 0,0 0 0,-1 0 1,0 0-1,0 0 0,1 0 0,-1 0 0,0 0 1,0 0-1,0 1 0,0-1 0,0 0 1,0 0-1,0 1 0,0-1 0,0 1 0,0-1 1,1 1-1,-1-1 0,0 1 0,0-1 0,0 1 1,1 0-1,-1-1 0,0 1 0,1 0 1,-1 0-1,0 1 0,-2 3-3,0 0 0,1 0 0,-3 7 0,0 3-1,0 1 0,2 0 0,-4 30 0,-2 99-11,11 1 4,-1-7 5,-1-121 2,1 138 17,1-123-41,2 0 0,12 53 0,-13-75-152,1 1 0,0-1-1,1 0 1,0 0-1,0 0 1,12 15 0,-13-20-169,0-1 1,1 1 0,0-1-1,0 0 1,1 0 0,0-1-1,-1 1 1,1-1 0,1 0-1,-1-1 1,13 6 0,16 1-2666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3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33 9498,'0'-1'107,"-1"0"86,1-1-1,-1 0 0,1 1 1,0-1-1,0 1 0,-1-1 1,1 0-1,0 1 0,0-1 0,1 0 1,-1 1-1,0-1 0,1 1 1,-1-1-1,0 1 0,1-1 0,1-2 1,-2 4-188,0 0 1,0 0 0,0 0-1,0 0 1,0 0 0,0 0-1,0 0 1,0 0 0,0 0-1,0 0 1,0 0 0,0 0-1,0 0 1,0 0 0,0 0-1,0 0 1,0-1 0,0 1-1,1 0 1,-1 0-1,0 0 1,0 0 0,0 0-1,0 0 1,0 0 0,0 0-1,0 0 1,0 0 0,0 0-1,0 0 1,0 0 0,0 0-1,0 0 1,0 0 0,0 0-1,0 0 1,0 0 0,0 0-1,0 0 1,1 0-1,-1 1 1,0-1 0,0 0-1,0 0 1,0 0 0,0 0-1,0 0 1,0 0 0,0 0-1,0 0 1,0 0 0,0 0-1,0 0 1,0 0 0,0 0-1,0 0 1,0 0 0,0 0-1,0 0 1,0 0-1,1 5 132,-2 43 937,-7 53-1,-1 41-559,3-27-410,0-59-90,2-25-34,2 0 0,1 54 0,4-63-155,-1 11-539,1-22 166,-3-10 526,0-1 0,0 0 1,0 0-1,0 0 0,0 0 0,0 1 0,0-1 1,1 0-1,-1 0 0,0 0 0,0 0 1,0 1-1,0-1 0,0 0 0,0 0 1,1 0-1,-1 0 0,0 0 0,0 0 1,0 1-1,0-1 0,0 0 0,1 0 1,-1 0-1,0 0 0,0 0 0,0 0 1,0 0-1,1 0 0,-1 0 0,0 0 1,0 0-1,0 0 0,1 0 0,4-18-3906,1 2-1115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3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55 7818,'1'-4'232,"0"1"1,0 0 0,1 0-1,-1 1 1,1-1 0,-1 0-1,1 0 1,0 1 0,0-1-1,1 1 1,-1-1 0,0 1-1,1 0 1,-1 0 0,1 0-1,0 1 1,0-1-1,-1 0 1,1 1 0,0 0-1,6-2 1,-4 2-181,-1 1 0,0-1 0,1 1 0,-1 0 0,1 0 0,-1 0 0,0 1 0,1 0 0,-1 0 0,0 0 0,0 0 0,0 1 0,0-1 0,0 1 0,0 0 0,0 0 0,3 3 0,6 4 88,-1 0 0,-1 0 0,18 20 0,-1 3 2,34 53 1,-50-66-124,14 20 18,21 45-1,14 45 24,-56-116-45,0 0 1,6 21 0,-10-30-14,0-1 1,-1 1-1,1 0 1,-1-1 0,0 1-1,0 0 1,0 0-1,0 0 1,-1-1-1,0 1 1,1 0-1,-1-1 1,-1 1-1,-1 5 1,0-5-1,0 0 0,-1 1 0,1-1 0,-1 0 0,1-1 0,-1 1 0,-1-1 0,1 1 1,0-1-1,-9 4 0,-6 2 12,-26 10 1,36-15-7,-20 7 23,-1-2 0,-1 0 0,-35 4 0,-38 1 24,93-12-59,-1-1 1,1 0-1,-1-1 1,-21-3-1,31 3-23,1 0 1,-1 0-1,1 0 0,0-1 0,-1 1 0,1-1 0,-1 1 0,1-1 0,0 1 1,-1-1-1,1 0 0,0 0 0,-1 0 0,1 0 0,-2-2 0,3 3-30,-1-1 0,1 0-1,0 0 1,-1 0 0,1 0-1,0 0 1,0 0 0,0 0-1,0 0 1,-1 0 0,1 1-1,1-1 1,-1 0 0,0 0-1,0 0 1,0 0 0,0 0-1,1 0 1,-1 0 0,0 0-1,1 1 1,-1-1 0,1 0-1,-1 0 1,1 0 0,0 0-1,2-3-470,0 0-1,1 1 1,-1 0-1,8-6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32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327 141 2929,'12'-22'1919,"-10"17"-1468,1 0-1,-1 1 1,1-1-1,-1 0 1,-1-1-1,3-6 1,-4 7-27,1 0 0,-1 0 0,1 0 0,-1 0 0,-1 0 0,1 0 0,-2-7 0,1 11-322,1-1 0,-1 0 0,1 1 0,-1-1 0,0 1 0,0-1 0,0 1 0,0-1 0,0 1 0,0 0 0,0-1 0,0 1 0,-1 0 0,1 0 0,0 0 0,-1 0 0,1 0 0,-1 0 0,1 0 0,-1 1 0,1-1 0,-1 0 0,0 1 0,-2-1 0,-1 0 8,0 1-1,0 0 0,0 0 1,1 1-1,-1-1 0,0 1 1,0 0-1,-6 2 0,11-3-98,-11 3 78,1 0 0,0 0 0,0 1-1,0 0 1,1 1 0,-13 8 0,2 2 17,1 1 1,1 0 0,0 2-1,-25 34 1,38-45-67,0 1 0,1-1 1,0 1-1,0 0 0,1 1 0,0-1 0,-2 15 1,3-17-35,1-1 0,-1 1 0,2 0 1,-1 0-1,0 6 0,2-9-6,-1 0 0,1 0 0,0 0 0,-1 0 0,1 0 0,1 0-1,-1 0 1,0 0 0,1 0 0,-1 0 0,1-1 0,2 3 0,10 11-3,1 0 0,33 25 1,-38-33 2,25 18 3,49 28 0,-66-43-1,34 17 4,8 4 2,-53-27-5,0 0 0,0 0 0,0 1 1,-1 0-1,10 11 0,-13-13 0,0 0-1,0 0 1,-1 0 0,0 1 0,0-1 0,0 1-1,0-1 1,-1 1 0,0 0 0,1 6 0,-1-5-1,-1 1 1,1 0 0,-2 0-1,1 0 1,-1 0 0,-3 11-1,1-7 3,-1 0-1,0 0 0,0-1 0,-1 1 1,-1-1-1,0 0 0,0-1 1,-13 15-1,0-4 11,-1-1 0,0-1-1,-1-1 1,0-1 0,-2-1 0,0-1 0,-39 18 0,56-29-13,1-1 0,-1 1 1,0-1-1,0 0 1,1-1-1,-1 0 1,0 0-1,0 0 1,-1 0-1,1-1 1,0 0-1,-11-2 1,15 2-24,-9-2-6,0 0 1,-17-6 0,25 7-108,0 0 0,0 0-1,0 0 1,0-1 0,0 0-1,1 1 1,-1-1 0,1 0-1,-1 0 1,1 0 0,0-1 0,0 1-1,0-1 1,-4-4 0,-1-10-3394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150 235 728,'-2'-3'407,"1"0"-1,0 0 0,-1-1 1,1 1-1,0 0 0,1-1 1,-1 1-1,1-1 0,-1 1 1,1-6-1,0 2 41,1-27 1295,1 3-444,-5-39 2389,3 70-3667,0-2 78,0 0 0,0-1 0,0 1 0,0 0 0,0 0-1,-1 0 1,1 0 0,-1-1 0,0 1 0,0 0 0,1 0 0,-1 0 0,-2-2 0,-11-14 583,14 18-679,0 0 0,-1 0 0,1 0 0,0-1 0,0 1-1,0 0 1,0 0 0,0 0 0,0 0 0,0 0 0,0 0-1,0 0 1,0 0 0,-1 0 0,1 0 0,0 0 0,0 0 0,0 0-1,0 0 1,0 0 0,0 0 0,0 0 0,0 0 0,0 0-1,-1 0 1,1 0 0,0 0 0,0 0 0,0 0 0,0 0-1,0 0 1,0 1 0,0-1 0,0 0 0,0 0 0,0 0-1,-1 0 1,1 0 0,0 0 0,0 0 0,0 0 0,0 0-1,0 0 1,0 0 0,0 0 0,0 1 0,0-1 0,0 0-1,0 0 1,0 0 0,0 0 0,0 0 0,0 0 0,0 0-1,-3 7 1,3-6 5,-3 5 7,0 0 0,0 0 1,-1 0-1,0 0 0,-5 6 1,3-4 27,3-3-1,-1 1 1,1 0-1,0 0 1,0 0-1,1 0 0,0 1 1,0-1-1,1 1 1,-2 7-1,-5 23 72,-6 5-62,7-24-40,1 0 0,1 1 0,-3 19 1,5 37 2,3-57-12,-1 52 0,6 218 21,-2-258-19,2 0 0,14 51 0,-13-61-3,1-1 0,1-1 0,1 1 0,20 29 0,-26-42 1,1-1 0,0 1 0,1-1-1,-1 0 1,1 0 0,0-1 0,1 0-1,-1 0 1,9 5 0,-9-7 0,-1 0 1,1 0-1,0 0 1,0-1-1,0 1 1,0-1-1,1-1 0,-1 1 1,0-1-1,0 0 1,0 0-1,9-1 1,-5-1 2,0 0 1,1-1 0,-1 0 0,0 0 0,0-1 0,-1 0 0,1 0 0,8-7-1,3-4 17,37-32 0,-7-3 21,75-95 0,-107 122-34,-1-2-1,-1 0 0,-2-1 0,17-39 1,4-30 19,-26 74-24,6-16 6,-2-1 0,10-44 0,-12-11 7,-5 35-10,1 20-2,-5 26-2,1-1-1,-2 0 1,1-20-1,-3 24-2,-2-14 0,2 22 0,-2-13-5,2 12 1,1 6-4,-2 2-12,-2 1 17,0 0 0,0-1 0,1 1 0,0 1 1,0-1-1,0 0 0,1 1 0,-2 12 0,3 36-3,1-19-4,-2 3 2,-8 56-1,4-70 7,-4 34-1,7-14 2,5 65 1,-1-74 1,2 25 10,19 119 0,-20-171-78,1 1-1,0-1 0,0 1 0,1-1 1,0 0-1,1 0 0,0 0 1,7 9-1,13 15-1075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406 109 1112,'3'-5'560,"0"-1"-1,0 0 0,0 1 0,2-11 1,-4 14-408,-1 0 1,1 0-1,-1 0 0,0 0 1,0 0-1,0 0 1,0 0-1,0 0 1,0 0-1,-1 0 1,1 0-1,-1 1 1,1-1-1,-1 0 1,0 0-1,0 0 1,0 0-1,-1-1 0,1 1 29,0-1 0,-1 1-1,1 0 1,-1 0-1,0 0 1,0 0 0,0 0-1,0 1 1,0-1-1,0 0 1,0 1 0,-1 0-1,1-1 1,0 1-1,-1 0 1,1 0 0,-1 0-1,1 1 1,-1-1 0,0 1-1,1-1 1,-1 1-1,0 0 1,1 0 0,-6 0-1,3 1-98,-1 0 0,1 0 0,-1 0 0,1 1 0,-1-1 0,1 1 0,0 0 0,0 1 0,0 0 0,0-1 0,0 1 0,-7 7 0,-1 1-67,0 2 0,1-1 1,-10 15-1,-10 15-16,1 1 0,-40 77 1,56-91-2,2 2 0,1 0 0,1 0-1,2 1 1,-8 48 0,13-50 5,1 0-1,2 0 1,1 1-1,6 45 0,-5-66-1,1 0-1,0-1 0,0 1 0,8 16 1,-8-22-1,0 1 0,1-1 0,0 0 0,-1 0 0,2-1 0,-1 1 0,0 0 0,1-1 0,-1 0 0,1 0 0,6 3 0,-6-3 0,1 0 0,1 0 0,-1-1 0,0 0 1,0 0-1,1-1 0,-1 1 0,1-1 0,11 0 1,-9 0 0,0-2 0,0 1 1,1-1-1,-1-1 1,0 1-1,10-5 0,-2 0 3,0 0 0,-1-2 0,0 0 0,0-1 0,-1 0 0,15-13-1,-15 10 1,0 0 0,-1 0-1,-1-2 1,0 1-1,-1-1 1,11-19 0,-21 32-4,11-19 12,14-31-1,-24 45-6,0 0 0,0 1 0,0-1-1,0 0 1,-1 0 0,0 0 0,-1 0-1,1-1 1,-1 1 0,-1-11 0,0 13 3,0-1 0,0 1 0,0-1 1,-1 1-1,0 0 0,0 0 0,0 0 1,0 0-1,-3-4 0,3 6-3,0-1 0,0 1 0,-1 0 0,1-1 1,-1 1-1,1 1 0,-1-1 0,0 0 0,0 1 0,1-1 0,-1 1 0,0 0 0,-4-1 0,0 0-2,1 1 1,0 0-1,-1 0 0,1 1 0,0 0 1,-1 0-1,-10 2 0,-3 2-3,-24 7-1,24-5-1,3-1-2,-1 0 1,-16 8-1,29-10 1,1-1 0,-1 1-1,1-1 1,-1 1 0,1 0-1,0 1 1,0-1 0,0 1-1,1 0 1,-1 0-1,-4 8 1,7-11 2,0 1 1,0-1-1,1 1 0,-1-1 1,1 1-1,-1 0 0,1-1 1,-1 1-1,1 2 0,0-3 4,0 0-1,0 0 1,0 0 0,0-1-1,0 1 1,0 0-1,1 0 1,-1-1 0,0 1-1,1 0 1,-1 0 0,0-1-1,1 1 1,-1 0-1,1-1 1,-1 1 0,1 0-1,-1-1 1,1 1 0,-1-1-1,1 1 1,1 0-1,2 1 21,0 0-1,1 0 1,-1 0-1,0-1 0,1 0 1,-1 0-1,1 0 1,-1 0-1,7-1 0,4 0 45,26-3 0,-15 0-32,0-2 0,30-10 0,50-22 115,6-2-1477,-58 23-1134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89 2793,'-1'-5'399,"0"1"1,-1-1 0,0 1 0,0 0 0,0 0-1,0 0 1,-1 0 0,0 0 0,0 0 0,0 1-1,0-1 1,0 1 0,-5-4 0,2 3-106,-1 0 1,1 1-1,-1 0 1,0 0-1,0 0 1,-1 1 0,1 0-1,-1 0 1,1 1-1,-1 0 1,1 0-1,-1 1 1,-9 0-1,1 2-151,0 2 0,1 0-1,-1 0 1,-19 10-1,34-14-140,-11 4 18,1 1 1,-20 12-1,26-14-18,0 1 1,0 0-1,1 0 1,-1 0-1,1 0 0,0 1 1,-7 10-1,3-1-1,0 1-1,1 0 1,0 0-1,-6 23 1,12-32-3,0 1-1,0 0 1,0 0 0,1 0-1,0 0 1,0 0 0,1 1-1,0-2 1,0 1 0,1 0-1,0 0 1,0 0 0,0-1-1,1 1 1,0-1 0,0 0-1,1 0 1,6 8 0,8 8-1,1 0 1,24 18-1,-37-34 3,12 9 0,0 0 0,1-2 0,0 0 0,22 10 0,5 4 1,-31-19 6,0-1 0,1 0-1,0-1 1,16 4 0,18 7 23,-48-17-26,1 1 1,-1 0-1,0 0 0,0 0 0,0 1 0,1-1 1,1 3-1,-4-4-3,1 0 0,-1 0 1,0 1-1,0-1 0,1 1 1,-1-1-1,0 0 0,0 1 1,0-1-1,1 0 0,-1 1 1,0-1-1,0 1 0,0-1 1,0 1-1,0-1 0,0 0 0,0 1 1,0 0-1,0-1 1,0 1 0,-1 0 0,1 0 0,0-1-1,-1 1 1,1 0 0,0-1 0,-1 1 0,1 0 0,-1-1 0,1 1 0,-1-1-1,1 1 1,-2 0 0,-9 8 27,0-1-1,-24 13 0,-29 10 8,55-27-31,-34 14 13,-49 13 0,39-14-5,28-8-14,0-2-1,-40 7 1,61-14-46,-2 1-73,0 0 0,-13-1 0,18 0-30,-1 0-1,0-1 1,1 1-1,-1 0 0,1-1 1,-1 1-1,1-1 1,-1 0-1,1 1 1,-1-1-1,1 0 1,-1 0-1,1 0 1,0 0-1,-3-2 1,2 0-600,0 0 0,1 0 0,-1 0 0,-2-5-1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298 127 6769,'8'-16'499,"0"1"-1,17-24 1,-20 32-159,1 0-1,0 1 1,0-1 0,1 1 0,0 1 0,12-9 0,-19 13-272,1 1 0,0-1 0,0 1 1,-1 0-1,1-1 0,0 1 1,0 0-1,0-1 0,0 1 0,-1 0 1,1 0-1,0 0 0,0 0 0,0 0 1,0 0-1,0 0 0,1 0 1,-1 1-18,-1-1 0,1 0 1,-1 1-1,1-1 0,-1 0 0,1 1 1,-1-1-1,1 1 0,-1-1 1,1 1-1,-1-1 0,0 1 1,1-1-1,-1 1 0,0 0 1,1-1-1,-1 1 0,0-1 1,0 1-1,0 0 0,0-1 1,1 1-1,-1 1 0,0 4 149,0 0 1,0 0-1,0-1 0,-1 1 0,0 0 0,-2 7 0,-14 42 640,-60 131 262,36-93-852,-51 131-10,-42 137-192,107-285-89,4-11-109,22-63 109,0 1-1,1 0 1,-1 0-1,1 0 1,-1 0-1,1 5 1,0-8 23,0 0 0,0 1 0,0-1 0,0 0 0,0 1 0,0-1 0,0 0 0,0 1 0,0-1 0,0 0 0,1 0 0,-1 1 0,0-1 0,0 0 0,0 1 1,0-1-1,1 0 0,-1 0 0,0 0 0,0 1 0,0-1 0,1 0 0,-1 0 0,0 1 0,0-1 0,1 0 0,-1 0 0,0 0 0,1 0 0,-1 0 0,0 0 1,0 1-1,1-1 0,-1 0 0,0 0 0,1 0 0,-1 0 0,0 0 0,1 0 0,-1 0 0,0 0 0,1 0 0,-1 0 0,0 0 0,0-1 0,1 1 0,-1 0 0,0 0 1,1 0-1,-1-1 0,3 0-153,-1 0 1,0-1-1,0 1 1,0-1-1,0 0 1,0 0 0,0 0-1,0 0 1,-1 0-1,3-3 1,2-6-660,8-13 1,11-33-966,5-10-135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53 5225,'-17'-12'1056,"9"-7"-175,4-1 1447,-4 20-1232,4-2-400,18 8-207,3 23-1,-24 0 56,24 6-128,31 2-120,9-8-176,-3-6-48,14-9-8,9-8 0,1-16-584,5 8-1169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47 7450,'0'-6'552,"-2"-16"1140,2 21-1627,0 0 1,0 0 0,0 0-1,0 1 1,0-1-1,0 0 1,0 0-1,0 0 1,1 0-1,-1 1 1,0-1 0,0 0-1,1 0 1,-1 0-1,1 1 1,-1-1-1,1 0 1,-1 1-1,2-2 1,-2 2-61,0 0 1,0 0-1,0 0 0,0 0 1,0 0-1,1-1 0,-1 1 1,0 0-1,0 0 0,0 0 1,0 0-1,1 0 0,-1 0 1,0 0-1,0 0 0,0 0 1,1 0-1,-1 0 0,0 0 1,0 0-1,0 0 0,1 0 1,-1 0-1,0 0 0,0 0 1,0 0-1,0 0 0,1 0 1,-1 0-1,0 0 0,0 1 1,0-1-1,1 0 0,-1 0 1,0 0-1,0 0 0,0 0 1,0 0-1,0 1 0,0-1 1,1 0-1,-1 0 0,0 0 1,0 0-1,0 1 0,0-1 1,0 0-1,0 0 0,0 0 1,0 0-1,0 1 0,0-1 1,0 0-1,0 0 0,0 0 1,0 1-1,0-1 0,0 0 1,0 0-1,0 1 0,0 1 0,0 0-1,0 0 0,-1 0 1,1 0-1,0 0 1,-2 3-1,-2 10-2,0 0 0,1 0 1,0 0-1,0 23 0,2-25-1,-19 174 28,11-69-11,-18 66 13,3-31-40,18-109-40,2 63 0,5-88 23,5 30 0,-5-41 22,1 0-1,0 0 1,0-1 0,1 1 0,4 8-1,-6-14 5,0-1-1,0 1 1,1-1-1,-1 1 0,0-1 1,0 1-1,1-1 0,-1 0 1,1 1-1,-1-1 0,1 0 1,0 0-1,-1 0 1,1 0-1,0 0 0,0-1 1,2 2-1,-1-2 6,0 1 0,0-1 0,-1 0 0,1 0 0,0 0 0,0 0-1,0 0 1,0-1 0,-1 1 0,4-2 0,-2 1 23,1-1 0,-1 0 0,0 0 0,0 0 0,0-1 0,0 1 0,0-1 0,4-4 0,29-32 266,-30 31-249,22-26 119,-2-1 1,28-47-1,91-215 46,-86 164-180,-25 62-16,53-83 0,-86 151-14,1-2 4,0 0-1,1 1 1,-1-1-1,1 1 1,0-1-1,0 1 1,9-6-1,-12 8-6,7-2-52,-8 3 31,1 1 0,-1 0 0,0 0 1,1 0-1,-1 0 0,0 0 0,1 0 1,-1 0-1,0 0 0,1 0 0,-1 1 1,0-1-1,1 0 0,-1 0 0,0 0 1,1 0-1,-1 0 0,0 1 0,0-1 1,1 0-1,-1 0 0,0 0 0,0 1 1,1-1-1,-1 1 0,6 9-1267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281 101 7370,'-10'-13'857,"5"7"-429,1 0 1,-1 0-1,1-1 0,1 1 0,-1-1 1,1 0-1,-4-13 0,6 14-170,-1-5 113,2 11-349,-1 0 0,1-1-1,0 1 1,-1 0 0,1-1 0,0 1 0,0 0-1,-1-1 1,1 1 0,-1 0 0,1 0 0,0-1-1,-1 1 1,1 0 0,0 0 0,-1 0 0,1 0 0,-1-1-1,1 1 1,-1 0 0,1 0 0,0 0 0,-1 0-1,0 0-2,0 0-1,0 0 1,0 0-1,0 0 1,0 0 0,0 0-1,0 1 1,0-1-1,0 0 1,0 0-1,0 1 1,0-1-1,0 1 1,0-1-1,0 1 1,1-1-1,-1 1 1,0-1-1,0 1 1,1 0-1,-1-1 1,0 1-1,1 0 1,-1 0-1,0 0 1,0 0 0,-1 4 21,0 0 0,0 0 1,1 0-1,-2 7 1,-1 2 15,-50 156 242,0-4-174,-2 26-156,50-174-343,2 0 1,0 0-1,1 1 1,-2 30-1,5-46 231,0 0 0,1-1 0,-1 1 0,0 0 0,1-1 0,0 1 0,0 3 0,-1-6 98,1 0 0,-1 0 0,0 1 1,0-1-1,0 0 0,0 0 0,0 1 0,0-1 0,0 0 0,1 0 1,-1 0-1,0 1 0,0-1 0,0 0 0,0 0 0,1 0 0,-1 1 1,0-1-1,0 0 0,1 0 0,-1 0 0,0 0 0,0 0 0,1 0 1,-1 0-1,0 0 0,0 0 0,1 1 0,-1-1 0,0 0 0,0 0 0,1 0 1,-1 0-1,0-1 0,0 1 0,1 0 0,-1 0 0,0 0 0,0 0 1,1 0-1,-1 0 0,0 0 0,0 0 0,0 0 0,1-1 0,-1 1 1,0 0-1,1 0 0,7-11-2176,2-15-1845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7154,'-43'2'2080,"20"7"-744,9-1 137,26 0-785,17 5-312,23-1-160,8 0 16,22-1-48,5-7-72,-14-8-48,1-9 0,-6-9-16,-2 11-8,-4 5 16,0-2-192,-2 10-2433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191 110 1800,'-6'-3'814,"-1"1"-1,1-1 0,0 0 0,-1-1 0,-9-8 0,-12-6 676,-6-3-26,19 11-585,0 1 0,-21-9 0,23 13-514,11 3-186,8 4 23,13 6 72,0 1 0,20 13-1,21 10 10,-37-23-250,1 0 0,0-2-1,0 0 1,43 5 0,-31-8 5,0-2 1,61-4-1,88-17-57,-105 8-2356,-37 7-1349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2240,'-42'9'1802,"29"-7"-933,0 0 1,-25 10 0,33-10-499,-1 0 1,0 0-1,0-1 0,0 0 1,-6 1-1,-7 0 608,18-2-925,0 0 0,0 0 0,0 1 0,0-1 0,0 0-1,-1 1 1,1-1 0,0 1 0,0-1 0,0 1 0,0-1 0,0 1 0,1 0-1,-1-1 1,0 1 0,0 0 0,0 0 0,0-1 0,0 3 0,0-3-48,1 0 1,0 0-1,0 1 1,0-1-1,0 0 0,0 0 1,0 0-1,0 0 1,0 1-1,0-1 1,0 0-1,0 0 1,0 0-1,0 0 1,0 1-1,0-1 1,0 0-1,0 0 1,0 0-1,0 0 0,0 1 1,0-1-1,0 0 1,0 0-1,1 0 1,-1 0-1,0 0 1,0 1-1,0-1 1,0 0-1,0 0 1,1 0-1,1 3 19,0-1 0,1 0 0,0 0 1,-1 0-1,1-1 0,0 1 0,0 0 0,0-1 0,0 0 0,0 0 1,0 0-1,6 1 0,6 2 115,13 7 244,-17-7-106,21 6 0,-10-6-79,1 0 0,0-2-1,43-1 1,71-13-27,-33 1-69,-90 10-101,13-1-275,0 1 0,31 3 0,-42 0-678,16 6-1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88 2641,'0'-1'200,"1"-1"0,-1 0 1,1 0-1,-1 0 1,0 0-1,0 0 1,0 0-1,0 1 1,0-1-1,0 0 0,-1 0 1,1 0-1,0 0 1,-1 0-1,0 1 1,1-1-1,-2-1 1,-4-17 1353,5 13-936,2 6-540,-1 0 0,0 0 0,0 0 0,-1 0 0,1 0 0,0 0 0,0 0 1,0 0-1,-1 1 0,1-1 0,-1-1 0,-6-7 563,6 9-626,1 0 0,0 0-1,0 0 1,0-1-1,0 1 1,0 0-1,0 0 1,0 0-1,0 0 1,0 0-1,0-1 1,0 1-1,0 0 1,0 0-1,0 0 1,0 0-1,0 0 1,0-1 0,0 1-1,0 0 1,0 0-1,0 0 1,0 0-1,0 0 1,0-1-1,1 1 1,-1 0-1,0 0 1,0 0-1,0 0 1,0 0-1,0 0 1,0 0 0,0 0-1,0-1 1,1 1-1,-1 0 1,0 0-1,0 0 1,0 0-1,0 0 1,0 0-1,1 0 1,-1 0-1,0 0 1,0 0-1,0 0 1,0 0-1,0 0 1,1 0 0,-1 0-1,0 0 1,0 0-1,0 0 1,0 0-1,0 0 1,1 0-1,2 0 135,-6 0 152,2 0-287,1 0 1,-1 0-1,1 0 1,-1 0-1,0 1 1,1-1-1,-1 0 1,1 0-1,-1 0 1,1 1-1,-1-1 1,1 0-1,-1 0 1,1 1-1,-1-1 1,1 0 0,0 1-1,-1-1 1,1 1-1,-1-1 1,1 1-1,0-1 1,0 0-1,-1 1 1,1-1-1,0 1 1,0 0-1,-1-1 1,1 1-1,0 0 1,-1 2 49,1 0 0,-1-1 1,1 1-1,0 5 0,0-6 1,0 4 17,-1 0 0,0 1 1,0-1-1,0 0 0,-4 8 1,0 4-6,2-3-43,0 0 0,1-1 0,0 17 0,3 44 1,0-44-24,-2-5-4,-1 0 0,-2 0-1,-11 47 1,9-40 5,1 0-1,0 53 1,2-19 0,1-49-62,1-12-70,1-1 0,-1 1 1,1-1-1,0 1 0,0-1 0,0 1 0,1-1 0,2 10 1,3-4-1482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49 101 1496,'-4'-1'363,"1"0"-1,-1 0 0,1 0 0,0 0 1,-1-1-1,1 1 0,0-1 0,0 0 1,0 0-1,-3-2 0,3 1 517,-3-2 756,6 5-1613,0-1-1,0 1 1,0 0-1,0 0 1,0-1 0,0 1-1,0 0 1,0 0 0,0-1-1,0 1 1,1 0 0,-1 0-1,0-1 1,0 1 0,0 0-1,0 0 1,0 0 0,1-1-1,-1 1 1,0 0 0,0 0-1,0 0 1,1 0 0,-1 0-1,0-1 1,0 1 0,0 0-1,1 0 1,-1 0 0,0 0-1,0 0 1,1 0 0,-1 0-1,5-2 330,1 1-1,-1 0 1,0 1-1,1-1 1,8 1-1,2 0-55,31-4 268,37-1-164,-21 5-183,102-13 0,-105 2-117,36-5-17,7 10-38,-17 2-15,-68 3-27,39-3-818,-22 4-1321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86 1008,'-2'-1'141,"-1"0"-1,1 1 1,-1-1 0,1 1-1,-1 0 1,0-1-1,1 1 1,-1 1 0,1-1-1,-1 0 1,0 1-1,1-1 1,-4 2 0,-4 1 646,-1-1 0,0 0 0,-21 1 0,26-2-320,4-1-340,1 0 0,-1 0 0,1-1 0,-1 1 0,0 0 0,1-1 0,-1 1 0,1-1 0,-1 1 0,1-1 0,-1 0 0,1 0 0,0 0 0,-1 0 0,1 0 0,0 0 0,0 0 0,-1 0 0,1 0 0,0 0 0,0-1 0,1 1 0,-1 0-1,-1-3 1,-3-5 544,1 1-1,1-1 1,-4-10-1,3 6-238,4 12-405,0 0-1,-1 0 1,1 0-1,0-1 1,0 1-1,0 0 1,0 0-1,0 0 1,0-2-1,0 3-25,1 0 0,-1 0 0,0 0 0,0-1 0,0 1 0,0 0 0,0 0 0,0 0 0,0 0 0,0-1-1,0 1 1,0 0 0,0 0 0,0 0 0,1 0 0,-1-1 0,0 1 0,0 0 0,0 0 0,0 0 0,0 0 0,1 0 0,-1 0-1,0 0 1,0-1 0,0 1 0,0 0 0,1 0 0,-1 0 0,0 0 0,0 0 0,0 0 0,1 0 0,-1 0 0,0 0-1,0 0 1,0 0 0,1 0 0,-1 0 0,0 0 0,0 0 0,0 0 0,1 0 0,-1 0 0,0 1 0,0-1 0,0 0 0,0 0-1,1 0 1,-1 0 0,0 0 0,0 0 0,0 0 0,0 1 0,0-1 0,0 0 0,1 0 0,-1 0 0,0 0 0,0 1-1,14 14-12,-12-13 13,-1 1 0,1-2 0,-1 1 0,1 0 0,0 0 1,0 0-1,0-1 0,0 1 0,0-1 0,0 0 0,1 1 0,-1-1 1,0 0-1,1 0 0,-1-1 0,5 2 0,47 5 214,-5-1-11,-24-2-116,119 14 319,79-2-97,-188-12-273,44 0 0,-52-5-18,34 4 0,-51-1-293,-1-1-1,1-1 1,-1 0-1,1 0 1,13-3-1,9-3-2404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47 976,'0'-1'373,"0"0"-1,0-1 1,-1 1-1,1 0 1,0 0-1,-1-1 1,1 1-1,-1 0 1,1 0-1,-1 0 1,0 0-1,1 0 1,-1 0-1,-1-1 1,2 1-330,-1 1-11,1 0 0,0 0 0,0 0 1,0 0-1,0 0 0,0-1 0,0 1 1,0 0-1,-1 0 0,1 0 0,0 0 1,0 0-1,0-1 0,0 1 0,0 0 1,0 0-1,0 0 0,0 0 0,0-1 0,0 1 1,0 0-1,0 0 0,0 0 0,0 0 1,0-1-1,0 1 0,0 0 0,0 0 1,0 0-1,0 0 0,0-1 0,0 1 1,1 0-1,-1 0 0,0 0 0,0 0 0,0 0 1,0-1-1,0 1 0,0 0 0,0 0 1,1 0-1,-1 0 0,0 0 0,0 0 1,0 0-1,2-3 388,-1 3-399,-1 0 0,0 0 0,0-1-1,0 1 1,0 0 0,0 0 0,0 0 0,0 0 0,0-1 0,-1 1 0,1 0 0,0 0-1,0 0 1,0-1 0,0 1 0,0 0 0,0 0 0,0 0 0,0 0 0,0-1 0,0 1-1,-1 0 1,1 0 0,0 0 38,0-1 0,-1 1 1,1 0-1,0-1 0,0 1 0,0 0 0,-1-1 0,1 1 0,0 0 0,0-1 1,0 1-1,0-1 0,0 1 0,0 0 0,0-1 0,0 1 0,0 0 0,0-1 1,0 1-1,0-1 0,2-5 170,0 8 161,0 13 198,0 9-144,0-14-317,-1 17-1,-1 19 12,-2 25-70,-7-4-40,-5 69 9,13-132-31,1 0 0,0 1 0,1-1 0,-1 0 0,1 1 0,1 6 0,-1-10-23,-1 0-1,0 0 1,1 0 0,-1 0 0,1 0-1,-1 0 1,1-1 0,0 1-1,-1 0 1,1 0 0,0-1 0,0 1-1,-1 0 1,1-1 0,0 1-1,0-1 1,0 1 0,0-1 0,0 1-1,0-1 1,0 0 0,0 0 0,0 1-1,0-1 1,0 0 0,0 0-1,0 0 1,0 0 0,0 0 0,0 0-1,0 0 1,0 0 0,0 0-1,1-1 1,13-4-1579,1-1-887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8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 10778,'0'-1'142,"1"0"-1,-1 0 0,1 0 1,-1 0-1,1 0 1,0 0-1,-1 0 0,1 0 1,0 1-1,0-1 0,0 0 1,-1 0-1,1 1 1,0-1-1,0 0 0,0 1 1,0-1-1,0 1 0,0-1 1,1 1-1,-1-1 1,1 1-1,1-1-6,0 1 0,0-1-1,0 1 1,0-1 0,0 1 0,0 0 0,6 1 0,-4 0-87,-1 0 1,0 0-1,0 1 1,0-1-1,0 1 1,0 0-1,0 0 1,0 0-1,-1 0 1,1 1-1,-1-1 1,6 7-1,-4-4-4,-1-1 0,-1 2 0,1-1 0,-1 0 0,0 1 0,0-1-1,0 1 1,2 9 0,5 20 188,5 39-1,-9-39-103,-1-10 37,2 39-1,-12 40 139,-3-25-134,-23 88 1,-36 74-49,56-211-113,-52 192 13,61-215-91,1-1 0,1 1 0,-1 8-1,1-13-6,0-1 0,0 1 0,0-1 1,1 1-1,-1-1 0,0 1 0,1-1 0,-1 1 0,1-1 0,-1 0 0,1 1 0,0-1 0,-1 0 0,1 1 0,0-1 0,2 2 0,-2-2-138,0-1 1,1 1-1,-1 0 0,0-1 1,1 1-1,-1-1 1,1 1-1,-1-1 0,1 0 1,-1 0-1,1 1 0,1-1 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22 4001,'-17'-7'1805,"12"5"-1387,0 0 1,0 0 0,-1 1-1,1-1 1,0 1 0,-7-1 0,8 3 3,7 0-249,7 0 134,-2-3-28,-2 1-156,0 0 1,0 0-1,0 1 0,0-1 0,0 1 0,0 1 0,0-1 0,0 1 0,6 1 0,13 7 86,0 1 0,31 17-1,-31-15-159,51 26 35,62 30-15,-100-51-46,0 3-1,-1 1 0,35 27 1,-68-45-22,-1 0 1,1 0 0,-1 0-1,0 1 1,5 6 0,-7-8 1,1 1-1,-1-1 1,0 1 0,0 0 0,0 0 0,-1-1 0,1 1 0,-1 0-1,1 5 1,0 1 10,-1 1-1,-1 16 0,0-22-8,0 0 0,0 0-1,0 0 1,0 0 0,-1 0-1,1 0 1,-1 0-1,0-1 1,-4 7 0,-1-1 1,-1-1 1,1 0-1,-1 0 0,-1 0 1,0-1-1,0 0 1,0 0-1,-1-1 1,-10 5-1,-5-1 11,-1 0 0,0-1 0,-1-2 0,0 0-1,0-2 1,-46 2 0,50-5-3,-63 3 17,75-5-31,0-1 1,-1 0-1,1-1 1,0 0-1,-17-5 1,25 6-63,-1-1 0,1 1-1,0 0 1,-1-1 0,1 0 0,0 0 0,0 0 0,0 0-1,0 0 1,-3-4 0,6 6-32,0-1 1,-1 0-1,1 1 0,0-1 1,0 0-1,0 1 0,0-1 0,0 0 1,0 1-1,0-1 0,0 0 1,1 1-1,-1-1 0,0 1 0,0-1 1,0 0-1,1 1 0,-1-1 0,0 0 1,1 1-1,-1-1 0,1 1 1,-1-1-1,0 1 0,1-1 0,-1 1 1,2-1-1,1-4-1154,3-10-2954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57 1040,'-1'0'126,"1"0"-1,-1 0 0,1 0 0,-1 0 1,1 0-1,0 0 0,-1 0 0,1 0 1,-1 0-1,1-1 0,-1 1 1,1 0-1,0 0 0,-1-1 0,1 1 1,0 0-1,-1 0 0,1-1 1,0 1-1,-1 0 0,1-1 0,0 1 1,0-1-1,-1 1 0,1-1 40,0 0 0,1 0 0,-1 1 0,0-1 0,0 0 0,1 1 0,-1-1 0,0 0 0,1 1 0,-1-1 0,1 1 0,0-2 1,6-8 664,-6 9-761,-1 0 1,1 0-1,0 0 0,0 0 1,0 0-1,0 0 0,0 0 0,0 1 1,0-1-1,0 0 0,0 1 1,0-1-1,2 0 0,19-5 630,-4 1-82,-16 4-541,1 0 13,-1 0-1,1 0 1,0 0 0,0 0 0,0 0-1,0 0 1,0 1 0,0 0 0,0 0-1,0 0 1,0 0 0,4 0 0,13 2-6,-14-2-67,0 0 0,0 1 0,1 0-1,8 2 1,2 3 7,7 3-6,-13-4-11,-8-3 11,1 0 0,-1 0-1,1-1 1,0 1 0,-1-1-1,1 0 1,0 0 0,0 0-1,0-1 1,6 1 0,4-1 71,3-1 15,25 2 0,-31 1-83,-1-1-1,0-1 0,0 1 0,0-2 0,14-1 0,55-14 14,-45 7-20,0 3 0,60-4 0,-46 10-12,76 11 0,44 19-2,-44-7 3,46-7 5,-123-14-2,210 1 443,249-5 191,-172 30-571,-333-27-68,220 12 20,-134-10-10,-59-2-7,25 2 1,63-5-1,-104 0-3,154-6 121,27 3 273,135-9 10,4 19-283,-233-1-101,37 0 15,32 2-10,-130-5-21,74 1 15,-15 0 1,-43-1-6,-41 0-2,0 0 0,0 0-1,21 7 1,-32-8-17,1 1 1,0 0-1,-1 0 0,0 1 1,4 1-1,4 6-383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1278 1056,'0'0'131,"0"-1"-1,0 0 1,1 1-1,-1-1 1,1 0-1,-1 1 1,0-1 0,1 1-1,-1-1 1,1 1-1,-1-1 1,1 1-1,-1-1 1,1 1-1,0-1 1,0 1-1,2-3 329,1-1 416,0-1 0,6-7 0,2-4 161,-8 10-772,0 0 0,0-1 1,0 1-1,-1-1 0,0 0 1,3-9-1,7-14 585,4-1-71,-10 18-348,9-18 0,3-12-11,42-65 1,-23 43-56,34-53 537,3-4-426,-33 51-293,10-19-73,-37 63-85,31-54 57,-19 39 1,27-40 120,-46 71-180,1 1 1,0 0-1,11-8 0,13-15 33,11-11-9,-11 12-46,-19 15 0,-13 15 1,0 0 0,0 0 0,1 1-1,-1-1 1,0 0 0,1 1-1,0-1 1,-1 1 0,1-1 0,0 1-1,0 0 1,0 0 0,0 0 0,0 0-1,0 0 1,2-1 0,54-7-8,-30 5 9,1 0-1,0 2 1,51 2 0,-75 0-3,0 1 0,0 0 1,0 0-1,0 0 0,0 1 0,-1 0 1,1 0-1,-1 0 0,1 1 0,-1-1 1,0 1-1,0 0 0,0 0 0,7 7 1,-8-6 1,1 0 1,0 0 0,-1 1 0,0-1-1,0 1 1,0 0 0,-1 0 0,1 0-1,-1 0 1,0 0 0,-1 0 0,1 1-1,0 6 1,-2-9 1,0 0-1,0 0 1,0 0-1,-1 0 0,1 0 1,-1 0-1,0-1 1,0 1-1,0 0 1,0 0-1,0 0 1,-2 2-1,-3 4 9,0 0-1,-7 8 1,8-11-8,-97 114 37,22-18-30,61-76-11,15-20 0,3-6 0,1 1 0,-1 0 1,0-1-1,1 1 0,-1 0 0,0-1 0,1 1 0,-1 0 0,1 0 0,0 0 0,-1-1 0,1 1 0,0 0 0,-1 0 0,1 0 0,0 0 0,0 0 0,0 0 0,0 0 0,0 0 1,0 0-1,0 1 0,4 2-15,-1-3 15,0 0 0,1 0 0,-1 0 1,0 0-1,0-1 0,0 0 1,1 1-1,-1-1 0,0 0 0,0 0 1,1-1-1,2 0 0,-3 1 2,1-1-1,-1 1 0,0 0 1,0 0-1,0 0 0,0 0 1,0 1-1,1-1 1,-1 1-1,0 0 0,0 0 1,0 0-1,0 0 0,-1 0 1,1 1-1,0-1 1,4 4-1,15 10-7,21 20 1,-16-11 6,-11-10 4,23 24 1,-35-33-8,0 0-1,0 0 1,0 1 0,-1-1 0,0 1 0,0 0 0,0 0 0,-1 0 0,3 9 0,-5-12-2,1 0 0,-1-1 0,0 1 0,0 0 0,0-1 0,0 1 0,0 0 0,0-1 0,-1 1 0,-1 4 0,2-5 5,-1-1 0,0 1 0,1 0 0,-1-1 0,0 1 0,0-1 0,0 0 1,0 1-1,-1-1 0,1 0 0,0 0 0,0 0 0,-1 0 0,1 0 1,-1 0-1,1 0 0,-3 1 0,-15 5 9,0 0 0,-22 3 0,-16 6 13,36-9-16,1 0 0,-1-2-1,-42 6 1,49-10-5,7-1-3,-1 0-1,1 1 1,-1 0-1,1 1 1,-12 3 0,7 0-3,5-2-2,0 0 0,-11 2 0,6 1-164,10-5-194,6-5-347,10-7-770,6-6-1677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117 161 3737,'-2'-2'535,"0"0"1,0 0-1,0 0 1,-1 1-1,1-1 1,0 1-1,-1-1 1,-4-1 0,6 3-425,0 0 0,0 0 0,0-1 0,1 1 0,-1 0 0,0 0 0,0 0 1,0 0-1,0 0 0,0 0 0,0 0 0,0 1 0,0-1 0,0 0 1,0 0-1,0 1 0,1-1 0,-1 1 0,0-1 0,0 1 0,0-1 0,1 1 1,-1-1-1,0 1 0,0-1 0,1 1 0,-1 0 0,1 0 0,-2 0 1,-3 8 84,-1 0 0,2 1 1,-1-1-1,1 1 1,0 0-1,-3 17 1,-7 64-279,11-66 165,-6 58 8,4 164-1,6-226-87,2 0 0,0-1-1,1 0 1,9 29 0,-11-42-2,1 0 1,0 0 0,0 0 0,0 0 0,7 10 0,-8-15-2,0 0 0,0 0 0,-1 0 1,1-1-1,0 1 0,0 0 0,1-1 1,-1 0-1,0 1 0,1-1 0,-1 0 0,0 0 1,1 0-1,-1 0 0,1-1 0,-1 1 1,1-1-1,0 1 0,-1-1 0,4 0 1,5-1 3,0 0 0,1-1 0,-1 0 0,0 0 1,-1-1-1,16-7 0,-8 2 1,-1-1 0,1-1 0,-1 0 1,20-18-1,60-57 12,-75 63-5,-1 0 1,0-2 0,34-52-1,29-90 31,-67 121-19,-1 0 1,-2-1-1,8-54 0,-18 83-1,-2 0 0,2-24 0,-4 34-3,-1-1 1,1 1-1,-1-1 0,-1 1 0,1-1 0,-1 1 1,-4-11-1,5 16-5,-1 0 1,1-1-1,0 1 1,-1 0-1,1 0 0,-1 0 1,0 1-1,1-1 0,-1 0 1,0 1-1,0-1 1,-4-2-1,6 4-8,-1 0 1,1 0-1,-1 0 0,1 0 1,0-1-1,-1 1 0,1 0 1,-1 0-1,1 0 0,0 0 1,-1 0-1,1 0 0,-1 0 1,1 0-1,0 0 0,-1 0 1,1 0-1,-1 0 0,1 1 0,0-1 1,-1 0-1,1 0 0,-1 0 1,1 0-1,0 1 0,-1-1 1,1 0-1,0 0 0,0 1 1,-1-1-1,1 0 0,0 1 1,-1-1-1,1 0 0,0 1 1,0-1-1,0 0 0,-1 1 1,1-1-1,0 0 0,0 1 1,0-1-1,0 1 0,0-1 1,-1 4 67,0-1 0,1 1 0,-1-1 1,1 5-1,0-5-35,-1 29 66,0-1 0,7 45 0,13 129-74,-8-58 0,-9-100-18,-2-37-20,0 1 1,1 0-1,0 0 0,1-1 1,3 12-1,-2-14-363,0 0 0,-1 1 0,0-1 0,-1 1-1,2 14 1,-2-12-1874,5 5-1024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3753,'-6'4'1232,"17"1"-200,-9 11 105,-13 15-201,17 11-280,-5-5-184,-8 12-264,-5 1-48,12-7-56,8-5-16,-8-7-56,0-4-8,0-17-16,6-4-16,-2-8-480,-3-2-824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116 156 3857,'-2'-3'192,"1"0"1,0 0-1,0 0 1,0 0-1,1 0 0,-1-1 1,1 1-1,-1 0 1,1 0-1,0-1 1,0 1-1,1 0 1,-1 0-1,1 0 0,-1-1 1,1 1-1,0 0 1,0 0-1,3-5 1,0-1 350,1 1 1,-1 0-1,9-10 0,-10 14-360,0 1 0,0-1 0,1 1-1,-1 0 1,1 0 0,0 0-1,0 0 1,7-2 0,-5 2-64,0 1 0,0 0 0,1 0 0,-1 0 0,1 1 0,-1 0 0,1 1 0,-1-1 0,1 1 0,-1 0 0,1 1 0,0 0 0,7 1 0,-6 0-87,-1 0-1,0 1 1,0-1-1,0 1 0,0 1 1,0-1-1,-1 1 0,0 1 1,0-1-1,0 1 1,9 8-1,-1 2 3,22 33 0,-31-40-27,-1-1 0,0 1 0,0 0 0,0 0 0,-1 0 0,-1 0 0,4 14 0,-2 10 14,7 35 22,-8-58-33,-1 0 0,1 13 1,-3-18-7,0 0 0,0 0 1,-1-1-1,1 1 1,-1 0-1,0-1 0,0 1 1,0 0-1,-2 3 1,-4 6 21,0-1 1,-1 0 0,-1 0-1,-19 20 1,22-25-20,-2 1 0,-1 0 0,0 0 0,0-1 0,0 0 0,-1-1 0,0 0 0,0 0 1,-15 5-1,15-7-3,0-1 1,1 0-1,-1 0 1,0-1-1,0-1 1,-1 1-1,1-2 1,-20 0-1,13-2 9,0 0-1,0-1 0,1-1 1,-23-7-1,32 8-9,-1 0-1,1 0 1,0-1-1,-1 0 0,-8-7 1,14 9-7,-1 0 0,0-1 1,1 1-1,-1-1 1,1 1-1,0-1 0,0 0 1,0 0-1,0 0 0,0 0 1,1-1-1,-1 1 1,1 0-1,-1-4 0,1 5-1,1 1 0,0-1-1,0 1 1,0-1 0,0 1-1,0-1 1,0 1-1,0-1 1,0 1 0,1-1-1,-1 1 1,1 0 0,-1-1-1,1 1 1,-1 0 0,1-1-1,0 1 1,-1 0 0,1-1-1,0 1 1,1-1-1,1-1-168,0 1 0,0-1 0,0 1-1,1 0 1,-1 0 0,7-3 0,14-7-1903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91 2561,'2'-9'1338,"0"1"0,6-15 0,-7 22-1237,-1 0-1,0 0 1,0 1 0,1-1 0,-1 0 0,0 0 0,0 0 0,0 0-1,0 0 1,0 1 0,0-1 0,-1 0 0,1 0 0,0 0 0,0 1-1,-1-1 1,1 0 0,0 0 0,-1 0 0,1 1 0,-1-1 0,1 0-1,-2-1 1,0 0 195,-1-1 0,0 1 0,1-1 0,-5-1 0,5 2-161,-1 0-10,1 0 1,0 1-1,-1 0 0,0-1 0,1 1 0,-1 0 0,1 0 1,-1 0-1,0 1 0,0-1 0,0 1 0,1-1 1,-1 1-1,0 0 0,-4 0 0,0 2 22,-1-1-1,1 1 1,0 1-1,-9 3 1,6-2-59,-4 1-10,5-2-55,1 0-1,0 1 1,-11 6 0,1 3-23,1 0 1,0 1-1,-22 25 0,37-37-1,1-1 1,-1 1-1,1 0 0,0 0 0,0 0 0,0 0 0,0 0 0,0 1 0,0-1 1,0 4-1,1-5 0,0 0-1,-1 0 1,1 0 0,0 0 0,0-1 0,0 1-1,0 0 1,0 0 0,1 0 0,-1 0 0,0 0 0,0 0-1,0 0 1,1 0 0,-1 0 0,1 0 0,-1-1 0,1 1-1,-1 0 1,1 0 0,-1 0 0,1-1 0,0 1-1,-1 0 1,1-1 0,1 2 0,5 2-3,0 0-1,1 0 1,-1-1-1,1 0 1,0 0 0,10 2-1,-9-3 3,0 0 0,0 1 1,-1 0-1,1 1 0,-1 0 0,1 0 0,7 6 0,0 2 4,0 0 0,18 19 0,-29-26 0,0 0-1,0 1 1,0 0 0,0 0-1,-1 0 1,0 0 0,-1 1 0,4 7-1,-5-8 1,0-1 1,-1 1-1,0 0 0,0-1 0,0 1 0,-1 0 0,1 0 1,-1 0-1,-1-1 0,1 1 0,-2 6 0,1-7-2,-1-1 0,1 1 0,-1 0 0,0-1 0,0 1 0,-1-1 0,1 0 0,-1 0 0,0 0 0,0 0 0,0 0-1,0 0 1,-1-1 0,0 0 0,-4 4 0,2-3-31,1-1-1,-1 0 1,0 0-1,0 0 1,0 0-1,0-1 1,0 0-1,0 0 1,-1-1-1,1 0 1,-8 0-1,2 0-22,-1-2 0,1 1 0,0-2-1,0 0 1,0 0 0,-19-7-1,1 0-2012,20 7 19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67 2665,'-9'0'1595,"7"0"-1336,0 0 0,0 0 0,0 0 0,0 0 0,-1 0-1,1 0 1,0-1 0,0 1 0,0-1 0,0 1 0,-4-3 0,5 3-99,0-1 0,0 0 0,0 0 0,1 1 1,-1-1-1,0 0 0,0 0 0,1 0 0,-1 0 0,1 0 0,-1 0 1,0 0-1,1 0 0,0 0 0,-1-2 0,1 3-28,0-1-102,0 1 0,0 0 1,-1 0-1,1 0 0,0 0 1,0-1-1,0 1 0,0 0 1,0 0-1,0 0 0,0-1 1,0 1-1,1 0 0,-1 0 1,0 0-1,0 0 0,0-1 1,0 1-1,0 0 0,0 0 1,0 0-1,0 0 0,0 0 1,0-1-1,1 1 0,-1 0 1,0 0-1,0 0 0,0 0 1,0 0-1,0 0 0,1 0 1,-1 0-1,0-1 0,7-1 234,-6 1-78,9-1 176,0-1 0,1 1 0,-1 0 1,0 1-1,16 0 0,-23 1-299,35-1 290,79-7 116,-116 8-467,121-14 121,-85 12-103,50 2 0,-46 2-57,54 6-2008,-75-5-1090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2296,'2'-74'7035,"-1"68"-6325,1 5 198,-2 1-867,0 1-1,0-1 1,-1 1-1,1-1 1,0 0-1,0 1 1,-1-1 0,1 1-1,0-1 1,0 0-1,0 1 1,0-1-1,-1 1 1,1-1 0,0 1-1,0-1 1,0 1-1,0 0 1,0 4 187,0 0 0,1 0 1,1 9-1,0 5 91,3 17-11,3 65 154,-14 59-217,0-39-209,2 29-20,2-129-12,1-12-12,1 0 1,-1 1-1,1-1 0,1 0 1,0 0-1,2 11 1,-2-17-100,0-1 1,0 1 0,0-1 0,0 1 0,0-1 0,0 1 0,1-1-1,-1 0 1,1 1 0,0-1 0,0 0 0,0 0 0,0 0-1,4 3 1,8 5-1949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55 640 6409,'-4'1'254,"0"0"-1,1 1 1,-7 4-1,9-5-157,0 0 0,-1 0 0,1 0 0,0 1 0,0-1 0,0 0 0,0 0 0,0 1 0,1-1 0,-1 1 0,-1 2 0,2-3-60,0 0 0,-1-1 0,1 1-1,0 0 1,-1-1 0,1 1 0,-1 0 0,1-1-1,-1 1 1,1-1 0,-1 1 0,1-1 0,-1 1-1,1-1 1,-1 1 0,0-1 0,1 0 0,-1 1-1,0-1 1,1 0 0,-1 0 0,0 1 0,1-1-1,-1 0 1,-1 0 0,2 0-25,0 0 0,-1 0 1,1 0-1,0 0 0,0 0 0,-1 0 0,1 1 1,0-1-1,-1 0 0,1 0 0,0 0 0,0 0 0,-1 0 1,1 0-1,0 1 0,0-1 0,0 0 0,-1 0 1,1 0-1,0 1 0,0-1 0,0 0-2,0 0-1,0 1 1,0-1 0,0 0-1,0 0 1,0 0 0,0 0-1,0 1 1,0-1-1,0 0 1,0 0 0,1 0-1,-1 0 1,0 0 0,0 0-1,0 0 1,0 1 0,0-1-1,0 0 1,1 0 0,-1 0-1,0 0 1,0 0-1,0 0 1,0 0 0,1 0-1,-1 0 1,1 0 31,0 1 0,0-1 1,0 0-1,0 0 0,0 0 0,0 0 0,0 0 0,0 0 1,0 0-1,0 0 0,0 0 0,0-1 0,0 1 0,0 0 1,0-1-1,1 0 0,16-9 702,16-15 1,-5 4-356,-1 2-262,-1-1-1,-1-1 1,-1-2 0,29-32-1,267-289 6,-313 336-125,33-35 33,-36 37-29,0-1 1,-1 1 0,1-1 0,-1 0-1,3-8 1,-6 12-2,0 1 0,0-1-1,-1 0 1,1 0 0,0 0 0,-1 1 0,0-5 0,0 6 5,0 0 0,0 0 0,0 0 0,0 0 1,0 1-1,0-1 0,-1 0 0,1 0 1,0 0-1,-1 0 0,1 1 0,-1-1 1,1 0-1,-1 0 0,1 1 0,-1-1 0,1 0 1,-1 1-1,0-1 0,1 1 0,-1-1 1,0 1-1,1-1 0,-2 0 0,1 1 4,1 0-1,-1-1 1,0 1 0,0 0-1,1 0 1,-1-1 0,0 1-1,0 0 1,1 0-1,-1 0 1,0 0 0,0 0-1,0 0 1,1 0-1,-1 1 1,0-1 0,1 0-1,-1 0 1,-1 1-1,-7 3 21,1 0 0,1 1 0,-1 0-1,0 0 1,1 1 0,-7 6 0,-1 3 9,-20 26 0,20-21-32,0 2 0,2-1 0,1 2 0,-15 35 0,10-10-18,-16 64 0,22-61 4,1 1-1,3 0 0,0 63 1,6-101 16,2 0 0,0 0 1,6 26-1,-5-33-217,0-1 0,1 1 1,-1-1-1,1 1 0,1-1 0,-1 0 1,1 0-1,9 10 0,1 1-2793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4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8066,'0'1'77,"0"-1"1,0 1-1,0-1 1,0 1-1,0-1 1,0 1-1,0-1 1,-1 1-1,1-1 1,0 1-1,0-1 1,0 1-1,-1-1 1,1 1-1,0-1 1,-1 1-1,-10 11 943,6-7-620,1 0-1,-1 0 1,-6 10-1,2 1-1,1 0 0,0 1 0,1-1 0,1 2-1,-5 20 1,9-29-377,0 0 0,1-1-1,0 1 1,1 0 0,0 0 0,0 0-1,1 0 1,0 0 0,0-1 0,1 1-1,1 0 1,5 14 0,-7-21-22,-1-1 0,1 1 0,0 0 0,0-1 0,0 1 0,0-1 0,0 1 0,0-1-1,0 0 1,0 1 0,1-1 0,2 2 0,-2-2-1,-1-1 0,1 1 0,0-1 0,0 1 0,0-1 0,0 0 0,0 0 0,-1 0 0,1 0-1,0 0 1,0 0 0,0 0 0,3-1 0,4-2-3,-1 1 0,1-1 0,-1-1 1,1 1-1,-1-1 0,0-1 0,-1 0 0,1 0 0,-1 0 0,0-1 0,8-8 0,12-12-111,59-61-381,-77 75 480,0 0 1,8-16-1,-10 16 19,-6 11 2,6-12 4,-6 8 18,-1 5-24,0 0 0,0-1 0,0 1 0,0 0 0,0 0 0,0 0 0,0 0 0,0 0 0,0 0 0,0 0 0,0 0 0,0 0 0,0 0 0,-1-1-1,1 1 1,0 0 0,0 0 0,0 0 0,0 0 0,0 0 0,0 0 0,0 0 0,0 0 0,0 0 0,-1 0 0,1 0 0,0 0 0,0 0 0,0 0 0,0 0-1,0 0 1,0 0 0,0 0 0,0 0 0,-1 0 0,1 0 0,0 0 0,-1 0 16,1 0-1,-1 1 1,1-1 0,-1 0 0,1 1-1,-1-1 1,0 0 0,1 1-1,-1-1 1,1 0 0,0 1 0,-1-1-1,1 1 1,-1-1 0,1 1-1,-1 0 1,-7 13 304,3-4-103,-7 9 145,5-9-84,-9 19 0,11-18-161,0 0 0,-3 16 0,7-24-109,0 1-1,0-1 0,1 1 0,0 0 0,-1-1 1,1 1-1,1-1 0,-1 1 0,0 0 0,1-1 1,2 8-1,-3-9-9,1-1 0,0 1 1,0-1-1,0 1 0,0-1 0,1 1 1,-1-1-1,0 1 0,1-1 1,-1 0-1,0 0 0,1 0 0,0 0 1,-1 0-1,1 0 0,0 0 0,-1 0 1,1-1-1,0 1 0,2 0 1,3 0-12,0 0 0,0 0 1,12-1-1,-15 0-4,6 2-380,14 6-657,-1 1-471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8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12 103 9290,'-11'-10'3009,"20"-1"-2529,28-11-160,10-3 240,22 6-120,5 5-112,15 12-248,8 6-8,-2 8 216,-26 3-808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59 6305,'-28'0'1401,"11"-2"-241,15 2 0,-4-2-288,16-4-152,5 0 33,22 0-73,12 3-24,1-1-48,2 2-120,16-2-312,4 0-88,-12-8-56,2 5-16,0 7-712,-6 0-1104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160 155 9034,'-8'1'486,"1"-1"0,-1 0 0,0 0 0,0-1 0,0 1 0,-11-4 0,10 1-286,0 1-1,-13-1 1,18 3-177,-4-2 36,7 2-51,1-1 0,0 1 0,-1 0 0,1-1 0,0 1 0,0-1 0,-1 1 0,1 0 0,0-1 0,0 1 0,0-1 0,0 1 0,0-1 0,0 1 0,-1-1 0,1 1 0,0-1 1,-3-8 200,3 8-176,0 1 0,-1-1 1,1 0-1,-1 1 0,1-1 1,0 0-1,0 0 0,-1 1 1,1-1-1,0 0 0,0 0 1,0 1-1,0-1 1,0 0-1,0 0 0,0 0 1,0 1-1,0-1 0,1 0 1,-1 0-1,0 1 0,0-1 1,1 0-1,-1 1 0,0-1 1,1 0-1,-1 0 0,1 1 1,0-2-1,59-58 1191,-55 56-1199,1-1-1,0 1 0,0 1 0,0-1 0,1 1 0,-1 0 1,1 1-1,0-1 0,13-2 0,-10 4-18,1-1-1,0 1 1,0 1-1,0 0 1,16 2-1,-22-1-4,0 0 1,-1 0-1,1 0 0,-1 1 1,0 0-1,1 0 0,-1 0 1,0 0-1,0 1 0,0 0 1,-1-1-1,1 1 0,0 1 0,-1-1 1,0 0-1,0 1 0,0 0 1,3 6-1,0 0 5,-1-1 0,0 1-1,-1 1 1,-1-1 0,1 0 0,2 19-1,-4-16 4,0 0-1,-1 0 1,0-1-1,-3 27 1,0-29-4,0 0 0,0-1 1,-1 1-1,0 0 1,-1-1-1,-9 18 0,-3 3-5,-2-2-1,-1 0 0,-22 24 1,30-40-8,-59 70-64,-11 10 50,77-88 22,-13 13 0,1 0 0,-24 34 0,39-50 0,0-1 0,1 1-1,-1 0 1,1 0 0,0 0-1,-1-1 1,1 1 0,-1 0-1,1 0 1,0 0 0,0 0 0,0 0-1,0 0 1,0 0 0,-1 0-1,2 0 1,-1 0 0,0 0-1,0-1 1,0 1 0,0 0-1,0 0 1,1 0 0,-1 0-1,0 0 1,1 0 0,-1 0-1,1-1 1,-1 1 0,1 0-1,0 0 1,-1-1 0,1 1-1,-1 0 1,1-1 0,0 1-1,0-1 1,-1 1 0,1-1-1,0 1 1,0-1 0,0 1-1,0-1 1,0 0 0,-1 1-1,1-1 1,0 0 0,1 0-1,6 1 1,-1-1-1,0 0 1,1 0-1,-1-1 0,0 0 1,1 0-1,-1-1 1,7-2-1,-2 1 1,-1 0-1,19-1 1,-11 4 6,1 1 0,-1 2 1,1-1-1,20 7 1,5 0-1,2 0 112,34 6-884,-53-11-2580,-2 1-3102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184 248 1744,'-7'-6'845,"-13"-9"0,12 9-404,8 6-371,-1 0 0,0-1-1,1 1 1,-1-1 0,1 1-1,-1-1 1,1 1-1,-1-1 1,1 1 0,0-1-1,-1 1 1,1-1-1,-1 0 1,1 1 0,0-1-1,0 0 1,-1 1-1,1-1 1,0 0 0,0 1-1,0-1 1,0 0 0,0 1-1,0-1 1,0-1-1,0 1 75,0 0 0,0 0 0,0 0 0,0 0-1,0 0 1,0 1 0,0-1 0,-1 0 0,1 0-1,0 0 1,-1 0 0,1-1 0,-2 0 50,1 0-1,0-1 1,0 1 0,1-1-1,-1 0 1,1 1 0,-1-1 0,1 0-1,0 1 1,0-1 0,0 0-1,0 1 1,0-1 0,1 0-1,-1 1 1,1-1 0,-1 1-1,1-1 1,0 1 0,0-1 0,1 1-1,-1-1 1,0 1 0,3-3-1,-3 3-85,0 1 0,0-1 0,1 1 0,-2-1 0,1 0 0,0 0 0,0 1 0,0-1 0,-1 0 0,1 0 0,-1 0 0,0 0 0,1 0 0,-1 0 0,0 0 0,0 0 0,0 0-1,-1-3 1,1 5-91,0 0 0,0 0-1,0-1 1,0 1 0,0 0-1,0 0 1,0 0 0,-1 0-1,1 0 1,0-1 0,0 1-1,0 0 1,0 0 0,0 0-1,0 0 1,-1 0 0,1 0-1,0-1 1,0 1 0,0 0-1,0 0 1,0 0 0,-1 0-1,1 0 1,0 0 0,0 0-1,0 0 1,0 0 0,-1 0-1,1 0 1,0 0 0,0 0-1,0 0 1,-1 0 0,1 0-1,0 0 1,-9 2 78,5-1 2,2 0-69,-1 0 1,0 0 0,1 0 0,-1 0 0,1 0 0,-1 0 0,1 1-1,0 0 1,-1-1 0,1 1 0,0 0 0,0 0 0,0 0-1,0 0 1,1 0 0,-1 0 0,1 1 0,-3 3 0,-8 17 88,0 1 0,2 0 0,-9 30 1,9-16-36,-9 57 0,13-42-42,1 86-1,18 50-31,-11-166-7,2 0 1,0 0-1,2 0 1,14 38-1,-15-51-2,-1 0 0,1-1 0,1 0 0,0 0 0,0 0 0,0-1 0,1 1 0,1-2-1,-1 1 1,1-1 0,1 0 0,13 8 0,-16-11 2,0 0 0,1-1 0,-1 0-1,1-1 1,-1 1 0,1-1 0,0-1-1,13 3 1,-14-4 1,-1 0 1,1-1-1,0 1 0,-1-1 0,1 0 1,-1-1-1,1 1 0,-1-1 0,1 0 1,-1 0-1,0-1 0,5-3 0,3-2 5,0-1 0,-1 0 1,21-21-1,30-41 42,-44 48-37,-1-1 0,29-49 1,-25 27 5,24-68 1,5-52 21,-4-48-3,-38 166-32,1-8 22,3-73 0,-13 115-17,0 14-10,0-1 0,0 1 0,0 0 0,0 0 1,0 0-1,0 0 0,0 0 0,0 0 0,0 0 0,0 0 1,0 0-1,0 0 0,0-1 0,0 1 0,0 0 1,0 0-1,0 0 0,-1 0 0,1 0 0,0 0 0,0 0 1,0 0-1,0 0 0,0 0 0,0 0 0,0 0 1,0-1-1,0 1 0,0 0 0,0 0 0,0 0 0,0 0 1,-1 0-1,1 0 0,0 0 0,0 0 0,0 0 1,0 0-1,0 0 0,0 0 0,0 0 0,0 0 0,-1 0 1,0 0-1,0 0 0,1 0 0,-1 0 0,0 0 1,0 0-1,0 1 0,0-1 0,0 0 1,0 0-1,0 1 0,0-1 0,0 1 0,0-1 1,1 1-1,-1-1 0,0 1 0,0-1 0,0 1 1,1 0-1,-1-1 0,0 1 0,1 0 1,-1 0-1,0 1 0,-2 3-3,0 0 0,1 0 0,-3 7 0,0 3-1,0 1 0,2 0 0,-4 30 0,-2 99-11,11 1 4,-1-7 5,-1-121 2,1 138 17,1-123-41,2 0 0,12 53 0,-13-75-152,1 1 0,0-1-1,1 0 1,0 0-1,0 0 1,12 15 0,-13-20-169,0-1 1,1 1 0,0-1-1,0 0 1,1 0 0,0-1-1,-1 1 1,1-1 0,1 0-1,-1-1 1,13 6 0,16 1-2666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33 9498,'0'-1'107,"-1"0"86,1-1-1,-1 0 0,1 1 1,0-1-1,0 1 0,-1-1 1,1 0-1,0 1 0,0-1 0,1 0 1,-1 1-1,0-1 0,1 1 1,-1-1-1,0 1 0,1-1 0,1-2 1,-2 4-188,0 0 1,0 0 0,0 0-1,0 0 1,0 0 0,0 0-1,0 0 1,0 0 0,0 0-1,0 0 1,0 0 0,0 0-1,0 0 1,0 0 0,0 0-1,0 0 1,0-1 0,0 1-1,1 0 1,-1 0-1,0 0 1,0 0 0,0 0-1,0 0 1,0 0 0,0 0-1,0 0 1,0 0 0,0 0-1,0 0 1,0 0 0,0 0-1,0 0 1,0 0 0,0 0-1,0 0 1,0 0 0,0 0-1,0 0 1,1 0-1,-1 1 1,0-1 0,0 0-1,0 0 1,0 0 0,0 0-1,0 0 1,0 0 0,0 0-1,0 0 1,0 0 0,0 0-1,0 0 1,0 0 0,0 0-1,0 0 1,0 0 0,0 0-1,0 0 1,0 0-1,1 5 132,-2 43 937,-7 53-1,-1 41-559,3-27-410,0-59-90,2-25-34,2 0 0,1 54 0,4-63-155,-1 11-539,1-22 166,-3-10 526,0-1 0,0 0 1,0 0-1,0 0 0,0 0 0,0 1 0,0-1 1,1 0-1,-1 0 0,0 0 0,0 0 1,0 1-1,0-1 0,0 0 0,0 0 1,1 0-1,-1 0 0,0 0 0,0 0 1,0 1-1,0-1 0,0 0 0,1 0 1,-1 0-1,0 0 0,0 0 0,0 0 1,0 0-1,1 0 0,-1 0 0,0 0 1,0 0-1,0 0 0,1 0 0,4-18-3906,1 2-1115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55 7818,'1'-4'232,"0"1"1,0 0 0,1 0-1,-1 1 1,1-1 0,-1 0-1,1 0 1,0 1 0,0-1-1,1 1 1,-1-1 0,0 1-1,1 0 1,-1 0 0,1 0-1,0 1 1,0-1-1,-1 0 1,1 1 0,0 0-1,6-2 1,-4 2-181,-1 1 0,0-1 0,1 1 0,-1 0 0,1 0 0,-1 0 0,0 1 0,1 0 0,-1 0 0,0 0 0,0 0 0,0 1 0,0-1 0,0 1 0,0 0 0,0 0 0,3 3 0,6 4 88,-1 0 0,-1 0 0,18 20 0,-1 3 2,34 53 1,-50-66-124,14 20 18,21 45-1,14 45 24,-56-116-45,0 0 1,6 21 0,-10-30-14,0-1 1,-1 1-1,1 0 1,-1-1 0,0 1-1,0 0 1,0 0-1,0 0 1,-1-1-1,0 1 1,1 0-1,-1-1 1,-1 1-1,-1 5 1,0-5-1,0 0 0,-1 1 0,1-1 0,-1 0 0,1-1 0,-1 1 0,-1-1 0,1 1 1,0-1-1,-9 4 0,-6 2 12,-26 10 1,36-15-7,-20 7 23,-1-2 0,-1 0 0,-35 4 0,-38 1 24,93-12-59,-1-1 1,1 0-1,-1-1 1,-21-3-1,31 3-23,1 0 1,-1 0-1,1 0 0,0-1 0,-1 1 0,1-1 0,-1 1 0,1-1 0,0 1 1,-1-1-1,1 0 0,0 0 0,-1 0 0,1 0 0,-2-2 0,3 3-30,-1-1 0,1 0-1,0 0 1,-1 0 0,1 0-1,0 0 1,0 0 0,0 0-1,0 0 1,-1 0 0,1 1-1,1-1 1,-1 0 0,0 0-1,0 0 1,0 0 0,0 0-1,1 0 1,-1 0 0,0 0-1,1 1 1,-1-1 0,1 0-1,-1 0 1,1 0 0,0 0-1,2-3-470,0 0-1,1 1 1,-1 0-1,8-6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02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327 141 2929,'12'-22'1919,"-10"17"-1468,1 0-1,-1 1 1,1-1-1,-1 0 1,-1-1-1,3-6 1,-4 7-27,1 0 0,-1 0 0,1 0 0,-1 0 0,-1 0 0,1 0 0,-2-7 0,1 11-322,1-1 0,-1 0 0,1 1 0,-1-1 0,0 1 0,0-1 0,0 1 0,0-1 0,0 1 0,0 0 0,0-1 0,0 1 0,-1 0 0,1 0 0,0 0 0,-1 0 0,1 0 0,-1 0 0,1 0 0,-1 1 0,1-1 0,-1 0 0,0 1 0,-2-1 0,-1 0 8,0 1-1,0 0 0,0 0 1,1 1-1,-1-1 0,0 1 1,0 0-1,-6 2 0,11-3-98,-11 3 78,1 0 0,0 0 0,0 1-1,0 0 1,1 1 0,-13 8 0,2 2 17,1 1 1,1 0 0,0 2-1,-25 34 1,38-45-67,0 1 0,1-1 1,0 1-1,0 0 0,1 1 0,0-1 0,-2 15 1,3-17-35,1-1 0,-1 1 0,2 0 1,-1 0-1,0 6 0,2-9-6,-1 0 0,1 0 0,0 0 0,-1 0 0,1 0 0,1 0-1,-1 0 1,0 0 0,1 0 0,-1 0 0,1-1 0,2 3 0,10 11-3,1 0 0,33 25 1,-38-33 2,25 18 3,49 28 0,-66-43-1,34 17 4,8 4 2,-53-27-5,0 0 0,0 0 0,0 1 1,-1 0-1,10 11 0,-13-13 0,0 0-1,0 0 1,-1 0 0,0 1 0,0-1 0,0 1-1,0-1 1,-1 1 0,0 0 0,1 6 0,-1-5-1,-1 1 1,1 0 0,-2 0-1,1 0 1,-1 0 0,-3 11-1,1-7 3,-1 0-1,0 0 0,0-1 0,-1 1 1,-1-1-1,0 0 0,0-1 1,-13 15-1,0-4 11,-1-1 0,0-1-1,-1-1 1,0-1 0,-2-1 0,0-1 0,-39 18 0,56-29-13,1-1 0,-1 1 1,0-1-1,0 0 1,1-1-1,-1 0 1,0 0-1,0 0 1,-1 0-1,1-1 1,0 0-1,-11-2 1,15 2-24,-9-2-6,0 0 1,-17-6 0,25 7-108,0 0 0,0 0-1,0 0 1,0-1 0,0 0-1,1 1 1,-1-1 0,1 0-1,-1 0 1,1 0 0,0-1 0,0 1-1,0-1 1,-4-4 0,-1-10-3394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6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5081,'-17'8'1376,"13"0"-135,-10 0 23,-1 1-168,15-1-416,5-6-120,5-2 57,2-2-105,19 10-352,7 5-24,9-3-24,1 4-16,9 11-40,3-8 0,7-11-8,-5 0-112,-9 5-1305,3-3-1223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 3721,'-20'0'3609,"5"0"-3073,21 4 128,-2-2 224,-8-4-232,4 0 0,19-6 168,6 6-7,18 4-137,9 0-200,2 10-368,5 3-48,4-1 56,11 1-488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25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171 566 904,'-4'3'697,"-1"0"0,0-1 0,-7 4 1,8-4-329,0 0 1,0 0 0,0 0 0,0 0 0,-6 6 0,-8 7 730,5-4-146,1 0-1,-12 15 1,23-25-870,0 1 70,0-1 0,-1 0 0,1 1 0,0-1 0,0 0 0,-1 1 0,1-1 0,0 0 0,-1 0 0,0 0 1,1 0-1,-1 0 0,1 0 0,-1-1 0,0 1 0,-3 0 0,-9 6 570,10-1-416,4-6-302,0 0 1,0 0-1,0 0 1,0 1-1,0-1 1,0 0-1,0 0 1,0 0 0,0 1-1,0-1 1,0 0-1,0 0 1,0 0-1,0 0 1,0 0-1,0 1 1,0-1-1,1 0 1,-1 0-1,0 0 1,0 0-1,0 0 1,0 1-1,0-1 1,1 0 0,-1 0-1,0 0 1,0 0-1,0 0 1,0 0-1,0 0 1,1 0-1,-1 0 1,0 0-1,1 1 6,0-1-1,0 0 1,0 0-1,-1 0 1,1 0-1,0 0 1,0 0-1,0 0 1,0 0-1,1-1 1,3 1 3,-2-1-10,-1 1 0,1 0 0,0-1 0,0 0 0,-1 0 0,1 0 0,0 0 0,-1 0 0,5-3 1,23-17 12,-24 16-13,65-41 38,-10 8-3,82-70 1,-89 67-29,79-73 17,-38 30-12,-57 51-11,40-43 0,-54 52 7,46-35 1,-32 28-5,-38 30-10,1 0 1,0 1 0,0-1-1,-1 1 1,1-1 0,0 1-1,0-1 1,0 1-1,0 0 1,0-1 0,-1 1-1,1 0 1,0 0 0,0 0-1,0 0 1,0 0-1,1 0 1,0 0 0,-2 0 0,0 0 0,0 0 0,0 0 0,0 0 0,0 0 1,1 0-1,-1 0 0,0 0 0,0 0 0,0 0 0,0 0 0,0 0 0,0 0 0,1 0 0,-1 0 0,0 1 1,0-1-1,0 0 0,0 0 0,0 0 0,0 0 0,0 0 0,0 0 0,0 0 0,1 1 0,-1-1 0,0 0 1,0 0-1,0 0 0,0 0 0,0 0 0,0 1 0,0-1 0,0 0 0,0 0 0,0 0 0,0 0 0,0 1 0,0-1 1,0 0-1,0 0 0,0 0 0,0 0 0,0 0 0,-1 1 0,1-1 0,0 0 0,0 0 0,0 0 0,-4 9 10,3-7-7,-7 14 1,-3 4 0,2 0-1,-12 36 1,-28 99-11,21-68 9,10-35 3,17-50-5,-13 41 10,-20 42-1,27-72 0,-8 25 0,10-9 0,5-25-9,-1 1 1,1-1-1,-1 0 0,0 0 0,-1 0 1,-2 6-1,4-8 4,-1-1-1,0 0 1,1 1-1,-1-1 1,0 1-1,1-1 1,0 1-1,-1-1 1,1 3-1,0-4-8,0 1 0,0-1 0,0 1 0,1-1 0,-1 1 0,0-1 0,0 1-1,0-1 1,1 1 0,-1-1 0,0 1 0,1-1 0,-1 0 0,0 1 0,1-1 0,-1 1 0,1-1 0,-1 0 0,1 1-1,-1-1 1,1 0 0,-1 0 0,1 1 0,0-1 0,0 1-89,1-1 1,-1 0-1,1 1 0,0-1 0,-1 0 1,1 0-1,0 0 0,-1 0 0,1 0 1,-1-1-1,1 1 0,0 0 0,-1-1 1,1 1-1,1-2 0,27-12-2153,-21 9 1622,7-3-1496,-11 5-480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26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3 3857,'-1'-2'2125,"1"4"-927,0 6-164,-8 0-126,4-5-707,-2 3 28,0 1-1,1 0 0,-1 0 0,2 0 1,-9 14-1,-3 6 129,-19 29 226,3 1-1,-27 63 0,-45 123-352,99-230-221,-39 93 46,32-73-32,-9 37-1,21-69-21,-1 0 1,1 1-1,0-1 0,0 0 0,-1 1 1,1-1-1,0 0 0,0 1 0,0-1 1,1 0-1,-1 1 0,0-1 0,1 2 1,-1-2-10,0-1 0,1 0 1,-1 1-1,0-1 0,0 0 1,1 0-1,-1 1 0,0-1 1,1 0-1,-1 0 0,0 0 1,1 1-1,-1-1 0,0 0 1,1 0-1,-1 0 1,0 0-1,1 0 0,-1 0 1,1 0-1,-1 0 0,0 0 1,1 0-1,-1 0 0,1 0 1,-1 0-1,0 0 0,1 0 1,2-1-164,0 0 0,0 0-1,0-1 1,0 1 0,-1-1 0,1 0 0,0 0 0,-1 0 0,3-2 0,21-23-2608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8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99 5921,'-26'12'2633,"13"1"-1065,13-9-176,-14 2-351,34-6-153,13-2 8,17-6-344,12-3-72,8-13-160,9 5-136,8-4-104,0-2-16,-3 11-88,1 6-752,-21 22-3257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26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6329,'-10'4'371,"6"-3"263,10 2 359,-4-2-849,0 0-1,0 0 0,-1 0 1,1 0-1,-1 1 1,1-1-1,2 3 0,-2-2-96,-1-1-1,1 1 1,0 0-1,0-1 1,0 0-1,3 2 0,4 1 143,0-1 0,1 0-1,-1-1 1,0 0 0,11 1 0,0-1-21,27-2 1,-39-1-146,0 2 1,0-1-1,0 1 1,0 0-1,0 0 0,13 5 1,-18-5-21,-1-1 0,0 1 0,1 0 0,-1 1 0,0-1 1,1 0-1,-1 1 0,0-1 0,0 1 0,0-1 0,-1 1 0,1 0 0,0 0 1,0 0-1,-1 0 0,0 0 0,1 0 0,-1 1 0,0-1 0,0 0 0,0 1 1,0-1-1,0 4 0,1 6 11,8 64 56,-10-63-50,0 1 0,0 0 0,-5 23 0,-11 30 103,8-34-47,-21 78 138,17-78-165,-12 37 51,20-59-78,2 0-1,0 0 1,0 0 0,0 16 0,2-24-48,0-1 35,0-1 1,0 1 0,0 0 0,0-1-1,0 1 1,1-1 0,-1 1 0,1 2-1,0-3-41,0 0-1,-1 0 1,1 0 0,0 0-1,0-1 1,0 1-1,-1 0 1,1-1 0,0 1-1,0 0 1,0-1-1,0 1 1,0-1-1,0 0 1,0 1 0,2-1-1,14 4-1390,7-2-717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2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53 9042,'-29'-6'1272,"14"2"-872,9-6 96,4 3-24,6 1-399,1-6-49,11 4-24,3 8-24,10 6 320,10 4 128,0 5-264,21 5-88,13-5-32,-22-9 0,9-4 104,0-4-592,-2-15-2321,2 3-3112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37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25 5697,'-37'2'976,"20"6"321,-3-6 231,1 0-328,21 0-183,12-6-161,9-6-320,14 1 16,26 5-136,1 0-168,0 4-168,-10 0-16,7 0 0,-3 0-64,-8-10-2344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38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 8282,'-17'-2'848,"15"10"96,-10-1 80,-5 5-351,19 21-329,9 10-96,-14 13-184,-13 4 96,16 9 200,4 7-104,-8-10-184,2 5-16,8-12-608,11-11-1161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38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49 591 3601,'-9'0'1345,"5"0"-915,0 0 0,0 0 0,1-1 0,-1 1 0,0-1 0,0 0 0,-6-2 0,9 3-414,1-1 0,0 1 1,0 0-1,0 0 0,0-1 0,-1 1 0,1 0 1,0 0-1,0-1 0,0 1 0,0 0 1,0 0-1,0-1 0,0 1 0,0 0 1,0-1-1,0 1 0,0 0 0,0 0 1,0-1-1,0 1 0,0 0 0,0-1 1,0 1-1,0 0 0,0 0 0,0-1 0,0 1 1,0 0-1,0 0 0,1-1 0,-1 1 1,0-1-1,5-9 76,1-1 0,-1 0 0,2 1-1,-1 0 1,1 0 0,1 1 0,14-14 0,7-3-122,35-23 1,-18 14 88,120-113-26,-132 114-18,57-72-1,-90 104-12,64-79 1858,-70 87-1419,-13 12-199,10-6-174,-1 0-1,2 1 1,0 0 0,0 0-1,-8 25 1,12-30-59,-48 156 60,29-87-48,16-58-13,0 1-1,2 0 1,0 1-1,2-1 1,0 0-1,1 1 1,2 27-1,-1-43-175,1-1 0,-1 0-1,1 0 1,0 1 0,0-1-1,0 0 1,0 0 0,1 0 0,-1 0-1,1 0 1,0 0 0,1-1-1,4 7 1,9 8-4816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39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18 106 9810,'-11'0'1064,"5"-4"153,6-8-369,8 4-416,13-1-304,12-1 40,11-2 88,5-1-64,13-1-128,0 6-24,7-1 8,-11 3-136,-1 6-1568,7 4-1993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39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89 239 7434,'-34'-2'2012,"32"2"-1945,-1 0 1,1 0-1,0 0 0,0 0 0,0-1 1,0 1-1,0-1 0,0 1 0,1-1 1,-1 0-1,-3-2 0,3 2-13,0-1 0,0 0-1,1 0 1,-1 1 0,1-1 0,-1 0-1,1-1 1,-2-3 0,1 3 5,1 0 1,-1-1-1,1 1 0,0-1 0,-1 1 1,1-1-1,1 1 0,-1-1 0,1 0 1,-1 0-1,1 1 0,0-1 1,0 0-1,1 0 0,-1 1 0,1-1 1,0 0-1,0 1 0,2-7 1,1 3 20,-1 1 0,1-1 1,0 1-1,1 0 0,7-9 1,28-23 566,-33 33-593,0 0 0,0 0 0,1 0 0,0 1 0,0 0 0,0 1 0,0 0 1,0 0-1,1 1 0,0 0 0,-1 0 0,1 1 0,0 0 0,0 0 0,-1 1 0,12 1 0,-14 0-48,1 0-1,-1 0 1,1 0 0,-1 1-1,0 0 1,0 0 0,0 1-1,0 0 1,0 0 0,0 0-1,-1 1 1,1 0 0,-1 0-1,0 0 1,0 0 0,-1 1-1,1 0 1,-1 0 0,0 0-1,4 8 1,-3-5-37,-1 1 1,0 0-1,0 0 0,-1 0 0,0 0 0,0 1 0,-1 0 1,-1-1-1,0 1 0,0 0 0,-1 0 0,-1 19 1,0-18-48,-1 1 0,-1 0 0,0 0 0,0-1 0,-1 0 0,0 0 1,-1 0-1,-1 0 0,1-1 0,-2 1 0,1-2 0,-14 16 0,-17 13 103,-2-2 0,-53 39 0,88-72-24,-8 7 1,12-9-2,-1-1 0,1 1 0,-1 0 0,1-1 0,-1 1 0,1 0 0,0 0 0,0-1 0,-1 1 0,1 0 0,0 0 0,0 0 0,0-1 0,0 1 0,0 0 0,0 1 0,0-1 0,0-1 1,0 1 0,0-1-1,0 1 1,0-1 0,0 0-1,0 1 1,0-1 0,1 1-1,-1-1 1,0 0 0,0 1-1,0-1 1,1 1-1,-1-1 1,0 0 0,1 1-1,-1-1 1,0 0 0,1 1-1,-1-1 1,0 0 0,1 1-1,12 1 50,-10-2-38,44 2 205,1-1 0,51-8 0,95-20-1264,-131 18-2979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0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261 193 5913,'1'-14'645,"-1"6"-135,0 0-1,0 0 1,-1-1 0,-1-7-1,2 14-399,-1 1 0,1-1 0,-1 1-1,1-1 1,-1 1 0,1-1-1,-1 1 1,0-1 0,0 1-1,0-1 1,0 1 0,0 0-1,0 0 1,0-1 0,0 1 0,0 0-1,-1 0 1,1 0 0,0 0-1,-1 1 1,1-1 0,-1 0-1,1 1 1,-1-1 0,-2 0 0,1 0-34,1 1 1,0 0 0,-1 0-1,1 0 1,-1 0 0,1 1-1,0-1 1,-1 0 0,1 1 0,0 0-1,0 0 1,-1-1 0,1 1-1,0 1 1,0-1 0,-2 2-1,-3 2-2,1 0-1,0 0 1,-8 9-1,-3 6-1,1 0-1,1 1 1,1 1 0,1 0-1,0 1 1,2 0-1,1 1 1,1 0-1,1 1 1,1 0 0,-5 29-1,7-16-60,0 42 0,5-63-9,0 1 0,2-1 1,0 1-1,7 26 0,-8-39-2,1 2-3,0 0-1,1 0 1,-1 0-1,7 11 1,-8-17 1,0 1 0,0 0 0,1-1-1,-1 1 1,0-1 0,1 0 0,-1 1 0,1-1 0,0 0 0,-1 0 0,1 0 0,0 0-1,0 0 1,-1 0 0,1 0 0,0-1 0,0 1 0,0-1 0,0 1 0,0-1 0,4 0-1,-2 0-2,-1 0 0,1 0-1,0-1 1,-1 0-1,1 0 1,0 0 0,-1 0-1,0 0 1,1-1-1,-1 1 1,0-1 0,0 0-1,4-3 1,3-3-16,1-1 0,11-13 1,-19 18 13,55-59-126,51-73-1,-82 99 134,-3-1 0,-1-1-1,29-68 1,-43 82 13,8-33 0,-15 48-4,0 1 1,-1-1-1,0 0 1,0 0-1,-1 0 1,0 0-1,-2-10 0,1 14 8,0 1-1,-1 0 0,1 0 0,-1 0 1,0 0-1,0 0 0,-1 0 0,1 0 0,-1 1 1,0-1-1,-1 1 0,1 0 0,-7-6 0,8 8-8,0 0 0,0 0-1,0 0 1,0 1 0,-1-1-1,1 1 1,-1 0 0,1 0-1,-1 0 1,1 0 0,-1 0-1,0 0 1,1 1 0,-1-1-1,0 1 1,0 0 0,0-1-1,1 1 1,-1 1 0,0-1-1,0 0 1,1 1 0,-1-1-1,0 1 1,1 0 0,-1 0-1,1 0 1,-4 2 0,0 0 2,1 1 1,0 0 0,0 0 0,0 0-1,1 0 1,-1 1 0,1 0-1,0 0 1,1 0 0,-1 0-1,-3 8 1,-4 11-69,2 2 1,-11 39-1,16-48-463,-3 26 0,3 19-1393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0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0 6985,'-2'10'89,"0"3"135,-10 22 608,-7 12-96,-8 17-600,-4 5-72,6 3-16,0-8-8,7-14-24,14-1 80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0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82 244 8034,'-12'-3'429,"7"2"-249,1 0 0,0 0 0,0 0 0,0-1 0,0 1 0,0-1 0,1 0 0,-1 0 0,0-1 0,1 1 0,0-1 1,-4-3-1,5 5-113,1-1 1,-1 1-1,1-1 1,0 1 0,-1-1-1,1 0 1,0 0-1,0 0 1,0 1-1,1-1 1,-1 0 0,0 0-1,1 0 1,-1 0-1,1 0 1,0 0 0,-1-1-1,1 1 1,0 0-1,1 0 1,-1 0-1,0 0 1,0 0 0,1 0-1,-1 0 1,1 0-1,0 0 1,0 0 0,-1 0-1,1 0 1,0 0-1,1 1 1,1-3-1,23-28 203,-12 11-116,-9 13-22,1 0 0,-1 1 1,1 0-1,1 0 0,9-9 0,-9 11-49,-1 0 1,2 1 0,-1-1-1,0 1 1,1 1 0,0 0-1,0 0 1,0 0 0,0 1-1,10-2 1,-13 4-75,0-1 1,-1 1-1,1 0 1,0 1-1,0-1 0,-1 1 1,1-1-1,-1 1 1,1 1-1,0-1 0,-1 1 1,0 0-1,1 0 1,-1 0-1,0 0 0,0 1 1,0-1-1,-1 1 1,7 6-1,-3-1-7,-1 0 1,1 1-1,-2-1 0,1 1 0,-1 0 1,-1 1-1,0-1 0,0 1 1,-1 0-1,0 0 0,0 0 1,-1 0-1,-1 1 0,1 12 1,-2-3-62,0 0 1,-1-1 0,-1 1 0,-1 0 0,-1-1 0,-10 31 0,6-28 27,-1 0 0,-2 0 0,-19 31 0,-46 54-104,70-101 115,-11 20-363,-21 38-1,14-21 167,17-31 192,-15 26-11,20-34 34,1 0 0,-1 0 1,1 0-1,0 0 0,0 0 1,0 0-1,0 8 0,1-11 2,0 0 0,0-1 0,0 1 0,0-1 0,0 1 0,0-1 0,0 1 0,0-1 1,0 1-1,1-1 0,-1 1 0,0-1 0,0 1 0,1-1 0,-1 1 0,0-1 0,1 1 0,-1-1 0,0 1 0,1-1 0,0 1 0,0-1 1,0 1 0,0-1 1,0 1-1,0-1 0,0 1 0,0-1 1,1 0-1,1 1 0,1-1 8,0 0-1,1 0 0,-1 0 0,0 0 1,1-1-1,-1 0 0,6-1 1,32-13 52,-8 2-43,-3 5-339,1 1-1,0 2 1,37-2 0,-33 5-5299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9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10138,'-23'6'1520,"4"0"-543,17 0 287,19 0-256,20 3-440,-12-3-176,14 4-192,29 3-24,-6 3-104,-10-1-24,24 1-7,15-3-1,3-3-897,11 0-927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 8442,'0'0'127,"-12"-8"1335,6 6-622,6 2-802,0 0 0,0 0 0,0 0 0,0 0 0,-1 0 0,1 0 1,0 1-1,0-1 0,0 0 0,0 0 0,0 0 0,0 0 0,-1 0 0,1 0 0,0 0 0,0 0 0,0 0 0,0 1 1,0-1-1,0 0 0,0 0 0,0 0 0,0 0 0,0 0 0,0 0 0,0 1 0,0-1 0,0 0 0,-1 0 0,1 0 0,0 0 1,0 0-1,0 1 0,0-1 0,1 0 0,-1 0 0,-2 43 556,-11 59-1,0 9-617,11 28 48,2-91-17,9 153 9,3-108-14,-4-21 4,-7-68-6,0 0 0,0 0 0,0 0 0,1 0 0,-1-1 0,4 6 0,-4-7 0,0-1 1,0 1-1,0-1 0,0 0 0,1 1 0,-1-1 0,0 0 0,1 0 0,-1 0 1,1 0-1,-1 0 0,3 1 0,-3-1 0,1-1 1,-1 1-1,1-1 1,0 0-1,-1 0 1,1 1-1,-1-1 1,1 0-1,0 0 1,-1-1-1,1 1 1,-1 0-1,3-1 1,-1 0 1,0 0 0,0 0 0,0-1 0,0 1 0,0-1 0,0 0 0,4-3 0,-2 0 2,1 0 0,-1-1 0,0 0 0,9-12-1,16-35 19,35-86 60,-4 7 131,-38 85-118,44-91 69,-63 129-160,10-23 7,1 0 0,27-40 0,-40 70-16,8-12-65,0 1 0,21-23 0,-30 35-4,0 0 0,0 0 0,1 0 0,-1 1-1,0-1 1,0 0 0,2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1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142 122 3073,'-37'0'2360,"8"4"-527,-2-4-73,6 0-448,7 0-240,16-4-455,6-3-145,10-13-240,7-3-24,12 4 80,10 3-24,9-5-168,10 5-48,2 22-40,-6 4 8,-6 1 8,1 3-88,-7-4-2241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2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74 4001,'-2'6'6121,"2"0"-4360,4 0-713,4-2-248,15 3-88,4-5-48,16-8-320,11-5-120,6-5-112,2-1-40,21-2-24,-3 1-8,-13 8-256,-7 5-768,-9 3-6169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 2905,'0'1'75,"0"-1"0,0 0-1,1 1 1,-1-1 0,0 0 0,1 1 0,-1-1 0,1 0 0,-1 1 0,0-1 0,1 0 0,-1 0 0,1 1 0,-1-1 0,1 0 0,-1 0 0,1 0 0,-1 0 0,0 0 0,1 0 0,-1 0 0,1 0 0,0 0-1,1-1 584,-5-2 417,-11-1-85,14 4-976,0 0 0,-1 0 1,1 0-1,0 0 1,0 0-1,0 0 1,0 0-1,0 0 1,0 0-1,0 0 0,0 0 1,-1 0-1,1 0 1,0 0-1,0 0 1,0 0-1,0 0 0,0 0 1,0 0-1,-1 0 1,1 0-1,0 0 1,0 0-1,0 0 1,0 0-1,0 0 0,0 0 1,0 0-1,0 0 1,-1 0-1,1 0 1,0 0-1,0 1 1,0-1-1,0 0 0,0 0 1,0 0-1,0 0 1,0 0-1,0 0 1,0 0-1,0 0 0,0 1 1,0-1-1,-1 0 1,1 0-1,4 4 394,28 7 1083,-26-8-1295,0-1 0,0 0 0,0 0-1,0 0 1,0-1 0,0 0-1,7 0 1,46 3 456,86-5 0,313-22-473,-168 6-92,-179 12-51,-64 3-268,-20 1-580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1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29 258 4649,'3'-24'2906,"0"8"-1168,-1 9-1092,0 2-170,-2 5-463,0 0 0,0 0-1,0 0 1,0 0 0,0 0 0,-1 0-1,1 0 1,0 0 0,0 0-1,0 0 1,0 0 0,0 0 0,0 0-1,0 0 1,0 0 0,0 0-1,0 0 1,0 0 0,0 0 0,0 0-1,0 0 1,0 0 0,0 0-1,0 0 1,0 0 0,0 0 0,0 0-1,0 0 1,0 0 0,0 0-1,0 0 1,0 0 0,-1 0 0,1 0-1,0 0 1,0 0 0,0 0-1,0 0 1,0 0 0,0 0 0,0 0-1,0 0 1,0 0 0,0 0-1,0 0 1,0 0 0,0 0 0,0 0-1,0 0 1,0-1 0,0 1-1,0 0 1,0 0 0,0 0 0,0 0-1,0 0 1,0 0 0,0 0-1,0 0 1,0 0 0,0 0 0,0 0-1,0 0 1,0 0 0,0 0-1,0 0 44,0 1-1,-1-1 1,1 0-1,0 1 1,0-1-1,0 0 1,0 1-1,-1-1 1,1 0-1,0 1 1,0-1-1,0 1 0,0-1 1,0 1-1,0-1 1,0 0-1,0 1 1,0-1-1,0 1 1,0-1-1,1 1 1,-1 3 297,-9 40 883,9-42-1208,-26 246 1393,25-229-1395,1 1 0,4 24 0,-2-36-22,0 1 0,0-1-1,0 1 1,1-1 0,0 0-1,1 0 1,5 10 0,-7-16-3,-1 1-1,1-1 1,0 0 0,0 1 0,0-1 0,0 0 0,0 0 0,0 0 0,0-1 0,1 1 0,-1 0 0,1-1-1,-1 1 1,6 1 0,-5-3 0,0 1 0,0-1 0,0 1 0,0-1-1,0 0 1,-1 0 0,1-1 0,0 1 0,0-1-1,0 1 1,0-1 0,0 0 0,0 0 0,-1 0 0,4-2-1,2-2 6,-1 1-1,0-1 1,0 0-1,0-1 1,0 0-1,-1 0 1,0 0-1,0-1 0,-1 0 1,6-10-1,6-12 9,19-44 1,-28 56-13,8-16 2,29-69 25,-38 83-14,-1-1-1,0 1 0,3-32 1,-7 37-2,-1 0 1,0 0 0,-2-1-1,1 1 1,-2 0-1,0 0 1,-5-20 0,4 26-4,0 0 0,0 0 0,0 1 1,-1-1-1,0 1 0,0 0 0,-1 0 0,0 0 1,0 1-1,-1 0 0,0 0 0,0 0 1,-13-9-1,15 12 4,1 1 0,-1 0 1,1 0-1,-1 0 1,0 1-1,0-1 0,0 1 1,0 0-1,0 0 0,0 1 1,0-1-1,0 1 0,0 0 1,-1 0-1,-5 1 0,4 0 11,0 0 0,0 1 0,1 0 0,-1 0 0,1 1-1,-1 0 1,1 0 0,0 0 0,0 0 0,-7 7 0,3-2-21,1 1 1,0 0 0,0 0-1,1 1 1,0 0 0,1 0 0,-8 17-1,1 1-193,-15 55-1,24-70-89,0 1 1,1 0-1,-1 15 0,4-16-312,1-1 0,0 1 0,4 16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1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32 7962,'17'-10'1696,"-17"-2"-16,0 3-31,8 9-393,-14 9-824,-1 9-224,-11 20-128,-7 3-40,-2 7-32,2 3 96,7 1-1336,7-3-1201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1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23 6057,'-1'-1'147,"1"-1"317,-1 0-1,0 0 0,0 0 0,-1-1 0,0-1 0,1 4-338,1-1 0,0 1 0,-1-1 0,1 1-1,-1-1 1,1 1 0,-1 0 0,1-1 0,-1 1 0,1 0 0,-1-1 0,0 1-1,1 0 1,-1 0 0,1-1 0,-1 1 0,0 0 0,1 0 0,-1 0 0,0 0-1,1 0 1,-1 0 0,1 0 0,-1 0 0,0 0 0,-1 0 0,0 1-2,0 0 1,-1 0 0,1 1-1,0-1 1,0 0-1,0 1 1,0-1 0,0 1-1,0 0 1,0-1 0,0 1-1,-2 4 1,-1 0-65,1 1 0,-7 13 0,-30 68 14,37-79-69,1 1 0,0 0 0,1-1 0,0 1 0,0 0 0,0 13 0,0-3-1,-3 18 3,2-23-3,1 1 1,-1 21-1,4-16 1,1 0 0,6 22 0,-7-38 20,0 0-1,1 0 1,0 0 0,0 0 0,0-1-1,0 1 1,1 0 0,0-1-1,0 0 1,0 1 0,1-1 0,-1-1-1,1 1 1,0 0 0,0-1-1,0 0 1,0 0 0,1 0-1,-1 0 1,1-1 0,0 0 0,0 0-1,0 0 1,0 0 0,0-1-1,0 0 1,0 0 0,1 0-1,-1-1 1,9 0 0,9-1 25,0-1 1,43-10-1,-52 8-45,-2 0-287,19-2-1,-8 3-896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18 8810,'-4'-13'1632,"2"9"-400,-2 4 361,-3 15-857,-1 18-256,-4 27-304,3 8 64,-1 9 272,0 5 48,2 5-143,3 4-121,5-8-224,0-17-32,2-18-8,1-3-128,5-18-1209,8-8-1151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 1264,'4'-4'816,"-6"4"-704,-2 2-48,4 7-40,-2-3 16,-1-2 25,4 10 23,-4-10 168,-3 5 40,6 5-184,2-6-72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1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1 351 2184,'4'-176'6917,"2"49"-3177,-6 86-2342,1 34-989,-1 7-402,0 0 1,1 0-1,-1 0 1,0 0-1,0 0 1,0 0-1,0 0 1,0 0-1,0 0 0,0 0 1,0 0-1,0 0 1,0 0-1,0 0 1,0 0-1,0 0 1,0 0-1,0 0 1,0 0-1,1 0 1,-1 0-1,0 0 0,0 0 1,0 0-1,0 0 1,0 0-1,0 0 1,0 0-1,0 0 1,0 0-1,0 0 1,0 0-1,0 1 1,0-1-1,0 0 0,0 0 1,0 0-1,0 0 1,0 0-1,0 0 1,0 0-1,0 0 1,0 0-1,0 0 1,0 0-1,0 0 1,0 0-1,0 0 0,0 0 1,0 0-1,0 1 1,5 16 354,-2 6-221,-1 0 1,-2 33-1,-7 54-61,1-26-37,4-51-35,0 244 18,2-271-26,1-1 0,0 0 0,0 0 0,0 0 0,3 9-1,-3-12 1,0-1-1,-1 0 1,1 1 0,0-1-1,0 0 1,0 1-1,0-1 1,1 0-1,-1 0 1,0 0 0,0 0-1,1 0 1,-1 0-1,1 0 1,-1 0-1,0-1 1,1 1-1,0-1 1,-1 1 0,1-1-1,1 1 1,2 0-7,1 0 1,-1-1 0,1 0 0,0 0-1,-1 0 1,1 0 0,-1-1 0,10-2-1,-6 0 0,-1 0 0,-1 0-1,1-1 1,0 0-1,7-5 1,4-5-1,0-1-1,32-34 1,-25 22 9,33-48 0,14-35 8,-52 77-5,-18 29-57,72-106 131,-38 66-2531,-27 35-239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9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1054 9218,'4'1'386,"-3"0"-353,1-1 0,-1 0 1,0 1-1,0-1 0,0 0 0,0 0 1,0 0-1,0 0 0,0 0 0,0 0 1,1 0-1,-1 0 0,0 0 0,0 0 1,0-1-1,0 1 0,0 0 0,1-1 1,3-2 87,-1 0 1,0-1 0,5-4-1,-3 3-1,87-70 604,-29 24-633,148-113 728,88-74 817,-251 197-1554,187-156 109,6 21-116,-124 100-15,-96 64-41,-22 12-17,0 0-1,0 0 0,1 0 1,-1 0-1,0-1 1,0 1-1,0 0 1,0 0-1,0 0 1,1 0-1,-1 0 0,0 0 1,0 0-1,0 0 1,0 0-1,1 0 1,-1 0-1,0 0 1,0 0-1,0 0 1,0 0-1,1 0 0,-1 0 1,0 0-1,0 0 1,0 0-1,1 0 1,-1 0-1,0 0 1,0 0-1,0 0 0,0 0 1,0 0-1,1 1 1,-1-1-1,0 0 1,0 0-1,0 0 1,0 0-1,0 0 0,0 0 1,1 1-1,-1-1 1,0 0-1,0 0 1,0 0-1,0 0 1,0 1-1,0-1 1,0 0-1,0 0 0,0 0 1,0 0-1,0 1 1,0-1-1,0 0 1,0 0-1,-1 8 110,0 0 1,-1 0-1,0 0 0,0 0 0,-1-1 0,0 1 0,-5 9 1,-3-1 27,0 0 1,-1 0 0,-18 18-1,-7 7 63,18-13-63,0 0 1,-24 52-1,-13 19 79,24-51-129,-39 64 51,-20 66-24,79-151-115,1 1 0,2 0 0,1 1 1,-8 49-1,16-72-28,-1 0 1,1 0 0,0 0 0,1 0 0,-1-1-1,1 1 1,0 0 0,2 6 0,-2-10-60,0-1 1,-1 1 0,1 0-1,0-1 1,0 1 0,0 0 0,0-1-1,0 1 1,0-1 0,0 0-1,1 1 1,-1-1 0,0 0-1,1 0 1,-1 0 0,1 0 0,-1 0-1,1 0 1,0 0 0,-1 0-1,1 0 1,0-1 0,0 1-1,-1-1 1,1 0 0,0 1-1,2-1 1,2 0-553,-1-1 0,1 0 0,9-2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3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149 111 1968,'-22'-22'1903,"18"16"-1286,-2 0 1,1 1 0,-9-7 0,11 11-336,0-1 1,0 0-1,-1 1 1,1-1-1,0 1 1,0 0 0,-1 0-1,1 0 1,-1 1-1,-6-1 1,7 1-32,0 0 1,0-1-1,0 1 1,1-1-1,-1 1 1,0-1-1,0 0 1,0 0-1,1 0 1,-1-1-1,0 1 1,1-1-1,-1 1 1,1-1-1,-3-2 1,-1-1 1378,4 3-1001,11 3-565,2 1-57,0 0 0,13 6 0,2 1-7,-1-2 0,28 4-1,-36-9-1,1 0-1,-1-1 1,1-1-1,26-3 1,83-19-334,-109 19 112,1-1-680,25-8 1,7-10-1957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4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141 157 6441,'-5'-20'961,"0"1"-1,1-1 0,1 0 0,-1-41 0,4 61-915,0-1 0,0 0 0,0 1-1,0-1 1,0 0 0,0 1 0,0-1 0,0 0-1,0 1 1,0-1 0,-1 0 0,1 1-1,0-1 1,0 0 0,-1 1 0,1-1 0,-1 1-1,1-1 1,0 1 0,-1-1 0,1 0-1,-1 1 1,1 0 0,-1-1 0,1 1-1,-2-1 1,2 1-13,-1 0-1,1 0 1,-1 0-1,0 0 1,1 0-1,-1 0 1,1 0-1,-1 0 1,1 1-1,-1-1 1,1 0-1,-1 0 1,1 0-1,-1 1 1,1-1-1,-1 0 1,1 1-1,0-1 1,-1 0-1,1 1 1,-1-1-1,1 1 0,0-1 1,-1 0-1,1 1 1,0-1-1,-1 1 1,1-1-1,0 1 1,0-1-1,0 2 1,-8 27 556,-4 14-331,-10 44-47,11 20-124,4-28-55,-9 16-11,1-1-3,10-45 75,3 75-1,3-94-778,2 0 0,1-1 0,14 51 0,-8-45-2134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4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192 313 1136,'10'-33'1891,"4"-13"894,-13 42-2406,0-1 0,-1 1 0,1-1-1,-1 1 1,0 0 0,-1-1-1,1 1 1,-1-5 0,1 8-251,0 1 0,0-1 0,-1 1 1,1-1-1,0 1 0,0-1 1,0 0-1,0 1 0,-1-1 0,1 1 1,0-1-1,0 1 0,-1-1 0,1 1 1,0 0-1,-1-1 0,1 1 1,-1-1-1,0 0 0,1 1 8,-1 0-1,0 1 0,1-1 1,-1 0-1,0 0 0,0 0 1,1 0-1,-1 0 1,1 1-1,-1-1 0,0 0 1,1 1-1,-2-1 1,-3 3-100,1-1 112,1-1 0,0 1 0,0 0 1,0 0-1,0 1 0,0-1 0,-4 4 0,0 3 178,-9 12 0,-2 7-141,2 0 0,0 1 0,2 1 0,1 0 0,-9 33 0,10-18-173,1 1-1,-8 89 1,17-118-13,1 0 0,1 0 0,1 0 0,0 0 0,1 0 0,0 0 0,7 18 0,-8-31-5,0 0 0,1 0 1,-1 0-1,1-1 1,0 1-1,0 0 1,0-1-1,1 1 0,-1-1 1,4 3-1,-4-4 0,0-1-1,1 1 1,-1-1-1,0 0 1,1 0-1,-1 1 1,0-2-1,1 1 1,-1 0-1,1-1 1,0 1-1,-1-1 1,1 1-1,0-1 1,-1 0-1,5-1 1,2 0-8,-1 0 1,1-1 0,-1 0 0,1 0-1,-1-1 1,13-5 0,0-3 6,23-16 0,-18 10 4,-2-2 0,0-1 1,0-1-1,-2-2 0,-1 1 0,21-31 1,-21 23 13,-1-1 0,-1-1 0,-2 0 0,24-64 0,-32 67 7,0 1 1,-2-1 0,5-47-1,-11 55 4,0 0 1,-1 0-1,-1 0 0,-1 0 1,-8-35-1,8 49-13,0-1-1,-1 1 1,0-1 0,0 1 0,0 0-1,-1 0 1,-9-12 0,11 16-6,-1 1 1,1-1 0,-1 1-1,1-1 1,-1 1-1,0 0 1,0 0-1,0 0 1,0 0-1,0 1 1,0-1-1,0 1 1,-1 0 0,1 0-1,0 0 1,-1 0-1,1 0 1,-7 0-1,8 1 0,-1 1-1,1-1 0,-1 0 1,1 1-1,-1-1 0,1 1 0,0 0 1,-1 0-1,1 0 0,0 0 1,0 0-1,0 0 0,-4 4 1,1-1-2,0 1 1,0 0 0,-5 8-1,5-8 0,-12 19-3,0 1 0,-20 43 0,27-48-88,1 0 1,1 1 0,1 0-1,0 0 1,-4 29-1,1 33-918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14 7874,'4'-6'1112,"-4"1"496,-8 3-407,8 8-361,-12 19-424,-11 10-40,-4 26-104,0 9-16,2 17-104,-8 2-72,19-9-64,8-9 32,10-30-1760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5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82 765 3073,'-10'5'703,"0"1"1,0 1-1,1 0 1,0 0-1,-15 16 1,16-11-145,7-12-536,1 1 1,0-1 0,0 0-1,0 1 1,0-1-1,0 0 1,0 1 0,0-1-1,0 0 1,0 1 0,-1-1-1,2 1 1,-1-1 0,0 0-1,0 1 1,0-1-1,0 0 1,0 1 0,0-1-1,0 1 1,0-1-3,1 0 1,-1 0-1,0 1 0,1-1 1,-1 0-1,0 0 0,0 0 1,1 1-1,-1-1 0,0 0 1,1 0-1,-1 0 0,0 0 1,1 0-1,-1 0 0,0 1 1,1-1-1,-1 0 0,1 0 1,13-2 329,-1-3-77,0 0 1,0-1-1,-1 0 0,19-13 0,-18 11-106,20-14 295,-2-1 1,0-1-1,49-52 0,71-96 574,-150 170-1031,11-12 59,126-160 661,-104 126-415,50-89 0,-68 106-214,12-25 194,-25 47-171,-3 9-116,0 0 0,0 0 0,0 0 0,0-1 0,0 1 0,0 0 0,0 0 0,0 0 0,0 0 0,0 0 0,0 0 0,0 0 0,0-1 0,0 1 0,0 0 0,0 0 0,0 0 0,0 0 0,0 0 0,0 0 0,0-1 0,0 1 0,-1 0 0,1 0 0,0 0 0,0 0 0,0 0 0,0 0 0,0 0 0,0 0 0,0-1 0,-1 2 14,0-1 0,0 0 0,0 1 0,0-1 0,0 0 0,0 1 0,0-1 0,0 1 0,1 0 0,-1-1 0,0 1 0,0-1 0,0 3 0,-7 4 28,1 2-1,0-1 1,0 1 0,1 0-1,-8 16 1,6-11-30,-3 6 0,-106 191 58,97-171-60,-24 71 0,34-80-18,2 1-1,-9 63 1,16-82-3,0 0 0,2 22-1,0-30-4,-1 0 1,1 0-1,1 0 0,-1 0 0,1 0 0,-1-1 1,2 1-1,-1 0 0,4 5 0,-5-9-37,0 1-1,0 0 1,1-1-1,-1 1 1,1-1-1,-1 1 1,1-1-1,0 0 1,-1 1-1,1-1 1,0 0-1,2 1 1,1-1-212,-1 0 1,1 1-1,8 0 1,-10-2 138,35 4-2022,-4-3-1557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6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148 107 5145,'-2'-13'1518,"1"-1"1,0 0-1,1-16 0,0 29-1447,1-18 869,-1 19-898,0-1 0,0 0 0,0 0 0,-1 1 0,1-1 0,0 0 0,0 0 0,0 1 0,-1-1 0,1 0 0,-1 1 0,1-1 0,0 0 0,-1 1 0,1-1 0,-1 0 0,1 1 0,-1-1 0,0 1 0,1-1 0,-1 0 0,0 1-34,1 0-1,0 0 1,0 0-1,0 0 1,-1 0-1,1 0 0,0 0 1,0 0-1,0 0 1,-1 0-1,1 0 1,0 0-1,0 0 0,0 0 1,0 0-1,-1 0 1,1 0-1,0 0 1,0 0-1,0 0 0,-1 1 1,1-1-1,0 0 1,0 0-1,0 0 0,0 0 1,0 0-1,-1 0 1,1 1-1,0-1 1,0 0-1,0 0 0,-4 8 35,0 1-11,1 0-1,1-1 1,-3 16-1,0 2 27,2-13-29,-26 140 120,18-37-103,-22 131 11,6-46-36,24-182-14,1 1 1,2 30-1,1-41-5,0 1 0,1-1 1,0 0-1,0 0 1,1 0-1,0 0 0,6 9 1,-6-11-3,-3-5 0,1 0 0,0 0 1,0-1-1,0 1 0,3 3 1,-4-5 0,1 1 0,-1-1 0,1 1-1,-1-1 1,1 0 0,-1 0 0,1 1 0,-1-1 0,1 0 0,-1 0 0,1 0 0,-1 1 0,1-1 0,-1 0 0,1 0 0,-1 0 0,1 0 0,0 0 0,-1 0 0,1 0 0,-1 0 0,1 0 0,-1-1 0,1 1 0,0 0 0,3-2 3,-1 1 0,1-1 0,-1 0-1,0-1 1,0 1 0,0 0 0,0-1-1,0 1 1,0-1 0,4-6 0,1 0 6,13-17 21,0 0 1,17-32-1,-7 11 21,134-194 431,-115 169-417,97-108 0,-122 153-33,36-47 0,-47 53-24,-13 20-18,0-1-175,-3 2-518,-18 9-3267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7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82 105 4289,'-28'-15'3961,"19"10"-2441,0 0 0,-12-4-1,10 8-551,9 1-841,2 0-121,-1 0 0,1 0 0,0 0-1,0 0 1,0 0 0,0 1 0,0-1-1,0 0 1,0 0 0,0 0 0,0 0-1,0 0 1,0 0 0,0 0 0,0 0-1,-1 0 1,1 0 0,0 0 0,0 0-1,0 1 1,0-1 0,0 0 0,0 0-1,0 0 1,0 0 0,0 0 0,0 0-1,0 0 1,0 0 0,0 0 0,0 1-1,0-1 1,0 0 0,0 0 0,0 0-1,0 0 1,0 0 0,0 0 0,1 0-1,-1 0 1,0 0 0,0 0 0,0 1-1,0-1 1,0 0 0,0 0 0,0 0-1,0 0 1,0 0 0,0 0 0,0 0-1,0 0 1,0 0 0,1 0 0,-1 0-1,0 0 1,0 0 0,0 0 0,5 6 78,-2-4-52,-1-1-1,0 1 1,1-1 0,-1 1-1,0-1 1,1 0-1,0 0 1,-1 0-1,1 0 1,0-1-1,-1 1 1,4 0-1,2-1 22,0 0-1,0 0 1,11-2 0,116-25 73,-59 9-102,-43 11-35,135-25-138,-108 25-1319,2 6-1441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7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34 4889,'-14'-5'1659,"8"3"-889,0 0 0,-1 0-1,1 0 1,-10 0 0,15 2-639,0-1 0,0 1 0,0 0 0,0 0 0,1 0 0,-1-1 0,0 1 0,0 0 0,0-1 0,1 1 0,-1 0 0,0-1 0,1 1 1,-1-1-1,0 1 0,1-1 0,-1 0 0,-1-1 0,3 2-88,-1 0 1,0-1 0,0 1 0,1 0-1,-1-1 1,0 1 0,0 0 0,1 0-1,-1-1 1,0 1 0,1 0-1,-1 0 1,0-1 0,1 1 0,-1 0-1,1 0 1,-1 0 0,0 0-1,1 0 1,0-1 0,-1 1 30,3-1 30,0 0-1,0 0 1,0 1 0,0-1-1,0 1 1,0-1 0,0 1-1,1 0 1,-1 0 0,3 1-1,3 1 10,0 0 0,9 4 0,-1-1-45,24 8 45,-9-4-78,51 10 0,-51-15-18,-1-1 1,1-1 0,34-4 0,-22-2-733,74-18 0,-31 3-3213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0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244 544 3361,'-81'-46'7056,"67"38"-6298,9 5-526,0 0-1,0 0 1,0 0 0,0-1 0,0 0-1,1 1 1,0-2 0,0 1-1,-6-8 1,7 6-131,1 1 0,-1-1-1,1 0 1,1 0-1,-1 0 1,1 0 0,-1-9-1,1-1 229,2-26 0,0 24-153,2 0-1,0 1 1,1 0-1,1 0 1,1 0-1,7-18 1,-2 13-34,1-1 0,1 2 0,26-34 0,-34 48-127,1 0 1,0 1 0,0 0 0,1 0 0,0 0 0,0 1 0,0 0 0,9-4 0,-10 6-11,-1 1-1,0 0 1,1 0 0,-1 0 0,1 1 0,0 0 0,-1 0 0,1 1 0,0-1 0,0 1 0,0 1 0,-1-1 0,8 2 0,-9-1-4,1 0 0,-1 1 1,1-1-1,-1 1 0,0 0 1,0 1-1,0-1 0,0 1 1,-1-1-1,1 1 0,-1 0 1,1 0-1,-1 1 1,0-1-1,0 1 0,0 0 1,2 5-1,3 4 5,-1 1 0,-1 0 0,-1 1 0,5 15 0,-9-27-5,18 69-17,-17-61-14,0 0 0,-1 0-1,0 1 1,-1 19 0,-2-19-32,0 0 1,-1-1 0,0 1-1,-5 11 1,-24 48-275,21-45 234,-4 6 19,-1-1-1,-2 0 0,-37 50 1,-12-5 68,6-9 27,50-53-10,-136 172 21,143-180-23,1-1-1,-1 1 0,1 0 1,0 0-1,-2 7 0,4-12 0,1-1 0,0 0-1,0 1 1,0-1-1,0 0 1,0 1 0,0-1-1,0 0 1,0 1-1,0-1 1,0 0 0,0 1-1,0-1 1,0 0-1,0 1 1,0-1-1,0 0 1,0 1 0,0-1-1,1 0 1,-1 1-1,0-1 1,0 0 0,0 1-1,1-1 1,-1 0-1,0 0 1,0 1 0,1-1-1,-1 0 1,0 0-1,1 1 1,11 2-40,-9-2 39,49 5-41,-20-2 27,9-1-47,1-1 0,-1-1 0,47-7 0,-17 1-1244,9 4-1287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0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65 4249,'5'-15'1401,"-2"7"394,0 0 0,3-18 1,-6 26-1703,0 0 0,0-1 0,0 1 0,0 0 0,0-1 1,0 1-1,0-1 0,0 1 0,0 0 0,0-1 0,0 1 1,0-1-1,0 1 0,-1 0 0,1-1 0,0 1 0,0 0 0,0-1 1,-1 1-1,1-1-42,0 1 1,-1 0-1,1 0 1,-1 0-1,1 0 1,0 0-1,-1 0 0,1 0 1,0 1-1,-1-1 1,1 0-1,-1 0 1,1 0-1,0 0 1,-1 0-1,1 0 1,0 1-1,0-1 0,-1 0 1,1 0-1,0 1 1,-1-1-1,1 0 1,0 0-1,0 1 1,-1-1-1,1 0 1,0 1-1,-9 8 104,1 1 0,0 0 0,1 1 0,-10 17 0,-20 51-129,33-70 4,-13 31-18,1 0 0,2 1 0,-16 83 0,29-121-125,1-1-1,0 1 1,0 0 0,0 0 0,0-1 0,0 1-1,0 0 1,1 0 0,-1-1 0,1 1-1,0-1 1,-1 1 0,1 0 0,1-1 0,-1 1-1,0-1 1,1 0 0,-1 1 0,1-1-1,-1 0 1,1 0 0,0 0 0,0 0-1,0 0 1,0-1 0,1 1 0,-1-1 0,0 1-1,1-1 1,2 1 0,1 1-1428,1-1-1,8 3 1,-15-5 1487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4:19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46 10202,'0'-3'421,"1"-1"215,0 0 0,0-1 0,0 1 1,2-6-1,-3 9-566,1 0 1,-1 0-1,0 0 0,1 1 1,0-1-1,-1 0 0,1 0 1,-1 0-1,1 1 0,0-1 1,-1 0-1,1 1 0,0-1 1,0 1-1,0-1 1,-1 1-1,1-1 0,0 1 1,0-1-1,0 1 0,0 0 1,0-1-1,0 1 0,0 0 1,0 0-1,1 0 0,-1 0-51,1 0-1,-1 0 0,0 0 0,0 1 1,1-1-1,-1 1 0,0-1 1,0 1-1,0-1 0,0 1 0,0-1 1,1 1-1,-1 0 0,0 0 0,-1-1 1,1 1-1,0 0 0,0 0 1,0 0-1,0 0 0,-1 0 0,1 0 1,0 0-1,-1 1 0,1-1 1,-1 0-1,1 0 0,-1 0 0,1 3 1,0 2 101,0 1 1,0-1-1,0 1 1,-1 10-1,-3 38 307,-13 73 0,-21 52-321,16-84-63,-45 351 8,57-315-43,11-46 0,-2-82-8,1 4 1,-1 0 0,2 0 0,2 11 0,-4-17-2,1 0 1,0 0-1,0 0 0,0 0 0,0 0 1,0-1-1,1 1 0,-1 0 1,0-1-1,1 1 0,-1-1 0,1 1 1,0-1-1,-1 1 0,1-1 1,3 1-1,-3 0 0,0-1 0,1-1 0,-1 1 0,1 0 0,-1 0 0,1-1 0,-1 0 0,1 1 0,-1-1 0,1 0 0,0 0 0,-1 0 0,1-1 0,3 0 0,0-1 2,0 0 0,0 0 0,0-1 0,-1 1 0,8-5-1,3-5 17,30-25-1,7-12 4,72-85 0,3-39-11,-7-9 4,-3 3 9,-99 150 2,127-176 420,-85 128-300,-37 53-109,-18 17-19,0 1-1,1-1 0,-2 0 0,1 0 1,-1-1-1,4-8 0,-6 8-50,-3 7 30,0 1 0,0 0 0,-1 0 0,1 0 0,0 0 0,0 0 0,0 0 0,0 0 0,0-1 0,0 1 0,0 0-1,0 0 1,0 0 0,0 0 0,0 0 0,0 0 0,0 0 0,0 0 0,-1-1 0,1 1 0,0 0 0,0 0 0,0 0 0,0 0 0,0 0-1,0 0 1,0 0 0,-1 0 0,1 0 0,0 0 0,0 0 0,0 0 0,0 0 0,0 0 0,0 0 0,-1 0 0,1 0 0,0 0 0,0 0-1,0 0 1,0 0 0,-4 1-218,0 1-1,0 0 1,0 0-1,-4 3 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1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41 4177,'-36'-13'5460,"33"12"-5254,0-1 0,1 1 0,-1-1 0,0 1 1,1-1-1,-4-2 0,4 1-46,-1 1 1,0 0-1,0 0 1,-4-1-1,6 3-72,0-1 0,0 1-1,-1-1 1,1 1 0,0 0-1,-1 0 1,1 0 0,0 0-1,-1 0 1,1 0 0,0 0-1,-1 0 1,1 0 0,-3 1-1,1 1 33,-1 0-1,0 0 1,1 0-1,-1 0 1,1 0-1,0 1 1,0 0-1,0 0 1,0 0-1,0 0 1,-3 5-1,-7 10 104,1 0 1,0 1-1,-16 39 0,-21 70-37,49-126-183,-100 312 67,92-288-66,-41 162 16,44-160-23,1-1 1,1 1 0,1 0 0,4 48-1,-1-70-3,0 1 0,0 0 0,1 0 0,-1 0 0,2-1-1,-1 1 1,7 11 0,-8-16 2,1 1 1,-1-1-1,1 0 1,0 0-1,0 0 1,0 0-1,0 0 0,0 0 1,0 0-1,0-1 1,1 1-1,-1-1 1,0 0-1,1 1 1,-1-1-1,1-1 0,0 1 1,-1 0-1,1 0 1,0-1-1,-1 0 1,1 1-1,0-1 0,0 0 1,-1 0-1,1-1 1,3 1-1,2-2-1,0 0 1,-1-1-1,1 1 0,0-1 1,-1-1-1,0 1 0,13-10 1,-4 2 8,-1-1 1,-1-1 0,0 0-1,-1-1 1,0 0 0,12-19 0,-9 10 10,-2-1 0,0 0 0,15-40 0,-24 53-4,-2-1-1,1 1 1,-1-1 0,-1 0 0,0 0-1,-1 0 1,0-16 0,-1 22 2,-1 1 1,1-1-1,-1 0 1,0 0-1,-1 1 1,1-1-1,-1 0 1,0 1-1,-1 0 1,1-1-1,-1 1 0,0 0 1,0 0-1,-1 1 1,1-1-1,-9-7 1,8 9-2,0-1 1,0 1-1,-1 0 1,1 0-1,-1 1 1,1 0-1,-1 0 1,0 0-1,0 0 1,0 0-1,-1 1 1,1 0-1,0 0 1,-10 1-1,9 0-6,0 0-1,-1 1 0,1 0 0,0 0 0,0 1 0,0 0 1,1 0-1,-1 0 0,0 1 0,1 0 0,-1 0 0,-7 6 0,-5 5-16,1 2-1,-20 22 1,33-34 8,1 0 0,0 0 0,0 0 1,0 1-1,0-1 0,1 1 0,0 0 0,-3 8 1,4-10-28,1 0 1,-1 1 0,1-1-1,0 0 1,-1 1 0,1-1 0,1 0-1,-1 1 1,1-1 0,-1 0 0,1 0-1,0 1 1,0-1 0,2 4 0,-2-5-69,0 0 0,-1-1 1,1 1-1,1 0 0,-1-1 0,0 1 1,0-1-1,1 1 0,-1-1 1,3 3-1,-1-3-252,0 1 1,0-1-1,0 0 0,0 0 1,0 0-1,4 0 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2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64 125 5065,'7'-64'2843,"-6"58"-2242,0 0 0,1 0 0,0 0-1,0 0 1,1 0 0,-1 1-1,1-1 1,6-8 0,-9 15-457,-1 0 0,1 0 0,0 0 0,-1-1 0,1 1 1,0 0-1,0 0 0,-1 0 0,1 0 0,0 0 0,0 0 0,0 1 0,-1 5 29,-12 146 210,4-37-334,9-114-49,-18 217 50,16-190-44,-4 57 12,-12 30 3,2-13-63,10-49-105,2 1 0,4 65 0,1-113 144,0 10-1,0-16 3,-1-1 1,0 1 0,0 0 0,1-1-1,-1 1 1,0 0 0,1-1 0,-1 1-1,1-1 1,-1 1 0,1 0 0,-1-1-1,1 0 1,0 1 0,-1-1 0,1 1-1,-1-1 1,1 0 0,1 1 0,0 0-1,-1-1 0,1 1 0,0-1 0,-1 1 0,1-1-1,0 0 1,0 0 0,-1 0 0,1 0 0,0 0 0,0 0 0,-1 0 0,1-1 0,0 1 0,-1-1 0,1 1 0,0-1 0,-1 1 0,2-2 0,1 0 0,-1 0 0,0-1 1,-1 1-1,1-1 0,0 1 0,-1-1 0,1 0 0,3-6 1,27-48 11,26-61 0,-9 9-11,35-74-6,94-139 66,-108 202 228,-56 99-190,-14 20-94,0 0 0,0 0 0,0 0 1,0 0-1,-1 1 0,1-1 0,0 0 0,0 1 0,1-1 0,-1 0 0,0 1 0,0-1 0,0 1 0,0 0 0,0-1 1,0 1-1,2 0 0,-1 1-57,-3 5-430,-10 20-2351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224 160 2441,'-1'-2'203,"-1"0"1,1 0-1,-1-1 1,1 1-1,0 0 1,-1-1-1,1 1 1,1-1 0,-1 0-1,0 1 1,1-1-1,-1 0 1,1-4-1,0-2 284,0 0-1,0 0 0,-1 0 1,0 0-1,-1 0 0,0 1 0,-5-17 1,-8-4 410,15 28-864,-1 1-1,1 0 1,0-1-1,-1 1 1,1 0-1,0-1 1,-1 1-1,1 0 1,-1 0-1,1-1 1,-1 1-1,1 0 1,-1 0-1,1 0 1,-1 0-1,1 0 1,-1 0-1,1 0 1,-1 0-1,1 0 1,-1 0-1,1 0 1,-1 0-1,1 0 1,-1 0-1,1 0 1,-1 0-1,1 0 1,0 1-1,-1-1 1,1 0-1,-1 0 1,1 1-1,-1-1 1,1 0-1,0 0 1,-1 1-1,-2 2 74,0-1 0,0 0 0,0 1 0,-2 3 0,-5 6 182,1 0 0,0 1 0,-12 26 0,-16 47 284,25-56-487,4-9-56,1 0-1,1 0 1,0 0-1,-4 41 1,2 46 76,4 0 1,4 1-1,27 189 0,-8-190-78,-13-79-14,16 41 1,-19-62-15,0 1 1,1-1-1,1 1 0,-1-1 1,1 0-1,1-1 1,-1 1-1,1-1 1,1 0-1,-1 0 1,1-1-1,0 0 0,1 0 1,-1-1-1,1 0 1,0 0-1,1-1 1,13 6-1,-14-8 0,0 0 0,1 0 0,-1 0 0,0-1 0,1 0 0,-1-1 0,1 0 0,-1 0 0,1-1 0,-1 0 0,1 0 0,-1-1 0,15-5 0,-7 1 3,-1 0 0,0-1 0,-1-1-1,1-1 1,-2 0 0,15-12 0,1-5 2,50-58 0,-75 79-3,26-32 7,-2-1-1,-1-1 1,27-54 0,-10 6 24,37-104 0,-73 169-24,-2 0 0,-1-1 1,-1 1-1,3-30 0,-4-90 20,-3 97-23,0 22 2,0-26 8,-9-73 1,9 117-15,-1 0 0,0 0 1,0 0-1,0 1 0,-1-1 1,0 0-1,-3-5 0,5 9 0,0 1-1,0 0 0,0 0 1,0-1-1,-1 1 0,1 0 0,0-1 1,0 1-1,-1 0 0,1 0 0,0 0 1,0-1-1,0 1 0,-1 0 1,1 0-1,0 0 0,-1 0 0,1-1 1,0 1-1,-1 0 0,1 0 1,0 0-1,0 0 0,-1 0 0,1 0 1,0 0-1,-1 0 0,1 0 0,0 0 1,-1 0-1,1 0 0,0 0 1,-1 0-1,1 0 0,-1 0 0,-8 9 10,8-8-10,-3 5 1,0 0 0,0 1 0,1-1 0,-1 1 0,1 0 0,1 0 0,0 0 0,-1 0 0,2 0 0,-2 8 0,1 7-4,0-1 1,2 25-1,1-30 2,1 0-1,1 0 1,0 0-1,1 0 1,9 22-1,1 4-4,3 20 5,-4 0-1,9 80 0,-3 130 29,-19-262-26,1-8-1,7 94 11,-6-86-13,-1-1 0,2-1 1,-1 1-1,1 0 0,1 0 0,-1-1 0,10 16 0,-12-23-89,0 1 1,1-1-1,-1 1 0,0-1 0,0 0 1,1 0-1,-1 1 0,0-1 0,1 0 0,1 1 1,1 0-739,4 5-1213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2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408 113 4161,'1'-2'283,"0"0"0,1-1 1,-1 1-1,0 0 0,-1-1 0,1 1 1,0-1-1,-1 1 0,1-1 0,-1 0 1,0 1-1,0-1 0,0 1 0,0-4 1,0 3-76,-1 0 0,1-1 0,-1 1 0,0 0 1,0 0-1,0-1 0,0 1 0,-1 0 0,1 0 0,-4-4 1,3 4-53,0 0 1,-1 1-1,1-1 1,-1 1 0,0-1-1,0 1 1,0 0-1,0 0 1,0 1-1,0-1 1,0 0 0,-7-1-1,5 2-54,1 0 0,-1 0 0,0 1 1,0-1-1,0 1 0,1 0 0,-1 1 0,-8 1 0,3 0-48,1 1 0,-1 0 1,1 1-1,0 0 0,0 0 0,1 1 0,-1 0 1,-13 11-1,7-3 9,0 2 0,0 0 1,1 0-1,-16 25 1,7-5 6,-21 45 0,31-54-52,-13 41-1,21-53-18,1 1-1,1-1 0,0 1 1,-1 24-1,4-24-3,1-1 1,0 0-1,1 0 1,0 0 0,1 0-1,1 0 1,0 0-1,1-1 1,0 1-1,1-1 1,12 18-1,-14-24 2,1-1 0,-1 0 0,1 1 0,8 6 0,-9-10 2,0 0 0,0 0-1,0 0 1,1-1 0,-1 1 0,1-1-1,7 2 1,-3-1 1,-1-1-1,1 0 1,0 0 0,0-1-1,0 0 1,0-1-1,0 0 1,-1-1 0,1 0-1,0 0 1,0 0-1,0-1 1,-1-1 0,1 1-1,14-8 1,-6 1 2,0-1 0,0 0-1,-1-2 1,0 1 0,-1-2 0,15-16 0,-7 7-1,12-12-6,-31 29 5,0 1 0,-1-1 0,1 0 1,-1 0-1,4-8 0,-7 12 2,1 1-1,-1-1 1,0 0 0,1 0-1,-1 0 1,0 0-1,0 0 1,0 0 0,0 0-1,0 0 1,0 0-1,0 0 1,0 0 0,0 0-1,-1 0 1,1 0-1,0 0 1,-1 0 0,1 1-1,0-1 1,-1 0-1,1 0 1,-2-1 0,0 0 2,0-1 0,0 1 0,0 0 0,-1 0 0,-3-2 0,1 1 0,3 1-2,0 0 0,0 0 0,-1 1 0,0-1 0,1 1 0,-1 0 0,1 0 0,-1 0 1,0 0-1,0 0 0,-4 0 0,1 1 3,1 0-1,-1 0 1,0 1 0,0 0-1,-7 1 1,7 0-4,-49 11 7,47-10-6,0 0 0,1 0 0,-1 1 0,-13 9 0,12-7-3,1 0 0,1 1 0,-1 0 0,1 1 0,0-1 0,1 2 0,-1-1 0,-4 11-1,10-19 0,1 1 0,-1 0 0,1 0 0,-1 0-1,1 0 1,0 0 0,-1 0 0,1 0 0,0 0-1,0 0 1,0 0 0,0 0 0,0 2 0,0-2 0,0-1 1,0 1-1,0-1 1,0 1-1,1-1 1,-1 0-1,0 1 1,0-1-1,1 1 1,-1-1-1,0 0 1,1 1-1,-1-1 1,0 0-1,1 0 1,-1 1-1,0-1 1,1 0-1,-1 0 1,1 1-1,-1-1 1,1 0-1,1 1-1,0-1-1,1 0 1,-1 0-1,0 0 1,0 0-1,1 0 1,-1 0 0,0 0-1,0-1 1,0 1-1,3-2 1,153-60-1,-107 42-83,8 2-625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4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0 1504,'-2'2'288,"1"-1"0,-1 0 0,0 0 0,0 0 0,0 0 0,0 0 0,-1-1 0,1 1-1,0-1 1,-4 1 0,-24-1 2837,14 0-2234,-8-1 490,7 1-681,0 0 0,-20 2 0,33-1-669,0 0 1,0-1 0,1 1 0,-1 0-1,0 1 1,0-1 0,1 1 0,-1 0-1,0 0 1,1 0 0,0 0 0,0 0 0,-1 1-1,-3 4 1,-2 3-25,-7 13 1,14-19-9,0-1 0,0 0 0,0 1 0,1-1 0,-1 1 0,1 0 0,0 0 1,-1 5-1,2 1-5,0 0 1,1 1 0,2 10-1,-1-6-6,-1-10 7,0 1-1,0-1 1,1 0 0,-1 1-1,2-1 1,-1 0-1,0 0 1,1 0-1,0-1 1,5 7-1,4 3-27,24 23-1,-18-20 27,59 53 19,-34-31 0,-21-20 12,41 29 0,-60-46-21,0 0 0,-1 0 1,1 0-1,0 1 0,-1-1 1,0 1-1,3 3 0,-4-5-1,-1 0 0,1-1 0,-1 1 0,0 0 0,1 0-1,-1 0 1,0-1 0,0 1 0,0 0 0,1 0 0,-1 0 0,0-1 0,0 1-1,0 0 1,0 0 0,-1 0 0,1 0 0,0-1 0,0 1 0,0 0-1,-1 0 1,1-1 0,0 1 0,-1 0 0,1 0 0,0-1 0,-1 1-1,1 0 1,-1-1 0,0 1 0,1 0 0,-1-1 0,1 1 0,-1-1-1,0 1 1,1-1 0,-2 1 0,-2 2 6,-1 0 1,1-1-1,-1 1 0,1-1 0,-1 0 1,0-1-1,0 1 0,0-1 1,0 0-1,0 0 0,0 0 0,0-1 1,-10 0-1,-114-8 51,103 6-53,18 1 1,1 0 0,-1 0 0,0-1-1,-8-2 1,14 3-33,0 0-1,0 1 0,0-1 1,1 0-1,-1 0 0,0 0 1,1 0-1,-1 0 1,1-1-1,-1 1 0,1 0 1,-1-1-1,1 1 0,0-1 1,0 0-1,-1 1 0,1-1 1,1 0-1,-1 1 1,-1-4-1,2 5-15,0-1 0,0 1 0,0 0 0,0 0 0,0-1 0,-1 1 0,1 0 0,0-1 0,1 1 0,-1 0 0,0 0 0,0-1 0,0 1 0,0 0 0,0 0 0,0-1 0,0 1 1,0 0-1,0 0 0,0-1 0,1 1 0,-1 0 0,0 0 0,0-1 0,0 1 0,1 0 0,-1 0 0,0 0 0,0 0 0,0-1 0,1 1 0,-1 0 0,0 0 0,14-3-2341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4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 4273,'-23'-3'1440,"0"1"-832,13 7-240,-4 1-216,12 4-128,8-2-24,2-8 537,-2 0 559,11-2 304,20 4-288,6 5-592,1 5-199,6 5-209,7-3-32,-1-8-16,-2-4-16,8 4-865,0-3-1319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5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4617,'0'-9'886,"-1"6"-521,1 0 0,0 0 0,0 0 0,0 0-1,1 0 1,-1 1 0,3-5 1452,-1 11-1353,2 8-237,0 13 5,-1 1 0,0 34 0,-2-17-135,20 284 303,25-5-3357,-43-306 2525,1 1 1,0-1-1,2-1 1,-1 1-1,10 17 1,-13-30 445,0-1 1,-1 1-1,1-1 0,0 0 0,0 1 1,0-1-1,0 0 0,0 0 0,1 0 1,-1-1-1,1 1 0,-1 0 0,1-1 1,0 0-1,-1 0 0,1 0 0,0 0 1,0 0-1,0 0 0,0-1 0,0 1 1,5-1-1,-3 0 99,1 0 1,-1-1-1,1 0 1,-1-1-1,0 1 1,1-1-1,-1 0 1,0 0-1,0 0 1,0-1-1,6-4 1,0 0 135,-2-1 1,1-1-1,12-12 1,26-37 677,-25 29-645,-2-1-1,0-1 1,-2 0-1,-2-2 0,-1 0 1,13-38-1,-5-5-21,27-76 6,40-59-161,-81 187-97,-6 10-4,2 1-1,0-1 1,1 1-1,0 0 1,11-14-1,-14 22-35,0 0-1,1 0 0,6-5 1,-4 7-251,-4 5-181,0 10-882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9250,'0'18'704,"6"1"200,-4 6-160,-2 8-311,-2 18-345,-2 1-32,2 4-16,-1 2 0,-1 2-16,-2-2-16,0-11-496,2-7-497,4-14-647,0-22-72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47 6609,'-16'-25'1969,"11"12"-185,3 7-496,2 4-439,5 4-593,5 4-144,8 11-80,5-2 0,16-3-16,5-4-8,10-8 16,12-4-8,8-8 8,5 1 16,-3 1-1240,-7 0-1577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34 146 4097,'0'-1'42,"-5"-19"1839,5 19-1801,0 0 0,0 1 0,-1-1-1,1 1 1,0-1 0,-1 0 0,1 1-1,0-1 1,-1 1 0,1-1 0,-1 1-1,1 0 1,-1-1 0,1 1-55,-1 0 0,1 0-1,0-1 1,-1 1 0,1 0 0,0 0-1,-1 0 1,1 0 0,0 0 0,-1 0 0,1 0-1,0 0 1,0 1 0,-1-1 0,1 0-1,0 0 1,-1 0 0,1 0 0,0 0 0,0 0-1,-1 0 1,1 1 0,0-1 0,0 0-1,-1 0 1,1 0 0,0 1 0,0-1 0,-1 0-1,0 2 168,-1 0-1,1 0 0,0 0 0,-1 0 0,1 0 1,0 0-1,0 0 0,0 0 0,0 1 1,1-1-1,-1 0 0,1 1 0,-1-1 0,1 0 1,0 1-1,0-1 0,0 3 0,1 5 320,0 0 0,5 18 0,0-1-395,-4-14-50,3 20 32,16 57-1,-14-68-87,1 0 1,1 0-1,15 26 0,-20-42-10,-1 0 0,1 0 0,1 0-1,-1-1 1,1 0 0,0 0 0,0 0 0,1-1-1,-1 1 1,1-1 0,0 0 0,0-1-1,0 0 1,1 0 0,11 4 0,10 1 7,0-2 0,40 4 0,81 5 48,-86-4-35,4 1-8,26-5-11,-76-6-1,-1-2 1,1 0 0,27-6 0,95-21 12,-45 14-6,2 0-5,38-7 18,-107 14-18,44-3-1,-47 8-6,0-1-1,0 0 1,27-9 0,-42 9 5,0 1 1,1 0 0,-1 1-1,0 0 1,0 1 0,12 0-1,54 9 10,-62-7-10,0 1 0,0 0 1,21 9-1,-24-8-1,0 0 1,0-1 0,0-1-1,0 1 1,12 0 0,55-3 7,-28 0-4,63 4-14,-86-2 8,-1 2 0,34 7 1,-52-9 1,4 1 1,-1 0-1,1-1 1,0 0-1,10 0 1,-6-1 23,20 4 0,-22-3 28,0 0 1,23 0-1,-17-2 7,1-1 0,0 2 0,0 1 0,22 4 1,73 23 142,-108-28-196,1 1 1,0-1-1,0 0 1,0-1-1,15 0 0,38-10 4,-2 0 10,-51 10-5,-1 0 1,0 0-1,12 2 1,-10 0 39,0-1 1,13 0-1,-17-2-41,-1 1-1,1 0 0,-1 0 0,1 1 0,-1 0 0,1-1 0,-1 1 0,0 1 0,1-1 0,-1 1 1,0-1-1,5 4 0,-3-2-2,-1 0-1,1 0 1,0-1 0,0 0 0,0 0 0,0-1 0,9 2-1,9 1 27,-23-4-28,0 0 0,-1 0-1,1 0 1,-1 0-1,1 0 1,0 0-1,-1 0 1,1-1-1,-1 1 1,1 0 0,-1 0-1,1-1 1,0 1-1,-1-1 1,0 1 0,1 0 0,-1 0-1,0 0 1,0 0 0,0-1 0,0 1 0,1 0-1,-1 0 1,0 0 0,0 0 0,0 0 0,1 0-1,-1 0 1,0 0 0,0 0 0,0 0 0,1 0-1,-1 0 1,0 0 0,0 0 0,1 0 0,-1 0-1,0 0 1,0 0 0,0 0 0,1 0 0,-1 0-1,0 0 1,0 0 0,0 0 0,1 0 0,-1 0-1,0 1 1,0-1 0,0 0 0,1 0 0,-1 0-1,0 0 1,0 0 0,0 1 0,0-1 0,0 0-1,0 0 1,1 0 0,-1 1 0,0-1 0,1 9 102,0-1-47,0-8-61,-1 0 1,0 1-1,0-1 0,0 1 1,0-1-1,0 0 1,0 1-1,0-1 0,0 1 1,0-1-1,0 1 0,0-1 1,0 0-1,0 1 0,0-1 1,-1 1-1,1-1 1,0 1-1,-1 1 4,-14 30 43,11-26-43,0 2 1,1-1-1,0 0 1,0 1-1,0-1 1,-2 15-1,4-15 1,-1 9 1,2-16-8,0 1 1,1 0 0,-1 0-1,0-1 1,0 1-1,0 0 1,1 0-1,-1-1 1,0 1-1,1 0 1,-1-1-1,1 1 1,-1 0-1,1-1 1,-1 1 0,1 0-1,-1-1 1,1 1-1,0 0 1,5 2 4,-5-3-3,0 1-1,0-1 1,0 1 0,0 0-1,0-1 1,0 1 0,0 0-1,0 0 1,0-1 0,0 1 0,0 0-1,-1 0 1,1 0 0,1 2-1,-2-3 1,0 1-1,1-1 0,-1 1 0,1-1 0,-1 1 1,1-1-1,-1 0 0,1 1 0,-1-1 0,1 0 1,-1 1-1,1-1 0,0 0 0,-1 0 1,1 1-1,-1-1 0,1 0 0,0 0 0,-1 0 1,1 0-1,1 0 0,0 0 3,4 3 6,-5-2-9,0-1 0,-1 0 0,1 1 1,-1-1-1,1 0 0,0 1 0,-1-1 1,1 0-1,0 0 0,-1 0 0,1 1 1,0-1-1,0 0 0,-1 0 0,1 0 0,0 0 1,-1 0-1,1 0 0,0-1 0,0 1 1,-1 0-1,1 0 0,0 0 0,-1-1 1,1 1-1,0 0 0,-1-1 0,1 1 1,-1 0-1,1-1 0,-1 1 0,2-1 1,12-14 5,-4 5 2,17-21-1,26-35 7,-15 22-8,-26 28-7,-5 6 0,1 1 0,-1-1 0,2 2 0,-1-1-1,1 1 1,11-7 0,9-3-5,-5-3 3,-17 17 2,-1 0-1,1 1 0,13-6 0,5-1-2,17-14 1,-29 16 2,0 0 0,1 1 0,19-7 0,8 2-8,1 2 0,57-6 0,27-5-2,0-1 4,67-12-6,-17 2-1,-170 31 12,66-9-2,75 0-1,168-4-12,-302 13 16,21-1-5,52 5-1,-64-1 29,-1 1 0,0 1-1,34 11 1,45 18 28,-72-25-36,47 6-1,32-4-4,-90-9-7,1-2 0,-1 0 0,0-1 0,21-4 0,-19 1 4,0-1-1,0 0 0,0-2 1,-1 0-1,0-1 0,0-1 0,-1 0 1,0-1-1,-1-1 0,17-16 1,-21 15-3,0 1 0,0-2 0,-2 1 1,1-1-1,8-19 0,1 0 9,-10 16 13,12-28 0,-17 32-33,-4 8-60,1 0 1,0 0-1,1 0 1,-1 0-1,6-8 1,-5 10-904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26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706 40 1608,'1'0'238,"0"1"-1,0-1 0,0 1 1,-1-1-1,1 0 0,0 1 0,0-1 1,0 0-1,0 0 0,0 0 1,0 0-1,0 1 0,0-1 0,2-1 1,-3 1-161,0 0 0,1 0 0,-1 0 0,0 0 0,0 0 0,0 0 0,1 0 0,-1-1 0,0 1 0,0 0 0,0 0 0,1 0 0,-1 0 0,0-1 0,0 1 0,0 0 1,0 0-1,0 0 0,0-1 0,1 1 0,-1 0 0,0 0 0,0-1 0,0 1 0,0 0 0,0 0 0,0-1 0,0 1 0,0 0 0,0 0 0,0 0 0,0-1 0,0 1 0,0-1 49,0 0 0,0 1 0,0-1 0,-1 0 0,1 1 0,0-1 0,0 1 0,0-1 0,-1 0 0,1 1 0,0-1 0,-1 1 0,0-2 0,-19-20 2062,19 22-2123,1-1 1,-1 1 0,0-1 0,0 1 0,0-1 0,1 1 0,-1 0 0,0 0 0,0-1 0,0 1 0,0 0 0,0 0 0,0 0 0,0 0 0,0 0 0,0 0-1,1 0 1,-1 0 0,0 0 0,0 0 0,0 1 0,0-1 0,-1 1 0,-10 1 349,4-1-324,-1 1 1,1 0-1,-1 0 0,1 0 0,-9 5 0,-16 10 26,-2 1-64,25-12 30,0 0 0,-1-1 0,-14 4-1,-23 1 305,15-1-181,0 1 0,1 1-1,1 2 1,-59 32-1,74-35-161,0 0-1,0 2 0,1 0 0,1 1 0,0 0 1,1 1-1,0 0 0,1 1 0,1 1 0,0 0 1,1 0-1,-10 24 0,13-22-31,1 0 0,1 1 0,-3 25 0,3-7-5,1 0-1,3 1 1,1-1 0,8 64-1,-5-74-3,2-1 0,1-1-1,1 1 1,14 34 0,-15-46-13,1-1 1,0-1-1,0 1 0,1-1 1,1 0-1,0-1 0,1 0 1,0 0-1,18 14 1,-17-17-121,1-1 0,-1 0 1,1 0-1,24 8 0,-18-8-319,0-1 0,1-1 0,34 4 0,-23-6-887,1-2 0,41-4 1,62-14-4532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8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74 103 5233,'-7'-2'563,"0"0"0,1 0 0,-1 0 0,1-1 1,-1 0-1,1 0 0,0-1 0,-7-5 0,8 5-119,1 1-334,4 3-104,0 0 0,0 0 0,0 0 0,0 0 0,1 0 0,-1-1 0,0 1 0,0 0 0,0 0 0,0 0 0,0 0 0,0 0 0,0 0 0,0 0-1,0 0 1,1 0 0,-1 0 0,0 0 0,0-1 0,0 1 0,0 0 0,0 0 0,0 0 0,0 0 0,1 0 0,-1 0 0,0 0 0,0 0 0,0 0 0,0 0-1,0 0 1,0 0 0,0 0 0,1 0 0,-1 0 0,0 0 0,0 1 0,10-2 627,19 3 1,3 0-170,11-4-330,0-3-1,70-15 1,-11 1-47,-90 17-74,100-13-947,-52 10-915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8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49 5857,'-11'0'1697,"7"-8"335,-10-8-296,22 7-687,6-1-153,-3 4-368,11 8-160,1 8-192,6 0-56,-4 5-80,4 1 0,18-15 16,5-6 8,14-3-568,5-10-1168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9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139 487 992,'-2'-6'371,"-1"0"-1,1 0 0,0 0 1,1 0-1,-1 0 1,1 0-1,1-1 0,-1 1 1,1 0-1,0-7 0,1 8 5,-2 0-1,1 1 1,0-1-1,-1 1 1,0-1-1,0 0 1,-3-7-1,-1 2 903,-11-18 0,3 5 28,10 17-1000,-1 0 0,0 1 0,0 0 0,-8-7 1,8 7-131,0 0 0,0 0 0,-4-5 1,7 8-121,0 0 0,-1-1 0,1 1 0,1 0 0,-1-1 0,0 1 0,0-1-1,1 0 1,0 1 0,-1-6 0,2 3-4,-1 1 0,1-1 0,0 0-1,0 0 1,0 1 0,1-1 0,-1 1-1,4-6 1,21-35 31,-18 34-68,2-5-5,1 0 1,17-19 0,-24 31-5,0 0 0,0 0 0,1 0 0,-1 0 0,1 1 0,0 0 0,0 0 0,0 0 0,1 0 0,-1 1 0,0 0 0,8-2 0,-9 3-3,0 1-1,1-1 1,-1 1-1,0 0 1,1 0-1,-1 0 1,1 1 0,-1-1-1,7 3 1,-7-2-2,-1 0 0,0 1 0,0-1 0,0 1 0,0 0 0,-1 0 1,1 0-1,0 0 0,-1 0 0,1 1 0,-1-1 0,0 1 0,2 2 1,7 12 18,-1 1 0,-1-1 1,0 1-1,9 30 1,16 79 71,-28-103-81,-3-12-35,-1 0-1,0-1 0,-1 1 1,0 0-1,0 0 0,-2 1 1,1-1-1,-2 0 0,1-1 1,-2 1-1,-3 13 0,0-9-103,0 0 0,-16 27 0,-23 28-66,35-56 172,-5 6 18,0 0 0,-2-1 1,0-1-1,-1 0 0,-1-2 0,-28 21 0,9-13 9,23-15-8,0 0-1,1 0 1,0 1-1,-15 16 1,27-26 0,1 1 1,-1 0-1,1 0 1,-1 0-1,1 0 0,0 0 1,0 0-1,0 0 1,0 0-1,0 1 1,1-1-1,-2 4 0,2-4 2,0-1 0,0 0 0,1 1 0,-1-1-1,0 0 1,0 0 0,1 1 0,-1-1 0,1 0-1,-1 0 1,1 1 0,0-1 0,-1 0 0,1 0-1,0 0 1,0 0 0,0 0 0,0 0 0,0 0 0,0-1-1,2 3 1,4 1-6,0 1 0,0-1 0,1-1 0,0 1 0,9 2 0,-13-5 6,0-1-1,-1 1 0,1 0 1,0-1-1,0 0 1,0 0-1,0 0 1,0-1-1,0 1 0,-1-1 1,6-2-1,5 1-5,3-1 0,25 0 0,-27 3 5,-1-1 0,23-5 0,-11-1 90,-11 3-219,24-4 0,4 5-2322,3-1-3685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9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59 4425,'6'-21'2152,"13"3"-471,-13 5-17,-2 7-272,-6 13-751,-21 1-305,-3 29-256,9 23-16,-20 6-8,-2-4-16,8 6-8,8-1-8,12-14-8,3-13 56,19-24-1753,7-16-1903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0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339 167 2529,'5'-40'2047,"-3"23"-841,1-21 0,-3 33-825,0-1 0,-1 1 1,1-1-1,-1 1 0,0-1 1,-1 1-1,-3-10 0,5 14-303,-1 0 0,1 0 0,-1 0 1,1 0-1,-1 0 0,1 0 0,-1 0 0,0 0 0,1 0 0,-1 1 0,0-1 0,0 0 0,0 0 0,1 1 1,-1-1-1,0 0 0,0 1 0,0-1 0,0 1 0,0-1 0,0 1 0,0 0 0,0-1 0,-1 1 0,1 0 0,0 0 1,0 0-1,0 0 0,0 0 0,0 0 0,0 0 0,0 0 0,0 0 0,0 1 0,-1-1 0,1 0 0,0 1 1,-1 0-1,-3 1 72,0 1 1,0 0 0,1 0 0,-1 0-1,1 1 1,-7 6 0,-5 7 17,1 0 0,1 2 0,-17 27 0,13-16-136,2 0 0,2 1 0,-11 32 0,-26 101-16,28-82-1,21-76-15,-28 106 8,27-88-8,0-1 1,1 1 0,2 0-1,0 0 1,1 0-1,7 30 1,-6-44-7,0 0 0,1 0 0,8 17 0,-10-25 2,-1 0 0,1 0 1,0 0-1,1 0 0,-1-1 0,0 1 1,1 0-1,-1 0 0,1-1 1,-1 1-1,1-1 0,0 1 0,-1-1 1,1 0-1,0 0 0,0 0 0,0 0 1,0 0-1,0 0 0,0 0 1,4 0-1,-1-1-3,-1 0 0,1 0 1,0 0-1,-1-1 0,1 1 0,-1-1 1,1-1-1,-1 1 0,8-4 1,-4 2 3,0-1 1,-1-1 0,1 1 0,-1-1-1,0 0 1,-1-1 0,9-8 0,37-47 6,-48 55-3,5-5 4,-2 0 0,1 0-1,7-16 1,-12 20 0,0 0 0,-1-1 0,0 1 0,0 0 0,0-1 0,-1 1 0,0-11 0,-1 16-1,0-1 0,0 1 0,0-1 0,0 1 0,-1-1 0,1 1 0,-1-1 0,0 1 0,1-1 0,-1 1 0,0 0 0,-1-1 0,1 1 0,0 0 0,-1 0 0,1 0 0,-1 0 0,1 0 0,-1 0 0,0 0 0,0 1 0,0-1 0,0 1 0,0-1 0,-5-1 0,4 1-1,0 1 0,-1 0-1,1 0 1,0 0-1,-1 1 1,1-1-1,-1 1 1,1 0 0,-1 0-1,1 0 1,-1 0-1,1 1 1,-1-1 0,1 1-1,-1 0 1,1 0-1,0 0 1,-4 2 0,2 0-18,0 0 1,0 0 0,0 0-1,1 1 1,-1 0 0,1 0-1,0 0 1,0 1 0,-5 7-1,0 1-747,1 1 0,-7 18 0,6-11-1479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0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4 114 6369,'-4'-21'1345,"6"-4"-385,-2 0-280,2 1-176,6 7-248,-4 15-104,6 18-32,-3 9 72,1 29 144,-6 8 8,4 8-192,9 11-64,-9 16 0,-4-4 185,-6 4-2322,6 1-3800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1 721 1024,'10'2'2545,"-7"-12"-209,5-21-471,8-7-185,-1-19-560,3-8-400,-3-11-464,8-3-55,6 1-73,-3-3-48,1 5-32,2 18-16,-12 22 0,-3 7 8,1 21-545,-1 12-999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1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1728,'6'-2'1721,"-10"-4"-73,12 2-416,8-2-159,-11-2-41,5 4-8,7 3-296,-1 1-184,7 9-288,0 5-104,6-5-104,1 1-8,-1-6 16,5 2-8,-1 0-8,4 1 8,-4-5-1400,-4-2-2241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6537,'0'-10'1721,"9"-7"-609,12-3 72,10-3-496,-5 0-223,10 7-321,3 5-80,-6 7-24,0 6 0,8 4 0,-5 0 0,7-1 48,7-1-777,3 0-3375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2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5801,'-2'1'252,"0"1"-1,0 0 1,0 0-1,1 0 1,-1 0-1,1 1 1,-1-1-1,1 0 1,0 1-1,0-1 1,0 1-1,0-1 1,1 1-1,-2 4 0,-1 5 219,-3 11-235,0 2 0,2-1 0,1 0 0,0 1 0,3 44 0,8 127-153,-3-135-54,16 71-1,-16-106-22,2-1-1,15 38 0,-17-52-7,0-1 1,0-1 0,1 1 0,0-1-1,1 0 1,0 0 0,0-1 0,11 11-1,-13-15 0,0-1-1,0 1 0,0-1 0,0 0 1,0 0-1,1-1 0,0 0 0,-1 0 0,1 0 1,6 1-1,-4-2 0,1 0 0,-1-1 0,0 1 0,0-2 0,1 1 0,13-3 1,-7-1 44,0 0 1,-1-1 0,1-1 0,-1 0 0,0-1 0,-1-1 0,18-12 0,-12 6 42,0-1 0,-2-1 0,0-1 0,0 0 0,-2-1-1,0-1 1,-1 0 0,17-34 0,35-75 360,-59 114-395,0-1-1,-2 0 1,0 0 0,0-1-1,-2 1 1,1-1-1,0-19 1,-3 9 2,-1 1 0,-1-1-1,-8-41 1,8 56-36,-1 0 0,-1 0 0,0 0 0,-1 0 0,-6-12 0,9 21-13,0 0 1,0 0-1,0 0 0,-1 1 1,1-1-1,-1 0 1,1 1-1,-4-4 1,4 5-3,1 0 0,0 0 1,-1-1-1,1 1 1,0 0-1,-1 0 1,1 0-1,-1 0 0,1 0 1,0 0-1,-1 0 1,1 0-1,-1 0 1,1 0-1,0 0 0,-1 0 1,1 0-1,-1 0 1,1 0-1,0 0 1,-1 0-1,0 1 1,0-1-1,1 1 1,-1-1-1,0 1 1,1 0-1,-1-1 1,1 1-1,-1 0 1,1-1-1,-1 1 1,1 0-1,0 0 1,-1-1 0,1 1-1,0 1 1,-4 12-2,1 1 1,0-1 0,1 1 0,1 0 0,0 0-1,2 20 1,1-16-6,1 0 0,1 0 0,11 31 0,-6-20 1,35 116-128,-40-131-438,1 0 0,1-1 0,1 0 0,10 18 1,9 4-4037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27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71 204 4121,'-22'-50'836,"7"16"858,-13-40-1,28 73-1606,-2-3 215,1 0 0,0 0 0,1 0 0,-1-7 0,1 11-243,0-1-1,0 0 1,0 1 0,0-1 0,0 0 0,0 1-1,0-1 1,0 0 0,0 0 0,1 1 0,-1-1-1,0 0 1,1 1 0,-1-1 0,0 1 0,1-1-1,-1 1 1,1-1 0,-1 0 0,1 1 0,-1-1-1,1 1 1,-1 0 0,1-1 0,-1 1 0,1-1-1,0 1 1,-1 0 0,1 0 0,0-1-1,-1 1 1,1 0 0,1 0 0,1-1 47,1 1 1,-1 0-1,0 0 1,1 1-1,-1-1 1,0 1-1,0 0 1,1-1-1,-1 2 1,0-1 0,0 0-1,0 0 1,0 1-1,3 2 1,2 1 76,1 1 0,-2 1 0,14 13 0,23 31 402,-38-45-521,68 84 598,106 142 112,-47-31-571,-16 8-65,-106-184-122,0 1 0,14 50 0,-21-59-8,-1 0-1,0 0 1,-2 0-1,0 0 0,-2 31 1,-2-28 4,0-1 1,-1 1 0,-2-1-1,-13 35 1,6-25 10,-1-1 1,-25 36-1,26-44-3,-31 34-1,19-30-129,0-2 0,-47 31 1,27-26-1712,15-12-1596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3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55 6473,'0'-5'372,"0"2"-56,-1-1 1,2 1-1,-1 0 1,0 0-1,1 0 0,-1 0 1,1 0-1,1-4 1,0 4 153,-2 3-406,1-1 0,-1 1 0,0-1 1,1 1-1,-1 0 0,0-1 0,1 1 1,-1-1-1,0 1 0,0-1 0,0 1 0,1-1 1,-1 1-1,0-1 0,0 1 0,0-1 1,0 1-1,0-1 0,0 1 0,0-1 1,0 1-1,0-1 0,0 1 0,0-1 1,-1 1-1,1-1 0,0 0 0,0 1-51,0 0 0,-1 0 0,1 0 0,0 0 0,0 0 0,0 0 0,0 0 1,-1 0-1,1 0 0,0 0 0,0 0 0,0 0 0,0 0 0,-1 0 0,1 0 0,0 0 0,0 0 0,0 0 0,0 0 0,-1 0 0,1 0 0,0 0 0,0 0 0,0 0 0,0 1 0,0-1 0,-1 0 0,1 0 0,0 0 0,0 0 0,0 0 0,0 0 0,0 0 0,0 1 0,0-1 1,0 0-1,0 0 0,-1 0 0,1 1 0,-2 4 16,0 0 1,0 0 0,0 1-1,1-1 1,-1 1 0,1-1-1,0 7 1,1-11-29,-16 80 87,-2 14-17,-6 106 18,22-180-253,0 0-1,2 37 1,0-38-647,1-16-211,0-3 576,2-4-124,-2 0 403,0 0-1,0 1 1,-1-1-1,1 0 0,-1 1 1,0-1-1,0-4 1,0 2 47,0-14 67,-1 0 0,-1 0 0,-4-19 0,-2-15 258,2 19 265,-10-36-1,8 37 87,-5-36 1,10 48-110,1 11-75,1 1-1,0-12 0,1 20-345,1 0-1,-1-1 1,0 1-1,0 0 1,0 0-1,1 0 1,-1 0-1,1 0 1,-1 0-1,1 0 1,-1 0-1,1 0 1,-1 0-1,1 0 0,0 0 1,0 0-1,0 0 1,-1 0-1,1 1 1,0-1-1,0 0 1,0 1-1,0-1 1,0 1-1,2-2 1,0 1 7,-1 1-1,1-1 1,0 0 0,0 1 0,0 0 0,-1-1 0,1 1-1,0 0 1,3 1 0,9 1 20,-1 1 0,0 0 0,0 1-1,24 10 1,-19-5-43,-1 1 1,31 21-1,-40-24-4,-1 0 1,1 1-1,-1 0 0,-1 0 1,1 1-1,-2 0 0,1 0 1,7 16-1,33 51 56,-7-13 3,-37-57-54,0-1 0,0 1-1,-1-1 1,0 1 0,0 0 0,0 0 0,1 12 0,-2-15-1,-1-1 0,0 1 0,0 0 0,-1 0 0,1 0 0,0 0 1,-1 0-1,0 0 0,0 0 0,0 0 0,0 0 0,0-1 0,-1 1 1,1 0-1,-1-1 0,1 1 0,-5 3 0,1-1 7,0-1 1,-1 0-1,0 0 0,1 0 0,-2 0 1,1-1-1,-10 4 0,11-5-11,-23 10 20,-1-1-1,-1-2 1,1-1-1,-2-1 1,-39 3 0,-30-2-10,99-8-19,-24 0 44,24 0-43,-1 0 0,1 0 0,0 0 0,-1 0 0,1 0 0,0-1 0,0 1 0,-1-1 0,1 1 0,0-1 0,0 1 0,0-1 0,-2-1 0,3 2-24,0 0 1,0 0-1,0 0 0,-1 0 0,1-1 0,0 1 0,0 0 0,0 0 0,0 0 0,0 0 1,0-1-1,0 1 0,0 0 0,-1 0 0,1 0 0,0-1 0,0 1 0,0 0 1,0 0-1,0-1 0,0 1 0,0 0 0,0 0 0,0 0 0,0-1 0,0 1 0,0 0 1,0 0-1,1 0 0,-1-1 0,0 1 0,0 0 0,0 0 0,0 0 0,0-1 1,0 1-1,0 0 0,0 0 0,1 0 0,-1 0 0,0-1 0,1 1-298,0-1 0,0 0 0,1 0-1,-1 1 1,0-1 0,0 1 0,3-1 0,22-6-4719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4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77 7338,'-14'-6'1112,"0"0"0,1-2 0,-22-14 1,28 17-944,0 0 0,0 1 1,-1 0-1,0 0 1,-14-4-1,19 7-146,0 0 0,0 0-1,0 1 1,0-1 0,0 1-1,0 0 1,0-1 0,0 1-1,0 1 1,0-1-1,0 0 1,0 1 0,0 0-1,0 0 1,0 0 0,0 0-1,0 0 1,1 0 0,-4 3-1,4-3-23,1 0 0,-1 0 1,1 1-1,0-1 0,0 1 0,0 0 0,0-1 0,0 1 0,0 0 0,0-1 1,0 1-1,0 2 0,-1 2-7,1 1 0,-2 8 0,2-6 6,1 0-1,0 0 0,1 0 0,-1 1 0,2-1 1,-1 0-1,1 0 0,1 0 0,0 0 0,0-1 1,1 1-1,0-1 0,9 15 0,-1-5-2,1 0-1,1-1 1,1 0-1,26 22 1,-32-31 6,0-2 0,19 12 0,-3-3 2,25 23-1,-42-31-1,0 0 0,-1 0 0,12 15 0,-19-22 0,0 0 0,1 1 0,-1-1 0,0 1 0,0-1 0,1 1 0,-1-1 0,0 0 0,0 1 0,1-1 0,-1 1 0,0-1 0,0 1 0,0 0 0,0-1 0,0 1 0,0-1 0,0 1 0,0-1 0,0 1 0,-1 0 2,1 0-1,-1 0 1,1-1 0,-1 1-1,0 0 1,1-1 0,-1 1-1,0 0 1,0-1 0,0 1-1,-30 24 30,19-15-20,-16 11 1,12-11-2,0-1 0,-24 9 0,-35 9 21,74-27-32,-4 1 43,0 1 0,0-1 0,0 0 0,0 0 1,0-1-1,-1 1 0,-5-2 0,8 1-197,1 0-1,0 0 1,0-1 0,0 1-1,0-1 1,1 1-1,-1-1 1,0 0 0,0 0-1,0 0 1,0 0 0,1 0-1,-1 0 1,0 0-1,1-1 1,-1 1 0,1 0-1,0-1 1,-1 1 0,0-3-1,0-3-3350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4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60 6617,'4'-19'1825,"11"7"23,-15-3-504,-9 1-343,7 20-433,-8 2-200,0 0-232,-7 13-40,-10 18-24,0 1-8,-8 7-32,4 5 0,15-7-24,16-3-8,4-15 0,0-9-360,27-12-1416,14-10-809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5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34 6265,'-18'-4'1941,"-25"-8"0,27 7-834,-32-6 0,22 10-922,24 1-181,0 0 0,0 0 0,0 0 0,0 1 0,0-1 0,0 1 0,0-1 1,1 1-1,-1 0 0,-3 1 0,5-1-6,-1-1 1,1 0 0,0 1 0,-1-1 0,1 1-1,0-1 1,0 0 0,-1 1 0,1-1 0,0 1-1,0-1 1,0 1 0,0-1 0,0 1-1,-1-1 1,1 1 0,0-1 0,0 1 0,0-1-1,0 1 1,0-1 0,0 1 0,1-1-1,-1 1 1,0-1 0,0 1 0,0-1 0,0 1-1,1-1 1,-1 2 0,11 14-29,1 0 10,2-1 1,30 27 0,36 19 5,-55-42 16,-14-12 5,-1 1-1,0 1 1,0 0-1,-1 0 1,0 1-1,13 20 1,-20-27-4,-1-1 1,0 0-1,0 0 1,0 0-1,0 1 1,0-1-1,-1 0 1,1 1-1,-1-1 1,1 1-1,-1-1 1,0 1-1,0-1 1,0 1-1,0-1 1,0 0-1,-1 1 1,1-1-1,-1 1 1,1-1-1,-1 0 1,0 1-1,0-1 1,0 0-1,-2 3 1,0 0 2,-1-1 0,0 0 1,1 0-1,-1 0 0,-1-1 0,1 1 1,0-1-1,-1 0 0,0 0 0,-5 2 1,-47 18 49,20-10-26,31-11-28,1 0 0,0-1 0,-1 1 0,1-1 0,0-1 0,-1 1 0,1-1 0,-1 0 0,1 0-1,-1-1 1,1 1 0,-1-1 0,-6-3 0,0 2 2,11 2-6,-1 0-1,0-1 1,1 1 0,-1-1 0,0 1-1,1-1 1,-1 1 0,1-1 0,-3-1-1,9-1-50,-3 2 51,-1 0 0,1 0 0,-1 0 0,1 1 0,0-1 0,-1 0-1,1 1 1,-1-1 0,1 1 0,0 0 0,0 0 0,-1-1 0,1 1 0,0 0 0,2 1 0,6-1-7,0 0 1,0 0-1,0-1 1,15-3-1,40-12-9,-7 1 17,-37 11 0,0-1 1,0 0-1,0-2 0,-1 0 0,26-15 0,65-39-43,-100 55 42,-1-1 0,0-1 1,-1 0-1,14-14 0,28-40 10,-42 50-1,-1-1 0,0-1-1,-1 1 1,8-22 0,-15 34-5,1 1 0,-1-1 0,0 1 0,0-1 0,1 0-1,-1 1 1,0-1 0,0 1 0,0-1 0,0 0 0,0 1-1,0-1 1,0 0 0,0 1 0,0-1 0,0 1 0,0-1-1,-1-1 1,1 2-1,0 0 0,-1 0 1,1-1-1,0 1 0,0 0 0,-1 0 0,1 0 0,0-1 0,-1 1 0,1 0 0,0 0 0,-1 0 0,1 0 1,0 0-1,-1 0 0,1 0 0,0-1 0,-1 1 0,1 0 0,0 0 0,-1 0 0,0 1 0,-1-1 2,0 0 0,0 1 0,0-1 0,0 1 0,0 0 0,0 0 0,-3 1 0,1 1 1,0 1 0,1-1-1,-1 0 1,1 1 0,0 0-1,-5 7 1,-2 3 1,1-2-7,1 0 0,0 0 1,1 1-1,1 0 0,0 0 0,0 1 0,-5 22 0,-8 48-19,17-73 18,1 1 0,0 0-1,1 0 1,0 0 0,3 14 0,-1-11-2,1 0-1,10 24 0,-12-35 4,0 0 1,1 0-1,0 0 0,0 0 0,0-1 1,0 1-1,1-1 0,-1 1 1,1-1-1,0 0 0,0 0 0,0 0 1,5 3-1,-6-5 0,0-1 0,0 1 0,0-1 1,-1 1-1,1-1 0,0 0 0,0 1 0,0-1 0,0 0 0,0 0 1,0 0-1,0-1 0,0 1 0,-1 0 0,5-2 0,2-1-4,0 0-1,11-6 1,-13 6 5,13-7-1,33-22 0,-46 28 2,0-1 0,0-1 0,0 1 1,-1-1-1,0 1 0,0-2 0,-1 1 0,0 0 0,5-10 0,35-105 6,-39 106-3,2-8 5,6-38 0,-11 50 10,-1-1 0,0 1 1,-1-1-1,0 0 0,-2-12 0,1 21 28,0-1-1,1 1 0,-1-1 0,0 1 0,-1-1 0,1 1 0,0 0 0,-1 0 1,0 0-1,0 0 0,0 0 0,0 0 0,0 0 0,-1 0 0,1 1 0,-1 0 1,0-1-1,0 1 0,0 0 0,0 0 0,0 0 0,0 1 0,0-1 0,-5-1 1,6 3-31,1-1 1,-1 1 0,0 0-1,0 0 1,1 0 0,-1 0 0,0 0-1,0 0 1,1 1 0,-1-1-1,0 0 1,1 1 0,-1 0-1,0-1 1,1 1 0,-1 0 0,1 0-1,-1 0 1,-1 1 0,0 0-12,0 1 0,0-1 0,0 1 0,0 0 0,1 0 0,-5 7 0,2-1-5,1 0 1,0 0-1,1 0 0,-4 19 0,4-17-3,-1 9-1,0-1 0,1 1-1,1 0 1,1 28-1,1-37 1,1 0 0,0 1 0,1-1 0,0 0 0,1 0 0,0-1 0,1 1 0,0 0 0,8 13 0,-10-20-117,1 0 0,-1-1-1,1 1 1,1-1 0,-1 1 0,0-1-1,1 0 1,-1 0 0,1 0 0,0-1-1,0 1 1,0-1 0,0 0 0,7 2-1,-9-3-47,0 0 0,0 0 0,0-1 0,1 1-1,-1-1 1,0 0 0,0 1 0,1-1 0,-1 0-1,0 0 1,1-1 0,2 1 0,0-2-340,0-1-1,0 1 1,0-1 0,0 0-1,6-4 1,-11 7 504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6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89 3857,'0'-11'279,"1"-21"0,-1 28-19,1 0-1,0 0 1,0 0-1,0 0 1,1 0-1,-1 1 1,1-1-1,3-5 1,-1 4 1275,-8 13-289,3-7-1180,-4 10 398,0 1 1,1 0-1,-4 14 0,-5 43 107,12-62-509,-32 233 194,25-168-236,-47 643-1550,54-693 1398,0 0 0,5 35 0,-2-43 156,-4-18 31,-2-5-39,-30-73 46,-5-9 440,35 84-426,-7-14 351,0 0 1,-10-30-1,11 18-117,1 0-1,-9-67 1,17 95-295,1 1 1,-1-1-1,1 0 0,0 0 0,1 1 0,-1-1 0,1 0 0,0 1 1,0-1-1,2-4 0,-3 8-6,1 0 0,-1 1 1,0-1-1,1 0 0,-1 1 1,1-1-1,0 1 0,-1-1 0,1 1 1,-1-1-1,1 1 0,0-1 1,0 1-1,-1-1 0,1 1 0,0 0 1,0 0-1,-1-1 0,1 1 0,0 0 1,0 0-1,-1 0 0,1 0 1,0 0-1,1 0 0,1 0 4,1 1 0,-1-1 0,1 1 0,5 2 1,-2-1-6,15 4 78,1-2 0,0 0 0,25 0 0,8-1-461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8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92 400,'-1'-3'805,"0"3"-684,1 0 1,0-1-1,0 1 1,-1 0 0,1-1-1,0 1 1,0 0-1,0-1 1,-1 1-1,1 0 1,0-1 0,0 1-1,0-1 1,0 1-1,0 0 1,0-1-1,0 1 1,0-1 0,0 1-1,0 0 1,0-1-1,0 1 1,0 0 0,0-1-1,0 1 1,0-1-1,0 1 1,0 0-1,1-1 1,-1 1 0,0 0-1,0-1 1,0 1-1,1 0 1,-1-1-1,0 1 1,0 0 0,1-1-1,-1 1 1,1 0-1,-1-1-73,0 1-1,0 0 0,0 0 0,1-1 1,-1 1-1,0 0 0,0-1 0,0 1 0,0 0 1,0 0-1,0-1 0,0 1 0,0 0 1,0-1-1,0 1 0,0 0 0,0 0 1,0-1-1,0 1 0,0 0 0,-1-1 1,1 1-1,0 0 0,0 0 0,0-1 1,0 1-1,0 0 0,-1 0 0,1-1 0,0 1 1,0 0-1,-1 0 18,1-1 1,0 1-1,0 0 1,0-1-1,-1 1 1,1 0-1,0 0 1,0-1-1,-1 1 1,1 0-1,0 0 1,-1-1-1,1 1 1,0 0-1,0 0 0,-1 0 1,1 0-1,-1 0 1,1 0-1,0-1 1,-1 1-1,1 0 1,0 0-1,-1 0 1,1 0-1,0 0 1,-1 0-1,-1 1 41,0-1-1,1 1 0,-1-1 1,0 0-1,0 0 1,1 0-1,-1 0 1,0 0-1,0 0 1,-2-1-1,-10 0 414,11 2-362,-4 0 246,0-1 1,-1 0 0,-9 0-1,16-1-367,0 1 1,1 0-1,-1 0 0,0-1 0,0 1 0,1 0 1,-1-1-1,0 1 0,1-1 0,-1 1 0,1-1 1,-1 1-1,0-1 0,1 1 0,-1-1 0,1 1 1,0-1-1,-1 0 0,1 1 0,-1-1 0,1 0 1,0 0-1,0 1 0,-1-1 0,1 0 1,0 0-1,0-1 0,-1-1 92,1 0-1,0 1 1,0-1-1,0 0 1,0 0 0,1-5-1,2-9 647,-3 16-573,5-2-176,-5 3-25,1 0 0,-1 0 0,1 1 0,-1-1 0,1 0 0,-1 0 0,1 1 0,-1-1 0,1 0 0,-1 1 0,1-1 0,-1 0 0,0 1 0,1-1 0,-1 0 0,0 1 0,1-1 0,-1 1 0,0-1 0,1 1 0,-1-1 0,0 1 0,0-1 0,1 2 0,1 2 0,2 0-2,-1-1 0,1 1 0,1-1-1,-1 0 1,8 5 0,-2-2 1,-2-1 0,1 0-1,0-1 1,0 0 0,1 0 0,-1-1 0,1-1 0,15 3-1,59 17-6,-3-2 11,-35-13 8,14 3-3,-52-8-1,0 0 0,-1 0 0,1 1 0,-1 0 0,12 7 0,-18-9-4,1 0-1,-1 0 0,0 0 1,1 0-1,-1 0 0,0 0 1,1 1-1,-1-1 0,0 1 1,0-1-1,0 0 0,0 1 1,-1 0-1,1-1 0,0 1 1,-1 0-1,1-1 0,-1 1 1,1 0-1,-1 2 0,0 2 8,0-1-1,0 1 1,-1-1-1,0 1 0,-2 6 1,1-5-1,-1 0-1,0 0 1,0 0 0,-4 6 0,0 0 0,3-5-5,0-1-1,0 1 0,-1-1 1,0 0-1,0 0 1,-10 9-1,3-5-2,-3 3-17,-21 24 0,19-17-4,0-2-1,-37 31 0,39-39 20,-1 0 1,0-1 0,0-1 0,-21 8-1,-10 7 1,34-17 0,7-3 1,-1 0 0,-1 0 0,1-1 0,-1 0 0,1 0-1,-1-1 1,-11 2 0,6-2 0,9-2-1,0 0-1,-1 1 1,1-1 0,0 1 0,0 0-1,0 0 1,0 1 0,-7 3 0,6-2-5,5-2 3,-1-1-1,0 1 0,1-1 0,-1 1 0,0-1 0,0 0 1,1 1-1,-1-1 0,0 0 0,0 1 0,0-1 0,1 0 1,-3 0-1,23 13-129,-13-12-238,0 1 0,0-1 0,0-1 1,0 1-1,0-1 0,0 0 0,9-2 1,-11 2-69,20-2-2533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165 106 5217,'0'-9'530,"1"1"-1,1-1 1,0 1 0,0 0-1,6-15 1,-6 18-219,5-11 675,-7 15-930,0 0 1,0 1-1,0-1 1,0 0 0,0 0-1,0 1 1,0-1-1,0 0 1,0 1-1,0-1 1,0 0-1,-1 1 1,1-1-1,0 0 1,0 1-1,-1-1 1,1 1 0,0-1-1,-1 0 1,1 1-1,-1-2 1,0 2-22,1 0 1,0-1-1,-1 1 1,1 0-1,0-1 0,-1 1 1,1 0-1,0 0 1,-1-1-1,1 1 1,-1 0-1,1 0 1,0 0-1,-1-1 1,1 1-1,-1 0 1,1 0-1,-1 0 1,1 0-1,0 0 0,-1 0 1,1 0-1,-1 0 1,1 0-1,-1 0 1,1 0-1,0 0 1,-1 0-1,1 1 1,-1-1-1,1 0 1,-1 0-1,0 1 1,-1 0 80,1 1 1,-1 0 0,0 0 0,1-1-1,-3 5 1,0 0-27,-8 10 104,0 1 0,2 0 1,0 1-1,1 0 0,1 1 0,-6 21 0,-4 37-97,6-21-74,-5 3-3,-6 33 5,18-51-13,2 71-1,3-106-10,2 58 3,-1-56-6,0 0 1,1-1-1,0 1 1,0-1 0,4 11-1,-4-15-2,-1 0-1,1-1 1,-1 1-1,1-1 1,0 1-1,0-1 1,0 1-1,0-1 1,1 0-1,-1 0 1,0 0-1,1 0 1,0-1-1,-1 1 1,1-1-1,0 1 1,0-1-1,0 0 1,0 0-1,0 0 1,0-1-1,6 2 1,-4-2 1,1 0-1,0 0 1,0-1 0,0 0 0,-1 0 0,1 0 0,0-1-1,-1 1 1,1-2 0,-1 1 0,7-4 0,8-6 15,0-1 1,-1 0 0,-1-2-1,0 0 1,23-26 0,-6 6 11,19-18 20,-45 43-32,-1 0-1,0 0 0,11-20 0,-18 29-10,38-76 44,-34 65-35,0 0 0,-1 0-1,0-1 1,2-20 0,-1-11 14,-3 1 1,-2-1 0,-6-54-1,2 72-8,4 26-15,0-1 0,0 1-1,0-1 1,0 1-1,-1-1 1,1 1-1,0-1 1,0 1-1,0-1 1,-1 1-1,1-1 1,0 1-1,-1 0 1,1-1-1,0 1 1,-1-1-1,1 1 1,-1 0-1,1-1 1,0 1-1,-1 0 1,1 0-1,-1-1 1,1 1-1,-1 0 1,1 0-1,-1 0 1,1-1-1,-1 1 1,1 0-1,-1 0 1,0 0-1,1 0 1,-1 0-1,1 0 1,-1 0 0,1 0-1,-1 0 1,1 1-1,-1-1 1,1 0-1,-1 0 1,1 0-1,-1 0 1,1 1-1,-1-1 1,1 0-1,-1 1 1,1-1-1,0 0 1,-1 1-1,1-1 1,-1 0-1,1 1 1,0-1-1,-1 1 1,-2 5-2,1-1 0,0 1 0,0 0 0,0 0 0,-1 8 0,1-4 1,-11 41 3,-8 83 0,17-38-4,10 146 0,-3-214-414,0 0-1,2-1 0,9 29 0,-12-50-93,0 1-1,0-1 0,1 1 1,5 7-1,-6-11-1,0 0-1,1 0 1,-1-1 0,1 1-1,0-1 1,5 4-1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9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43 3705,'1'-3'305,"0"0"0,0 0 0,0 1 0,1-1 0,-1 0 0,1 1 0,0-1 0,0 1 0,3-4 0,5-6 1663,-10 12-1920,0 0 0,0 0 1,0 0-1,0 0 0,1 0 0,-1 0 0,0 0 0,0 0 0,0 0 0,0 0 1,0 0-1,0 0 0,0 0 0,0 0 0,1 0 0,-1 0 0,0 0 1,0 0-1,0 0 0,0 0 0,0 0 0,0 0 0,0 0 0,1 0 0,-1 0 1,0 0-1,0 0 0,0 0 0,0 0 0,0 0 0,0 0 0,0 0 0,0 0 1,1 0-1,-1 0 0,0 0 0,0 0 0,0 0 0,0 0 0,0 0 0,0 1 1,0-1-1,0 0 0,0 0 0,0 0 0,0 0 0,0 0 0,1 0 0,1 6 515,-2-4-439,1 0 0,-1 1 0,0-1 0,-1 0 0,1 1-1,0-1 1,-1 0 0,0 3 0,-8 22 435,6-19-443,-31 109 349,23-71-397,0 2-7,-4 54 0,10-62-36,0 40-81,5-80-23,0 1 0,0 0 0,0 0 0,0 0 0,0 0 1,0-1-1,1 1 0,-1 0 0,0 0 0,0 0 0,1 0 1,-1 0 38,1-1 0,-1 0 0,0 0 0,0 0 0,0 1 0,1-1 0,-1 0 0,0 0 0,0 0 1,0 1-1,1-1 0,-1 0 0,0 0 0,1 0 0,-1 0 0,0 0 0,0 0 0,1 0 0,-1 0 0,0 0 1,1 0-1,-1 0-117,1 0 1,0 0 0,-1 0-1,1 0 1,-1 0 0,1 0-1,-1-1 1,1 1 0,-1 0-1,1 0 1,-1-1 0,1 1 0,-1 0-1,1-1 1,-1 1 0,1-1-1,-1 1 1,0-1 0,1 0-1,4-13-4373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9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49 187 5257,'-3'-9'580,"-1"0"1,2 0-1,-1-1 0,1 1 1,-1-12-1,3 16-364,-1 1 1,2-1-1,-1 1 0,0-1 0,1 1 1,0-1-1,0 1 0,0 0 0,0-1 1,1 1-1,-1 0 0,1 0 0,5-7 1,-5 7-99,1 0 0,0 0 0,1 1 0,-1-1 1,0 1-1,1 0 0,0 0 0,0 0 0,0 0 1,0 1-1,0-1 0,1 1 0,8-3 1,-7 3-91,-1 1 0,1 0 0,0 0 0,-1 1 0,1-1 0,0 1 0,0 0 0,-1 1 0,1-1 0,0 1 0,-1 0 0,1 1 0,-1-1 0,7 4 0,-3-1-24,0 1 1,0 0-1,-1 1 1,0 0-1,0 1 1,0-1-1,-1 2 1,9 10-1,-7-7 6,-1 0 0,0 1-1,-1 0 1,0 0 0,8 23-1,14 58 65,-18-52-40,19 79 57,-29-114-81,0 0-1,0-1 1,-1 1 0,0 0-1,0 0 1,-1 0 0,0 0-1,0 0 1,0 0 0,0 0-1,-1 0 1,0-1-1,0 1 1,-1-1 0,0 1-1,-3 4 1,4-8 0,1 1-1,-1-1 1,0 0 0,0 0-1,0 0 1,0 0 0,0 0-1,-1 0 1,1-1 0,-1 1-1,1-1 1,-1 1 0,-3 0-1,-1 0 13,0 0 0,0-1 0,-13 2 0,12-3-9,-16 2 13,0-1 1,0-1-1,0-2 0,0 0 0,-47-12 0,61 12-56,1-1 0,0-1 0,0 1 0,0-1 0,0-1 0,0 1 0,1-2 0,0 1 0,0-1 0,-7-8 0,14 14-27,1 0 1,-1-1 0,1 1-1,-1-1 1,1 1 0,0-1-1,-1 1 1,1-1 0,0 1-1,-1-1 1,1 1 0,0-1 0,-1 1-1,1-1 1,0 0 0,0 0-1,-2-16-1460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0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258 174 1456,'3'-10'285,"0"0"1,0 1-1,8-13 0,-5 8 47,1-1 149,-5 11-294,0 1 1,0-1 0,-1 0-1,1 0 1,-1 0 0,0 0 0,0 0-1,0 0 1,-1 0 0,1-6 0,-2 8-52,1 1 0,0-1 0,-1 1 1,1-1-1,-1 1 0,1-1 1,-1 1-1,0-1 0,0 1 1,0-1-1,0 1 0,0 0 1,0-1-1,0 1 0,0 0 0,-2-1 1,0 0 110,0-1 1,0 1-1,0 0 1,0 0-1,-5-2 1,4 3-69,0 0 1,0 0 0,0 0 0,1 1-1,-1 0 1,0-1 0,0 1 0,0 0 0,0 1-1,0-1 1,0 1 0,-7 2 0,-1 0 231,0 2 0,-20 10 0,23-10-320,0 0-1,0 1 1,1 0 0,-1 1 0,2 0 0,-1 0 0,1 1-1,0 0 1,0 0 0,1 0 0,-6 11 0,8-12-82,0 1 1,1-1 0,0 1-1,0 0 1,1 0-1,0 0 1,0 0-1,1 1 1,0-1 0,0 0-1,1 1 1,0-1-1,1 0 1,2 14-1,-1-14-12,0-1 0,0 0 1,0 1-1,1-1 0,1-1 0,-1 1 0,1 0 0,0-1 0,7 8 0,-4-6 0,0-1 0,0 1 0,1-2 0,1 1 0,-1-1 0,10 5 0,1-1 0,-1-1-1,25 8 0,39 10 3,-51-18 3,-8-2 1,19 6 16,50 22-1,-88-34-13,0 1 1,0 0-1,-1 1 0,8 4 0,-11-6-3,1-1 0,0 1 0,-1 0 0,1-1-1,-1 1 1,1 0 0,-1-1 0,1 1 0,-1 0 0,0 0 0,1 0 0,-1-1 0,0 1 0,1 0 0,-1 0 0,0 0 0,0 0 0,0 0-1,0-1 1,0 1 0,0 0 0,0 0 0,0 0 0,0 0 0,0 0 0,-1-1 0,1 1 0,-1 1 0,0 0 4,0 0 1,-1 0 0,1 0-1,-1 0 1,1 0 0,-1 0-1,0 0 1,-2 1 0,-27 24 32,-1-1 1,-2-1 0,-58 32-1,-171 55-1734,260-111 1607,-1 1-147,0-1-1,0 0 1,0 1-1,-5-1 1,7-1 59,1 0 0,0 0 0,0 0 0,-1 0 1,1-1-1,0 1 0,0 0 0,-1-1 0,1 1 0,0-1 1,0 0-1,-2-1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27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129 110 4417,'1'-11'738,"3"-33"1546,-4 40-2017,0 0-1,-1 0 1,1 0-1,-1 1 1,0-1-1,0 0 1,0 0 0,-3-6-1,4 9-185,-1 0 0,1 0-1,-1 0 1,0 0 0,1 0 0,-1 0-1,0 1 1,0-1 0,0 0 0,1 0 0,-1 0-1,0 1 1,-1-1 0,1 0-29,1 1 0,-1 0 0,0 0 0,1 0 0,-1 0 0,1-1 1,-1 1-1,0 0 0,1 0 0,-1 0 0,1 1 0,-1-1 0,0 0 0,1 0 0,-1 0 0,1 0 0,-1 0 1,0 1-1,0-1 0,-2 2 69,0 1 1,1-1 0,-1 0-1,1 1 1,-1 0-1,1-1 1,0 1 0,0 0-1,-2 4 1,-1 3 48,-1 0 1,2 0-1,-7 21 1,-6 46 278,-14 195 206,36-13-409,22 0-143,2-92-66,-21-139-44,2 0 0,20 45 0,-22-56-11,1 0 0,16 23 0,-20-35 9,-1 1 1,1-1-1,0 0 1,1 0-1,-1-1 0,1 1 1,0-1-1,0 0 1,13 5-1,-14-6 5,1 0 0,1-1 0,-1 0 0,0 0 0,0-1 0,1 0 0,-1 0 0,1 0 1,-1-1-1,1 0 0,-1 0 0,1-1 0,-1 1 0,1-1 0,-1-1 0,0 1 0,1-1 0,7-4 0,-4 1 2,0 0 0,-1-1 0,0 0 0,0-1 0,12-11 0,-3 0 6,21-28-1,-18 17 7,-1 0 0,28-59 0,17-71 13,-54 123-14,0 0 1,-3 0-1,-1-1 0,3-40 0,-9 48 1,0-1-1,-2 0 1,-2 1-1,0-1 0,-12-43 1,15 71-9,-4-13 3,-6-16 0,8 26-1,-1 1 1,1-1 0,0 1 0,-1 0-1,0-1 1,0 1 0,-5-4 0,6 6 16,0-1 0,-1 1 0,1 0 0,-1 0 0,0 1 0,1-1 0,-1 1 0,0-1 0,0 1 0,0 0 0,-6-1 0,8 1-13,0 1 1,1 0 0,-1 0 0,0 0-1,1 0 1,-1 0 0,0-1 0,1 1 0,-1 0-1,0-1 1,1 1 0,-1 0 0,0-1-1,1 1 1,-1-1 0,1 1 0,-1-1-1,1 1 1,-1-1 0,1 1 0,-1-1-1,0-1 1,1 1-5,1 0-1,-1 0 0,0 0 1,0 0-1,1 0 1,-1 0-1,0 0 0,1 0 1,-1 1-1,1-1 1,-1 0-1,1 0 0,0 0 1,-1 0-1,1 1 1,0-1-1,-1 0 0,3-1 1,0-1 0,2-2-2,1 0 0,-1-1 0,1 2 1,7-6-1,-11 9-2,0 0 1,-1 1-1,1-1 0,0 0 1,0 0-1,-1 1 1,1-1-1,0 1 0,0-1 1,0 1-1,0 0 1,0 0-1,-1 0 0,1 0 1,0 0-1,0 0 1,0 0-1,0 1 0,0-1 1,0 1-1,-1 0 1,1-1-1,2 2 0,-2 0 1,0-1-1,0 1 1,0-1-1,0 1 0,0 0 1,-1 0-1,1 0 1,-1 0-1,3 4 0,-1 0 1,0 0-1,-1 0 1,3 9-1,-1 0 21,-2-1 1,1 0-1,-1 26 0,-4 49 172,0-62-122,-6 116 249,-3 71-113,18-5-228,-5-185-210,2 0-1,1 0 1,8 24 0,-7-31-443,1 0 0,1 0 0,0-1 0,14 20 0,9 6-2148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0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10 131 6817,'-2'-4'1115,"1"3"-791,0 0-1,0 0 0,1 0 1,-1 0-1,0 0 0,1-1 1,-1 1-1,0-3 1,1 4-296,0-1 0,0 1 0,0-1 0,0 1 0,1-1 1,-1 1-1,0 0 0,0-1 0,0 1 0,0-1 0,1 1 1,-1 0-1,0-1 0,1 1 0,-1-1 0,0 1 0,1 0 0,-1-1 1,0 1-1,1 0 0,-1 0 0,0-1 0,1 1 0,-1 0 1,1 0-1,-1 0 0,1 0 0,-1-1 0,1 1 0,-1 0 1,0 0-1,2 0 0,78-29 688,-15 4-380,-46 19-243,68-24 629,-82 27-678,1 1 0,0 0 0,0 0 1,0 1-1,0 0 0,0 0 0,0 0 0,0 0 1,0 1-1,0 0 0,0 1 0,0-1 0,1 1 0,-1 0 1,9 4-1,-5-1-22,-1 0 0,0 1 0,0 0 0,0 1 1,0 0-1,-1 0 0,8 9 0,48 56 55,-35-38-50,-17-20-18,-1-1 1,1-1-1,17 13 0,-24-20-4,1-1 0,0 1 0,0-1 0,0 0-1,0-1 1,1 1 0,-1-1 0,1-1 0,0 1 0,10 0 0,-9-2 8,0 0 1,1 0 0,-1-1-1,0 0 1,9-3 0,41-14-134,-39 12-100,0 0-939,-1-2 0,1 0 0,22-14-1,-16 4-3342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1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29 8586,'-7'-6'233,"5"4"-35,0 0-1,0-1 0,0 1 0,-1 0 1,1 1-1,-1-1 0,1 0 0,-1 1 1,0-1-1,0 1 0,-5-2 0,3 3-20,1 1-1,0-1 0,0 1 1,-1 0-1,1 0 0,0 1 0,0-1 1,0 1-1,0-1 0,-4 4 0,8-5-166,0 0-1,-1 1 0,1-1 0,0 0 0,0 0 0,0 0 0,0 0 0,0 0 0,0 1 1,0-1-1,0 0 0,0 0 0,0 0 0,0 0 0,0 1 0,0-1 0,0 0 0,0 0 1,0 0-1,0 0 0,0 1 0,0-1 0,0 0 0,0 0 0,0 0 0,0 0 0,0 1 1,0-1-1,0 0 0,0 0 0,0 0 0,0 0 0,0 1 0,0-1 0,1 0 0,-1 0 1,5 8 109,-5-8-117,3 2 43,-1 1 0,0-1 0,1 0-1,0 1 1,-1-1 0,1 0 0,0-1 0,6 4 0,0-1 76,18 4 1,9 4 27,71 42-53,-42-19-73,-25-14 9,-1 1 0,-1 2 0,47 40 0,-72-53-3,21 22 0,-30-28-22,0 1 0,0-1 1,0 1-1,0 0 0,-1 0 1,0 0-1,2 8 0,-4-11-1,0 0 1,-1 0-1,1 0 0,-1 0 1,0 0-1,0 0 0,0 0 1,0 0-1,-1 0 0,1 0 1,-1 0-1,0-1 0,0 1 1,0 0-1,0 0 0,0 0 1,-1-1-1,1 1 0,-4 3 1,-2 4 24,-1-1-1,0 0 1,-15 12 0,13-12-9,-128 100 114,134-107-175,1 1-1,-1-1 1,0 0-1,1 1 0,-1-2 1,0 1-1,0 0 1,-6 1-1,7-3-219,0 0-275,3-5-1440,2-11-1548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2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398 320 1344,'9'-208'7038,"-8"202"-6652,-1 3-145,0 0 0,0 1 0,0-1 0,0 1 0,0-1 0,-1 1 0,1-1 0,-1 1 0,0-1 0,-1-4-1,2 7-172,-1 0 0,1-1-1,0 1 1,0 0-1,-1 0 1,1 0-1,0 0 1,0-1-1,-1 1 1,1 0 0,0 0-1,-1 0 1,1 0-1,0 0 1,0 0-1,-1 0 1,1 0-1,0 0 1,-1 0 0,1 0-1,0 0 1,-1 0-1,1 0 1,0 0-1,0 0 1,-1 0-1,1 0 1,0 0 0,-1 1-1,1-1 1,0 0-1,0 0 1,-1 0-1,1 1 1,-10 6 295,8-4-331,1-1-1,-1 1 1,1-1 0,0 1 0,0 0 0,0 0 0,0 0-1,0 0 1,1 0 0,-1 4 0,-5 18 23,-23 62 2,4-19-41,2 9-5,-18 51 21,4-33 7,-67 124-1,82-179-42,-26 50-56,40-74-88,1 1 0,1 0 0,-6 27 0,11-40 7,1 0 1,-1 0-1,1 0 0,-1 0 0,2 6 0,-1-10 115,0 0 1,0 1-1,0-1 0,0 0 1,0 0-1,0 1 0,0-1 1,0 0-1,0 1 0,0-1 1,0 0-1,0 0 0,1 1 1,-1-1-1,0 0 0,0 0 1,0 1-1,0-1 0,1 0 1,-1 0-1,0 0 0,0 1 1,1-1-1,-1 0 0,0 0 1,0 0-1,1 0 0,-1 0 1,0 0-1,0 1 0,1-1 1,-1 0-1,0 0 0,1 0 1,-1 0-1,0 0 0,0 0 1,1 0-1,-1 0 0,0 0 1,1 0-1,-1 0 0,0 0 1,0 0-1,1-1 0,-1 1 1,0 0-1,1 0 0,2-2-175,0 1-1,0 0 0,-1-1 0,1 0 1,-1 0-1,1 0 0,-1 0 1,1 0-1,-1 0 0,2-3 0,4-5-1009,11-20-1,-15 24 848,6-12-960,14-16-1,5 0-115,-18 21 1085,0 1-1,-1-2 1,0 1 0,12-24 0,-6-4 75,-7 15 175,3-1 116,25-39-1,-8 15 231,21-67 1124,-26 58-418,8-13 344,9-22 600,-16 32-439,-5 9 1218,48-91 1,-67 144-2616,-1 0 0,1 0 1,-1 1-1,1-1 1,0 0-1,0 0 1,-1 0-1,1 0 1,1 0-1,-1 0-44,-1 1-1,0 0 1,0 0-1,0 0 0,0 0 1,1 0-1,-1 0 1,0 0-1,0 0 0,0 0 1,1 0-1,-1 0 0,0 0 1,0 0-1,0 0 1,1 0-1,-1 0 0,0 0 1,0 0-1,0 0 1,0 0-1,1 0 0,-1 0 1,0 1-1,0-1 1,0 0-1,0 0 0,1 0 1,-1 0-1,0 0 1,0 0-1,0 1 0,0-1 1,0 0-1,1 2 15,0 0-1,0 1 0,0-1 1,-1 0-1,1 0 0,-1 1 1,0-1-1,0 0 1,0 1-1,0 1 0,-10 136 127,5-84-126,-34 219 56,-20-2 16,4-65-193,52-196-182,-1 0 0,-1 0 0,-11 19 0,11-75-664,4 41 942,-26-112 44,14 61-27,9 34-2,-9-24 0,10 35 7,0 0-1,0 0 1,0-1 0,1 1 0,1-1-1,-1 1 1,2-1 0,-1-11 0,2 19 17,-1 0 1,1 0 0,-1 0 0,1 0-1,-1 1 1,1-1 0,0 0 0,0 0-1,0 0 1,0 1 0,1-1 0,-1 0-1,0 1 1,1-1 0,-1 1-1,1 0 1,2-2 0,2-2 155,1 1 1,0 0-1,8-3 1,-12 6-125,1-1 2,1 1 1,-1 0-1,0 0 0,1 0 1,-1 0-1,1 1 0,-1-1 1,1 1-1,0 0 0,6 1 0,4 0 100,-5 0-122,0-1 0,0 2-1,0-1 1,-1 2 0,1-1 0,0 1 0,-1 1 0,13 5-1,55 37 91,21 9 74,-60-38-97,-37-16-115,0-1-1,0 0 1,0 1 0,0 0-1,0-1 1,0 1 0,0-1-1,0 1 1,-1 0 0,1 0-1,0-1 1,0 1 0,-1 0 0,1 0-1,0 0 1,0 2 0,0-1 3,-1 0 1,0 0-1,1 1 1,-1-1 0,0 0-1,0 0 1,0 5 0,-3 10 6,2-10-7,0-1-1,1 0 1,0 1 0,0 11 0,0-17-6,1 0 1,-1 1-1,0-1 1,0 0-1,1 1 1,-1-1-1,1 0 0,0 0 1,-1 1-1,1-1 1,0 0-1,-1 0 1,1 0-1,0 0 1,0 0-1,0 0 1,0 0-1,0 0 1,0 0-1,0-1 1,0 1-1,1 0 1,-1-1-1,0 1 1,0-1-1,1 1 1,-1-1-1,2 1 1,2-1-3,0 1 1,0-1 0,0 0 0,0 0 0,0-1 0,0 1 0,0-1 0,0 0 0,0-1 0,9-3 0,5-3-5,23-14 1,-37 19 5,11-6 2,-3 3 1,-1-1 1,0-1-1,0 0 0,-1-1 0,12-10 0,-17 11-1,-4 6-2,-1 1 0,1-1 0,-1 0 0,1 1 0,-1-1 0,1 1 0,0 0 0,0 0 0,3-2 0,3 0 1,8-4 4,-15 7-5,-1-1 0,0 1 0,1 0 0,-1 0 0,0 0 0,1-1 1,-1 1-1,0 0 0,1 0 0,-1 0 0,1 0 0,-1 0 0,0 0 0,1 0 0,-1 0 0,1 0 0,-1 0 0,0 0 0,1 0 0,-1 0 0,0 0 0,1 1 0,-1-1 0,0 0 0,1 0 0,-1 0 0,0 0 1,1 1-1,-1-1 0,0 0 0,1 0 0,-1 1 0,0-1 0,0 0 0,1 1 0,-1 0 0,1-1 0,-1 1 0,0 0 0,0-1 0,1 1 0,-1 0 0,0-1 0,0 1 0,0 0 0,0 0 0,0-1 0,0 1 0,0 0 0,0-1 0,0 1 0,0 0 0,-1 0 0,1-1 0,0 1 0,0 0 0,-1 0 0,-8 13 0,6-10 0,1 0 0,0 0 0,-1 0 0,-1 7 0,1-3 2,1 0 0,-2 12 0,4-17-1,-1 0 0,1 1-1,0-1 1,0 0 0,1 1 0,-1-1 0,1 0 0,0 0-1,1 4 1,-2-5-1,1 0 0,0 0-1,-1 0 1,0 0 0,1 0 0,-1 0-1,0 0 1,0 0 0,0 0 0,0 0-1,0 0 1,0 0 0,-1 0 0,0 3-1,0 1 0,0-2 1,1-1 0,0 1-1,0-1 1,1 1 0,-1-1 0,1 1 0,0-1 0,-1 1 0,3 4-1,3 14 3,-6-17-1,0 0 1,0 0-1,-1 7 1,0 2-55,1-13 3,0 0-1,1 0 0,-1 0 1,0 0-1,0 0 1,1 0-1,-1 0 1,0 0-1,1-1 0,-1 1 1,1 0-1,-1 0 1,1 0-1,-1-1 0,1 1 1,0 0-1,-1-1 1,1 1-1,0 0 0,0-1 1,-1 1-1,1-1 1,0 1-1,0-1 1,0 0-1,0 1 0,0-1 1,0 0-1,1 1 1,-2-1-7,0 0 1,0 0 0,0 0-1,0 0 1,0 0 0,0 0 0,1 0-1,-1 0 1,0 0 0,0 0-1,0 0 1,0 0 0,0 0-1,0 0 1,0-1 0,1 1 0,-1 0-1,0 0 1,0 0 0,0 0-1,0 0 1,0 0 0,0 0 0,0 0-1,0 0 1,0 0 0,0 0-1,0-1 1,0 1 0,1 0 0,-1 0-1,0 0 1,0 0 0,0 0-1,0 0 1,0 0 0,0 0 0,0-1-1,0 1 1,0 0 0,0 0-1,0 0 1,0 0 0,0 0-1,0 0 1,0-1 0,0 1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3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49 122 2200,'0'-7'871,"0"0"-1,1 0 0,0 0 0,1 0 1,4-12-1,16-31 2026,-20 46-2702,4-9 847,-6 13-1028,0 0 0,0 0 0,0 0 0,0 0-1,0 0 1,0 0 0,0 0 0,0 0 0,0 0 0,0 0-1,0 0 1,0 0 0,0 0 0,0 1 0,0-1 0,1 0 0,-1 0-1,0 0 1,0 0 0,0 0 0,0 0 0,0 0 0,0 0 0,0 0-1,0 0 1,0 0 0,0 0 0,0 0 0,0 0 0,0 0-1,0 0 1,0 0 0,1 0 0,-1 0 0,0 0 0,0 0 0,0 0-1,0 0 1,0-1 0,0 1 0,0 0 0,0 0 0,0 0-1,0 0 1,0 0 0,0 0 0,0 0 0,0 0 0,0 0 0,0 0-1,0 0 1,1 5 88,0 0 0,-1 0 0,0 1 0,0-1 0,0 0 0,-2 8 0,1-6-41,-6 38 105,-21 70-1,3-23-105,15-44-35,2 1-1,-3 58 1,11-103-25,0 0 0,0 0 0,0 0 1,1-1-1,-1 1 0,1 0 0,1 3 0,-2-6 1,0-1-1,1 1 1,-1-1-1,0 1 1,0-1-1,0 1 0,1-1 1,-1 0-1,0 1 1,0-1-1,1 1 1,-1-1-1,0 0 1,1 1-1,-1-1 1,0 0-1,1 1 0,-1-1 1,1 0-1,-1 0 1,0 0-1,1 1 1,-1-1-1,1 0 1,-1 0-1,1 0 1,-1 0-1,1 0 1,-1 0-1,1 1 0,-1-1 1,1-1-1,-1 1 1,1 0-1,-1 0 1,1 0-1,4-1-1,-1-1-1,1 0 0,-1 0 1,1-1-1,6-4 1,24-20 1,65-69 25,-40 36-2,-18 21-11,68-70 4,-87 84-8,-23 25-6,1-1-1,-1 1 1,1-1 0,0 1 0,-1-1-1,1 1 1,0-1 0,-1 1 0,1 0-1,0-1 1,0 1 0,-1 0 0,2-1 0,-1 1 0,0 0 1,0-1 0,0 1 0,0 0 0,0 0 0,0 0 0,0 0-1,0 0 1,1 0 0,0 1 0,-2-1-1,1 0 0,-1 0 0,1 1 0,-1-1 0,0 0-1,1 1 1,-1-1 0,0 0 0,1 1 0,-1-1 0,0 0 0,0 1 0,1-1 0,-1 1 0,0-1-1,0 0 1,0 1 0,0-1 0,1 1 0,-1-1 0,0 1 0,0-1 0,0 1 0,0-1 0,0 1-1,0-1 1,0 1 0,0-1 0,0 0 0,0 1 0,-1-1 0,1 1 0,0-1 0,0 1 0,-8 26 23,-3 11 0,-5 35-4,8-42-7,-8 62 0,16-88-14,0-1-1,0 0 0,0 1 0,1-1 1,-1 0-1,1 0 0,0 1 0,0-1 1,1 0-1,3 7 0,-4-9 1,0-1 1,-1 1-1,1-1 0,0 0 0,0 1 0,1-1 1,-1 0-1,0 0 0,0 0 0,1 0 0,-1 0 1,0 0-1,1 0 0,-1 0 0,1-1 0,-1 1 1,1-1-1,0 1 0,-1-1 0,1 1 0,-1-1 1,1 0-1,0 0 0,-1 0 0,1 0 0,0 0 0,-1 0 1,1 0-1,0 0 0,1-1 0,23-6-1,0-2 1,-1 0-1,0-2 0,38-21 0,101-73 24,-149 96-21,30-18 6,6-5-150,-45 28 62,-1-1 0,1 0 0,-1 0 0,0 0 1,0-1-1,-1 0 0,8-11 0,-2-1 44,10-28-1,-14 31 47,-3 9-7,-1 3 1,-1 0 1,1 0-1,-1-1 0,0 1 1,0-1-1,0 1 0,-1-1 0,1 1 1,-1-5-1,0 8 2,0 0 1,0 0-1,0-1 1,0 1-1,0 0 0,0 0 1,0 0-1,0-1 1,0 1-1,0 0 0,0 0 1,-1-1-1,1 1 1,0 0-1,0 0 0,0 0 1,0-1-1,0 1 0,-1 0 1,1 0-1,0 0 1,0 0-1,0-1 0,0 1 1,-1 0-1,1 0 1,0 0-1,0 0 0,-1 0 1,1 0-1,0 0 1,0 0-1,0-1 0,-1 1 1,1 0-1,0 0 0,0 0 1,-1 0-1,1 0 1,0 0-1,0 0 0,-1 1 1,1-1-1,0 0 1,0 0-1,-1 0 0,1 0 1,0 0-1,0 0 1,0 0-1,-1 1 0,-12 8 482,-6 11-253,1 0 1,1 1-1,1 0 1,-19 35-1,26-40-204,1 1-1,0 0 0,-6 25 1,-10 54 22,23-92-51,-1 8 2,-3 10 4,-3 28 0,7-44-8,1 0 1,0 0-1,0 0 1,1-1-1,-1 1 1,1 0 0,0 0-1,1-1 1,0 1-1,2 5 1,-3-9-2,-1-1 1,1 1-1,0-1 0,0 0 1,0 1-1,0-1 1,0 0-1,0 1 0,0-1 1,1 0-1,-1 0 0,0 0 1,1 0-1,-1 0 1,1 0-1,-1-1 0,1 1 1,-1 0-1,1-1 1,0 1-1,-1-1 0,1 0 1,0 1-1,-1-1 0,1 0 1,0 0-1,-1 0 1,1 0-1,0 0 0,-1 0 1,1-1-1,2 0 1,4-2-1,-1-1 1,13-7 0,-15 8 2,11-6 3,-1-1 0,-1-1 0,1-1 0,15-16 0,8-10-3,75-83-21,-86 86-3,26-43-1,-51 75 26,0 0 0,0 0 0,-1-1 0,1 1 0,-1 0-1,0-1 1,0 1 0,-1-1 0,1 0 0,-1 1-1,1-1 1,-1 1 0,0-1 0,-1 0 0,0-5 0,-1 3 4,0 0 0,0 1 0,0 0 0,-1-1 0,0 1 0,0 0 0,0 0 0,-5-5 1,3 4 52,-1 0 0,1 1 0,-1-1 0,0 1 0,-1 1 0,1-1 1,-1 1-1,0 0 0,0 0 0,0 1 0,0 0 0,-1 0 0,1 1 1,-1 0-1,1 0 0,-1 1 0,0 0 0,0 0 0,-11 1 0,15 0-35,-1 1-1,1-1 1,0 1-1,0 0 1,0 0-1,0 1 1,0-1-1,0 1 1,1 0-1,-1 0 0,0 0 1,1 0-1,-1 0 1,1 1-1,0 0 1,0 0-1,0 0 1,0 0-1,0 0 1,1 0-1,-4 6 1,4-5-26,-1 1 0,1 0 0,0 0 0,0 0 0,1 0 0,-1 0 0,1 1 0,0-1 0,1 0 0,-1 8 0,1-5-2,1 0 0,0 0 0,0 0 1,1 0-1,0 0 0,3 9 0,3 1-1,1 0 0,0-1-1,1 0 1,23 29 0,-22-33 21,0 0 1,1 0-1,1-1 0,0-1 1,0 0-1,1 0 0,0-2 1,30 16-1,-35-21-177,0-1 0,0 1-1,0-1 1,1-1 0,-1 0 0,1 0-1,0-1 1,-1 0 0,1-1 0,0 0-1,-1 0 1,1-1 0,0-1 0,-1 1-1,1-1 1,-1-1 0,15-5 0,34-24-3255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4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44 9738,'-1'-11'927,"0"9"-648,1-1 0,0 1 0,0 0 0,-1-1 0,1 1 0,-1 0 1,0 0-1,0 0 0,0 0 0,0 0 0,-2-4 0,2 6-249,1-1 0,0 1 0,0 0-1,-1 0 1,1 0 0,0-1 0,0 1 0,0 0 0,-1 0 0,1 0 0,0 0 0,-1 0 0,1-1 0,0 1 0,0 0 0,-1 0 0,1 0 0,0 0 0,-1 0 0,1 0 0,0 0 0,0 0 0,-1 0 0,1 0 0,0 0 0,-1 0 0,1 0 0,0 1-1,0-1 1,-1 0 0,1 0 0,0 0 0,0 0 0,-1 0 0,1 1 0,0-1 0,0 0 0,-1 0 0,1 0 0,0 1 0,0-1 0,-1 2 10,-1-1 1,1 1-1,0-1 0,1 1 0,-1 0 1,-1 2-1,-4 13 70,-5 26 1,1-2-100,-36 142 1,23-33 3,11-64-7,5-40-4,-17 124 17,19-118-14,2 61-1,8-20-36,-4-69-9,-1-15-26,3 17 1,-3-25 55,0 0-1,0 1 1,1-1 0,-1 0 0,1 0 0,-1 0 0,1 0-1,-1 0 1,1-1 0,-1 1 0,1 0 0,0 0 0,-1 0-1,1 0 1,0-1 0,0 1 0,0 0 0,0-1 0,0 1-1,0-1 1,0 1 0,0-1 0,0 1 0,0-1 0,0 0-1,1 1 1,0-1-1,0 0 0,0 1 0,1-1-1,-1 0 1,0-1 0,0 1 0,0 0-1,0-1 1,0 1 0,3-2 0,2-1-5,0-1 1,0 0 0,0-1-1,-1 0 1,0 0 0,0 0-1,10-12 1,2-5 7,-1-2-1,25-45 1,-28 45 8,48-83 31,-55 90-11,-7 17-20,0 0-1,1-1 1,-1 1 0,0 0 0,0 0 0,0-1-1,0 1 1,0 0 0,0-1 0,0 1-1,0 0 1,0 0 0,0-1 0,0 1 0,0 0-1,0 0 1,0-1 0,0 1 0,0 0-1,0 0 1,0-1 0,-1 1 0,1 0 0,0 0-1,0-1 1,0 1 0,-4 0 5,2 1-5,1 0 0,-1 0 0,1 0 1,0 0-1,0 0 0,0 1 1,0-1-1,-1 0 0,2 1 0,-1-1 1,-2 4-1,-7 19 6,9-22-7,-4 11 3,1 1-1,0 0 0,1 0 0,1 1 1,0-1-1,0 17 0,1 4-2,-1-14 0,2-1 0,4 37 0,-4-53-1,1-1 1,-1 1-1,1-1 0,0 1 0,1-1 0,-1 0 0,1 1 0,-1-1 1,1 0-1,0 0 0,3 4 0,-3-6 0,-1 0 1,1 1-1,-1-1 1,1 0-1,-1 0 1,1 0-1,0 0 1,0 0-1,0-1 1,-1 1-1,1 0 1,0-1-1,0 1 1,0-1-1,0 0 1,0 0-1,0 0 1,0 0-1,0 0 1,0 0-1,0 0 1,0-1-1,2 0 1,0 0-1,0 0 0,0 0 1,-1-1-1,1 0 0,0 1 1,-1-2-1,1 1 1,4-4-1,3-4-8,12-12 1,-14 12-1,40-41-73,50-51-6,-92 96 87,1-2-1,13-15-1,-19 20 6,0 1-1,-1-1 1,1 1-1,-1-1 1,0 0-1,1 1 1,-1-1-1,-1 0 1,1 0-1,0 0 1,0-4-1,-1 6 1,0 0 0,0 0 0,1 1 0,-1-1 0,0 0-1,0 1 1,0-1 0,0 0 0,0 1 0,0-1 0,0 0 0,-1 1 0,1-1 0,0 0-1,0 1 1,0-1 0,-1 0 0,1 1 0,0-1 0,-1 1 0,1-1 0,0 0 0,-2 0 0,2 1-3,0 0 1,0 0 0,0 0-1,0 0 1,-1 0 0,1 0 0,0 0-1,0 0 1,0 0 0,-1 0 0,1 0-1,0 0 1,0 0 0,0 0-1,-1 0 1,1 0 0,0 0 0,0 0-1,0 0 1,0 0 0,-1 0 0,1 0-1,0 0 1,0 0 0,0 0-1,0 1 1,-1-1 0,1 0 0,0 0-1,0 0 1,0 0 0,0 0-1,0 1 1,0-1 0,-1 0 0,1 0-1,0 0 1,0 0 0,0 1 0,0-1-1,0 0 1,0 0 0,0 0-1,0 0 1,0 1 0,1 6-4,-1-6 3,0 1 0,0-1 0,0 0-1,0 0 1,0 1 0,0-1-1,0 0 1,0 0 0,0 1 0,-1-1-1,1 0 1,0 0 0,-1 0 0,0 2-1,-3 4 1,1-2-2,1 1 0,-1-1 0,1 1 0,0-1 1,0 1-1,0 6 0,0-2 1,2-1 1,-1 1-1,1-1 1,1 1-1,0-1 0,0 1 1,1-1-1,0 0 1,1 0-1,-1 0 0,2 0 1,-1 0-1,2 0 1,-1-1-1,6 8 1,-9-15-1,0 0 1,0 0 0,0 0-1,0 0 1,0 0 0,0-1-1,0 1 1,0 0 0,0-1-1,0 1 1,0-1 0,1 1-1,-1-1 1,0 0 0,0 1 0,1-1-1,-1 0 1,0 0 0,0 0-1,1 0 1,-1 0 0,0 0-1,0 0 1,3-1 0,-1 0 0,0 0 0,1 0 0,-1 0 0,0 0 0,0-1 0,5-3 0,-1 0 1,-1 0 0,0-1 0,-1 0 0,6-8 0,6-5 0,6-5-1,-2-1 0,0-1 0,33-57 0,-42 63 1,22-32 0,-27 43 0,-5 7 0,0 0 0,0 0 1,0-1-1,0 1 0,-1-1 0,1 1 0,-1-1 0,1 0 0,-1 1 0,0-1 0,0 0 0,0-3 1,0-6 7,4 25-17,-4-7 10,0-1-1,-1 1 1,0-1-1,1 1 1,-2 7 0,0-5-1,1-1 0,1 10 0,12 55-14,-11-60 11,1 0-1,0 0 1,1-1 0,0 1-1,1-1 1,8 15 0,-12-24 1,0-1 1,0 1-1,0-1 1,0 1-1,1-1 1,-1 1-1,0-1 0,1 0 1,-1 1-1,1-1 1,-1 0-1,1 0 1,0 0-1,-1 0 1,1-1-1,0 1 0,0 0 1,-1-1-1,1 1 1,0-1-1,0 0 1,0 1-1,0-1 1,0 0-1,0 0 0,3-1 1,4 0-4,-1-1 1,1 0-1,-1-1 0,13-5 1,-8 3 2,-2-1 1,1 0 0,-1-1-1,15-11 1,-3 1 0,35-18 0,-19 13 3,0-2 7,81-53 8,-82 51-17,-18 13 1,-1-1 0,0-1 0,16-17 0,-23 21-1,-8 7 0,-1 1 0,1-1 0,-1 0 0,1 0 0,-1 0 0,0 0 0,-1-1 0,3-4 0,-3 4 0,2-7 25,-4 12-25,0 0 0,0-1 0,0 1 0,0 0 1,0-1-1,0 1 0,0 0 0,0-1 0,-1 1 0,1-1 0,0 1 0,0 0 0,0 0 0,0-1 0,-1 1 1,1 0-1,0-1 0,0 1 0,-1 0 0,1 0 0,0-1 0,-1 1 0,1 0 0,0 0 0,0 0 0,-1-1 1,1 1-1,-1 0 0,1 0 0,-1 0 0,-6-2 0,1 0 1,-1 0 0,-1 1-1,1 0 1,0 0-1,0 1 1,0 0 0,0 0-1,0 1 1,-11 2-1,8 0 168,1 0 0,-1 1 0,0 0 0,1 1 0,-10 6 0,-8 4 14,17-10-142,1 0 1,-1 1 0,1 0 0,0 1 0,1-1 0,0 2 0,0-1 0,0 1 0,1 1-1,0-1 1,-11 20 0,12-15 17,0 0 0,0 1 0,2 0 0,0 0 0,0 0 0,1 0 0,-1 19 0,3-21-49,0-1 1,1 1-1,1 0 1,0-1-1,0 1 1,1-1-1,1 1 0,0-1 1,7 17-1,-6-19-12,1 0 1,1 0-1,0-1 0,0 0 0,0 0 0,1 0 0,0-1 0,1 0 0,-1 0 0,1-1 0,1 0 1,-1 0-1,1-1 0,0 0 0,0-1 0,1 0 0,-1 0 0,1-1 0,0 0 0,14 2 0,-1-2-23,-1-1-1,1-1 0,0-1 1,0-1-1,0 0 0,0-2 0,-1-1 1,1-1-1,-1-1 0,0-1 0,-1 0 1,0-2-1,23-13 0,123-64-4231,-85 42-1146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7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64 2697,'1'-3'166,"0"0"1,-1 0 0,0 1 0,1-1-1,-1 0 1,0 0 0,0 1 0,-1-1 0,1 0-1,-1 0 1,1 1 0,-1-1 0,0 0-1,0 1 1,0-1 0,0 1 0,-2-4 0,-5-6 1344,8 12-1477,0 0 0,0 0 0,1 0 1,-1 0-1,0 0 0,0 0 0,0 0 1,0 0-1,1 0 0,-1 0 1,0 0-1,0 0 0,0 0 0,0 0 1,1 1-1,-1-1 0,0 0 0,0 0 1,0 0-1,0 0 0,1 0 1,-1 0-1,0 0 0,0 0 0,0 1 1,0-1-1,0 0 0,0 0 0,0 0 1,1 0-1,-1 1 0,0-1 1,0 0-1,0 0 0,0 0 0,0 0 1,0 1-1,0-1 0,0 0 1,0 1 12,0 0 1,0-1-1,0 1 1,0 0 0,0 0-1,0-1 1,0 1-1,0 0 1,0-1 0,0 1-1,0 0 1,0 0-1,-1-1 1,1 1 0,0 0-1,-1-1 1,1 1-1,0 0 1,-1-1 0,0 2-1,-14 13 443,4-4-224,5-4-211,2 0 0,-1 0 0,1 0 0,0 0 0,0 1 0,1 0 0,0 0 0,0 0 0,1 0 0,-1 8 0,-2 17 23,-1 41 1,3-33-48,2 78 29,0-24-24,1-10-27,0-68-15,0-18 5,0-1 0,1-12 6,0 1-1,1-1 0,6-26 1,1-18 10,0 0-2,12-13-5,-14 51 0,-1-1 1,5-26-1,-9 30-4,0 3-1,5-19 0,-6 29-4,1-1 1,-1 1-1,1 0 1,0 0-1,0 0 1,0 0-1,1 1 1,3-6-1,-5 9-1,0-1-1,0 0 1,-1 0-1,1 0 1,0 0-1,-1 0 1,1 0-1,-1 0 1,1 0-1,-1 0 1,0 0-1,1-1 1,-1 2-17,5 5 2,11 12 1,1-1 0,1-1 0,21 14 0,-31-25 13,-1-1-1,1 1 0,0-1 1,0-1-1,1 1 0,-1-1 1,0-1-1,1 1 0,-1-2 1,1 1-1,9-1 0,2-2-8,0 0-1,0-1 0,31-9 1,25-12-15,79-36 0,-82 24 44,-29 14 2,-36 19-10,0 0-1,15-3 0,-7 2 13,-18 3-10,0 0 1,-1 0 0,1 1-1,0-1 1,0 1 0,-1 0-1,-3-1 1,3 2-8,0-1 0,0 1 0,1-1 0,-1 1 0,1 0 0,-1 0 0,1 0 0,-1 1 0,-3 1 0,-18 18 18,11-10-15,-14 9 15,19-15 12,0 0-1,-10 10 0,17-13-23,0-1 0,0 1 1,0-1-1,0 1 0,0-1 1,0 1-1,1 0 0,-1 0 0,0 0 1,1-1-1,-1 1 0,1 0 1,0 0-1,0 0 0,0 0 0,0 0 1,0-1-1,0 1 0,0 2 1,1 8 29,-2-3-17,1 3 15,0-1 1,0 1-1,3 12 1,16 69 101,-13-73-134,0 0 1,15 29 0,-19-44-6,1-1 1,0 1 0,0-1 0,0 1 0,0-1 0,1 0 0,0 0 0,-1-1 0,1 1 0,9 5 0,-11-8 3,1 1 1,0-1 0,0 0-1,0 0 1,0 0-1,0 0 1,0 0 0,0 0-1,0-1 1,0 0-1,0 0 1,0 0 0,0 0-1,0 0 1,0 0-1,1-1 1,-1 1-1,0-1 1,0 0 0,3-2-1,0 1-60,1-2-1,-1 1 0,8-6 1,14-15-1638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7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42 13435,'-6'-12'1072,"8"2"-536,6 3-56,-10-3-208,-2 8-192,17 4-48,3 6-808,-6 5-1144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8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357 800 7818,'-6'-1'454,"5"1"-386,0 0 0,0 0 1,0 0-1,0 0 1,0 0-1,0-1 0,0 1 1,0 0-1,0-1 0,0 1 1,1-1-1,-1 1 1,0-1-1,0 1 0,0-1 1,1 1-1,-1-1 0,0 0 1,1 1-1,-1-1 1,0 0-1,1 0 0,-1 1 1,1-1-1,-1 0 0,1 0 1,-1-1-1,0-3 99,-1 0-1,0 0 1,-1 1 0,1-1-1,-5-5 1,6 8-154,-1 0 1,1 0-1,-1 0 1,0 1-1,0-1 1,1 1-1,-1-1 1,0 1-1,-1 0 0,1-1 1,0 1-1,0 0 1,0 0-1,-5 0 1,1 0 95,-1 0 1,0 0 0,0 1-1,0 0 1,0 0-1,0 1 1,0 0-1,0 0 1,0 1 0,1 0-1,-1 0 1,0 0-1,1 1 1,-11 6 0,7-3-15,0 0 1,1 1-1,0 0 1,0 1-1,1 0 1,0 0-1,0 1 0,-10 14 1,7-6-66,0 2 0,1 0 0,1 0 0,-12 37 0,17-42-28,1 0 0,0 0 0,1 0 0,0 0 0,1 0 1,1 0-1,2 28 0,-1-37-3,0 0 0,0-1 0,0 1 0,1 0 0,0-1 1,0 1-1,0-1 0,0 1 0,3 3 0,-3-6 0,0 1 0,-1-2 0,1 1 0,0 0 0,0 0-1,0-1 1,0 1 0,0-1 0,1 1 0,-1-1 0,0 0 0,1 0 0,-1 0 0,0 0 0,1 0-1,0-1 1,-1 1 0,1-1 0,2 1 0,4-2-7,-1 0-1,0 0 1,1 0 0,-1-1-1,0-1 1,0 1 0,12-6-1,10-7-143,48-28 0,-6-3-164,-2-4-1,-2-2 1,111-112 0,-124 103 291,81-118-1,-99 121 374,-3-1-1,40-93 1,-36 48 365,-35 91-602,0 1 0,-1-1 0,2-23 0,-4 30-78,0 0 0,-1-1 0,1 1 0,-1 0 0,-1 0 0,1-1 1,-1 1-1,-3-7 0,4 11-23,-1-1 1,1 0-1,-1 0 1,0 1-1,1-1 0,-1 1 1,-1 0-1,1 0 1,0-1-1,-4-1 1,5 3-8,-1 0 0,1 0 1,-1 0-1,1 1 0,-1-1 1,0 0-1,0 1 0,1-1 1,-1 1-1,0 0 1,0-1-1,0 1 0,1 0 1,-1 0-1,0 0 0,0 0 1,0 1-1,-3 0 1,-1 1-3,1 1 1,-1 0-1,1 0 1,-1 1-1,1-1 1,-9 9-1,0 0 0,1 2 0,1-1-1,0 2 1,0 0 0,-15 27-1,10-11 2,2 0-1,-14 42 0,16-34-24,2 0-1,-8 59 1,2 81-362,15-135-303,4 49 0,-1-73 262,2 0-1,0-1 1,2 1-1,9 28 1,-11-42 376,-1 0 0,1 0 0,1 0 0,-1 0 0,1-1 0,0 1 0,0-1 0,0 0 0,1 0 0,0-1 0,8 7 0,-11-9 51,1-1 0,-1 1 0,0 0 1,0-1-1,1 0 0,-1 0 1,0 0-1,1 0 0,-1 0 0,1 0 1,0-1-1,-1 1 0,1-1 1,-1 1-1,1-1 0,0 0 0,-1 0 1,1 0-1,0-1 0,-1 1 1,1-1-1,0 1 0,-1-1 0,1 0 1,-1 0-1,0 0 0,1 0 1,2-2-1,2-2 39,-1 1-1,1-1 1,-1-1 0,0 1 0,0-1 0,-1-1-1,1 1 1,-1 0 0,-1-1 0,8-14-1,-6 13 766,-6 8-797,0 0-1,0 0 0,0 0 1,0 0-1,0 0 1,0 0-1,1 0 0,-1 0 1,0 0-1,0 0 0,0 0 1,0 0-1,0 0 1,0 0-1,0 0 0,0 0 1,1 0-1,-1 0 0,0 0 1,0 0-1,0 0 1,0 0-1,0 0 0,0 0 1,0 0-1,0 0 0,0 0 1,0 1-1,0-1 0,1 0 1,-1 0-1,0 0 1,0 0-1,0 0 0,0 0 1,0 0-1,0 0 0,0 0 1,0 1-1,0-1 1,0 0-1,2 16 66,-2-14-24,-1 63 95,0-35-115,4 35 0,-3-56-28,2-1 0,0 1 1,0 0-1,0 0 0,1-1 0,0 1 1,1-1-1,5 10 0,-7-15 0,0 0 1,0 0-1,0-1 1,1 1-1,-1-1 0,1 1 1,-1-1-1,1 0 1,0 0-1,0 0 0,0 0 1,0-1-1,0 1 1,0-1-1,0 0 0,1 0 1,3 1-1,1-1-3,0 0 1,0 0-1,0-1 0,0 0 1,-1-1-1,14-2 0,-8 1-103,0-2 0,13-4 1,23-12-661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8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533 1 13683,'-15'1'62,"1"0"0,0 2 0,0 0 0,0 0 0,0 1 0,-22 11 0,19-7-90,1 1 1,0 1-1,1 0 1,-23 20-1,26-19-95,0 1 0,1 0 0,0 1 0,1 0-1,0 0 1,-8 17 0,3 0-87,1 1 0,-10 35 0,-1 6 126,-37 117 40,47-127 41,3 0 1,-4 71 0,15-113-3,2 36-1,0-45 4,0-1 0,1 1 1,1-1-1,4 13 0,-6-19 2,1 0-1,0 0 1,0 0-1,0 0 1,1 0 0,-1 0-1,1 0 1,0-1 0,7 7-1,-3-5 12,0 0 0,1 0-1,12 5 1,-17-8-6,-3-3-1,0 1-1,0 0 1,0 0 0,0 0 0,0 0-1,0 0 1,0 0 0,0 0 0,0 0-1,0 0 1,0 0 0,0 0 0,0 0-1,0 0 1,0 0 0,0-1-1,0 1 1,0 0 0,0 0 0,0 0-1,0 0 1,0 0 0,0 0 0,0 0-1,0 0 1,0 0 0,0 0 0,0 0-1,0 0 1,0 0 0,0 0-1,0 0 1,1 0 0,-1 0 0,0 0-1,0 0 1,0 0 0,0 0 0,0 0-1,0 0 1,0 0 0,0 0 0,0 0-1,0 0 1,0 0 0,0 0-1,0 0 1,0 0 0,1 0 0,-1 0-1,0 0 1,0 0 0,0 0 0,0 0-1,0 0 1,0 0 0,0 0 0,0 0-1,-5-6 190,-3 2-97,1 0-1,-1 1 0,-8-3 1,9 4-83,1-1 0,-1 1 0,1-1 0,0 0 0,0-1 0,0 0 0,0 1 0,-6-7 0,9 7-10,0 0-5,0 0 1,0 0 0,0 0 0,-4-8-1,6 9 4,0 1 0,0-1-1,1 0 1,-1 0-1,1 0 1,0 1-1,-1-1 1,1 0 0,0 0-1,0 0 1,0 0-1,0 0 1,0 0-1,1 1 1,0-4 0,0-1 57,1 1 1,0-1 0,0 0 0,0 1-1,1-1 1,0 1 0,0 0 0,1 0 0,-1 0-1,1 0 1,0 0 0,0 1 0,1 0 0,-1 0-1,1 0 1,0 0 0,9-4 0,12-6 237,-15 7-201,0 1 0,0 1 0,1 0-1,22-6 1,-16 8-15,30 0 0,-26 2-36,-6 1-31,-1 0 1,0 1 0,1 1 0,20 4 0,-14 0 6,-1 0 0,27 14 0,-38-16-1,0-1-1,20 6 1,-28-9-15,0 0 1,0 1 0,0-1-1,0 1 1,-1 0 0,1 0-1,0 0 1,0 0 0,-1 0-1,1 0 1,-1 0 0,1 0-1,2 3 1,-3-2 1,0-1 0,0 1 0,0-1 0,-1 1 0,1-1 0,0 1 0,-1 0 0,0-1 0,1 1 0,-1 0 0,0-1 0,0 1 0,0 0 0,0 0 0,0-1 0,0 4 0,-1-1-3,1-1 0,-1 1-1,0 0 1,0-1 0,0 1-1,-1-1 1,-3 7 0,-1 4-3,0 0 0,-4 16 0,3-9-2,-2 9 7,1 1 0,2 0-1,-3 37 1,8-60 11,0-1 0,1 1-1,0-1 1,2 14 0,-1-19-29,-1 0-1,1 0 1,-1 0 0,1 0 0,0-1 0,-1 1 0,1 0-1,0 0 1,0-1 0,2 3 0,-2-3-31,0 0 0,0-1 0,0 1 0,0 0 0,0 0 0,0-1 0,0 1 1,0-1-1,0 1 0,0-1 0,1 0 0,-1 1 0,0-1 0,0 0 0,0 0 0,0 0 0,1 0 0,1 0 1,17-1-1492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13859,'-31'6'520,"21"9"-480,0-3-8,-1 2-16,9 13-368,8 2-1048,11 2-3281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28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6953,'-14'23'2633,"5"10"-1457,5 9-143,-2 13-353,2 16-328,0 5-56,2-10-184,-3-14-40,5 0-24,3-9-24,-1-24-648,2-11-801,2-14-1887,0-4-1297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5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1078 2793,'68'-84'1544,"86"-100"1490,-5 43-1457,9 12-1048,-99 82-409,7-11 84,-54 46-80,-1 0-1,0-1 1,11-18 0,18-38 570,-23 36-316,-13 26-309,-1 1 0,0-1 0,0 0 0,-1 0 0,0 0 0,0 0 0,0 0 0,-1 0 0,0 0 0,0-1 0,-1 1 0,-1-10 0,-1 1 81,0 1 0,-1-1 0,-1 1 0,-8-18 0,11 28-111,-1 1 0,0 0 1,0 0-1,0 1 0,-1-1 0,1 0 1,-1 1-1,0-1 0,0 1 0,0 0 1,-1 0-1,1 0 0,-1 0 0,1 1 1,-1-1-1,0 1 0,0 0 0,0 0 1,0 1-1,0-1 0,-1 1 0,1 0 1,0 0-1,-1 0 0,1 1 0,-1-1 1,1 1-1,-1 0 0,-7 1 0,2 1-1,0 1 0,0-1-1,0 1 1,-16 9-1,9-4-19,1 1 0,0 0-1,-16 13 1,-2 6-10,2 1 0,-54 60 0,47-41-17,-50 80 1,60-78 1,2 1 0,3 2 0,2 0-1,2 1 1,2 2 0,3-1 0,3 2 0,2 0 0,-4 82 0,12-106 2,5 63-1,-2-85 3,1-1 0,1 1 0,-1-1 0,2 0 0,-1 0 0,7 13 0,-8-19 1,0 0 1,1 0-1,-1-1 1,1 1-1,-1 0 0,1-1 1,0 0-1,1 0 1,-1 0-1,0 0 0,5 3 1,-4-4 1,-1-1 0,1 1 0,0-1 0,0 0 0,0 0 0,0 0 0,1 0 0,-1-1 0,0 0 0,0 0 0,8 0 0,-2-1 7,-1-1-1,1 1 1,0-2-1,0 1 0,16-8 1,-5 0 17,28-17 0,21-17 31,128-104 1,-178 130-38,-1-1 1,-1-1 0,0-1-1,-2 0 1,27-47 0,-26 40 62,-15 23 34,-4 2 44,1 3-143,1-1 0,-1 1 0,0-1 0,0 1 0,1 0-1,-1-1 1,0 1 0,0 0 0,0 0 0,1-1 0,-1 1 0,0 0 0,0 0 0,0 0 0,1 0 0,-1 0 0,0 0 0,0 0 0,0 0 0,1 1 0,-1-1 0,0 0 0,0 0 0,0 1 0,1-1 0,-2 1 0,0 1 0,0 0-1,0 0 1,0 0-1,0 1 1,0-1-1,1 0 1,-1 1-1,1-1 1,-2 5-1,-48 122 41,45-109-51,2 0 0,-5 37-1,9-49-3,-2 6 1,1 0 0,0 0-1,1 0 1,1 0 0,4 22 0,-3-23-50,0-4 73,0 1-1,0-1 1,1 1-1,7 14 1,-9-22-62,0 0 0,0 0 1,1 0-1,-1 0 0,1 0 0,-1 0 1,1 0-1,0-1 0,0 1 0,0-1 1,0 1-1,0-1 0,0 0 0,0 0 1,0 0-1,0 0 0,1 0 0,-1 0 1,0 0-1,1-1 0,-1 1 0,0-1 1,4 0-1,17-2-1398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50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9874,'2'-28'480,"12"3"-296,-10 14 344,-4 1 145,-2 12-393,0 19-200,2 12-56,2 2-104,-4 0-1273,2 0-2552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51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63 8114,'-2'-2'225,"1"0"1,0 0 0,0 0-1,0 0 1,0 0 0,0 0-1,0 0 1,0 0 0,1 0-1,-1 0 1,1 0 0,-1-1-1,1 1 1,0 0-1,0-3 1,0 1 229,0 0 1,-1 1-1,1-1 0,-3-6 0,3 10-435,0 0-1,0 0 0,0 0 0,0 0 1,1 0-1,-1 0 0,0 0 0,0-1 1,0 1-1,0 0 0,0 0 1,-1 0-1,1 0 0,0 0 0,0 0 1,0 0-1,0 0 0,0 0 0,0 0 1,0 0-1,0 0 0,0 0 1,0 0-1,0 0 0,0 0 0,0-1 1,0 1-1,0 0 0,0 0 0,0 0 1,0 0-1,0 0 0,0 0 1,0 0-1,0 0 0,0 0 0,0 0 1,-1 0-1,1 0 0,0 0 0,0 0 1,0 0-1,0 0 0,0 0 1,0 0-1,0 0 0,0 0 0,0 0 1,0 0-1,0 0 0,0 0 0,0 0 1,0 0-1,0 0 0,-1 0 0,1 0 1,0 0-1,0 0 0,-2 6 414,1 11-196,-1 34-86,8 66 0,-4-103-141,1 0 0,0 0 0,1 0 1,0 0-1,12 24 0,-15-37-13,-1 0 0,1 1-1,0-1 1,-1 1 0,1-1-1,0 0 1,0 0 0,0 0 0,0 1-1,0-1 1,1 0 0,-1 0-1,0 0 1,0-1 0,1 1 0,-1 0-1,0 0 1,1-1 0,-1 1 0,1-1-1,-1 1 1,2 0 0,1-2-29,-1 1 0,0 0 0,0-1-1,0 1 1,0-1 0,1 0 0,-1 0 0,0 0 0,-1-1 0,6-2 0,10-6-270,0-1-1,21-18 1,33-31-249,-33 26 466,-26 23 86,-6 6 8,0-1-1,0 0 1,0 0-1,-1-1 1,8-11-1,-14 18 1,0 0 1,0 0-1,1 0 0,-1-1 1,0 1-1,0 0 0,0 0 1,0 0-1,0 0 0,0-1 1,0 1-1,0 0 0,0 0 1,0 0-1,0 0 0,0-1 1,0 1-1,0 0 0,0 0 1,0 0-1,0-1 0,0 1 1,0 0-1,0 0 0,0 0 1,0 0-1,0-1 0,0 1 1,-1 0-1,1 0 0,0 0 1,0 0-1,0 0 0,0-1 1,0 1-1,0 0 0,-1 0 1,1 0-1,0 0 0,0 0 1,0 0-1,0 0 0,-1 0 1,1-1-1,0 1 0,0 0 1,0 0-1,-7-1 264,6 1-234,1 0-27,0 0-1,0 0 1,-1 0-1,1 1 1,0-1-1,0 0 1,-1 0-1,1 0 1,0 0-1,0 0 1,0 1-1,-1-1 1,1 0-1,0 0 1,0 0-1,0 1 1,0-1-1,-1 0 1,1 0-1,0 1 1,0-1-1,0 0 1,0 0-1,0 1 0,0-1 1,0 0-1,0 0 1,0 1-1,-1-1 1,1 0-1,0 1 1,2 9 108,0-4-100,0-1-1,0 1 0,1-1 1,4 7-1,6 14-2,-4 0-4,9 1-4,-11-16-5,-6-8-3,1-1 1,0 1-1,0 0 1,0-1-1,0 1 1,0-1-1,0 1 1,1-1-1,-1 0 1,1 0-1,3 2 1,5 2-111,1-1 0,-1-1 1,15 4-1,-25-7-18,0-1 0,0 1 0,0-1 0,0 0 0,1 0 1,-1 0-1,0 1 0,0-1 0,0 0 0,1-1 0,-1 1 0,2 0 0,-1-2-662,1 1-1,-1 0 0,0-1 0,0 1 1,4-5-1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51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10602,'-37'19'4233,"16"-6"-3305,4-9-191,15-4-561,4 0-120,13-7-40,4-3 80,5 6-1105,-1-4-1191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51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43 197 6353,'31'-124'1708,"-13"57"1380,-16 62-2136,-3 14-333,-4 25 146,-5 35-99,5 24-362,-12 52-125,7-71-130,-16 166 89,22-203-118,-12 153 92,17-144-226,7 56-1,-8-98 64,1 1-1,0-1 1,3 9-1,-4-12 41,0 0 0,0-1 0,1 1-1,-1 0 1,0-1 0,1 1 0,-1-1 0,0 1-1,1-1 1,-1 1 0,1-1 0,-1 1 0,1-1-1,-1 1 1,1-1 0,-1 0 0,1 1 0,0-1-1,-1 0 1,1 1 0,-1-1 0,1 0 0,0 0-1,-1 0 1,1 1 0,0-1 0,-1 0 0,1 0-1,0 0 1,1 0 0,-2 0-10,1-1 0,0 1 0,-1 0 0,1 0 1,-1 0-1,1-1 0,-1 1 0,1 0 0,-1-1 0,1 1 0,-1 0 0,1-1 0,-1 1 1,0-1-1,1 1 0,-1-1 0,1 1 0,-1-1 0,0 1 0,0-1 0,1 1 0,-1-1 0,0 0 1,10-29-1302,4-14-856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5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91 177 6617,'-17'1'2108,"-21"-1"951,35 0-2815,0 0 0,0-1 0,0 1 0,-1-1 0,1 0 0,0 0 0,-5-2 0,7 3-209,1 0 1,0-1-1,-1 1 0,1 0 0,0 0 0,-1-1 0,1 1 1,0 0-1,0-1 0,-1 1 0,1 0 0,0-1 0,0 1 1,0-1-1,-1 1 0,1 0 0,0-1 0,0 1 1,0-1-1,0 1 0,0 0 0,0-1 0,0 1 0,0-1 1,0 1-1,0 0 0,0-1 0,0 0 0,5-12 457,-4 11-410,2-5 20,1 1 0,0-1 0,0 1 0,0 0 1,1 0-1,7-7 0,4 0 54,0 0 0,1 2 0,1 0 0,-1 1 0,31-12 0,-42 19-141,1 1 0,-1 0 0,1 0 0,0 0-1,0 1 1,-1 0 0,1 1 0,0-1 0,0 1 0,0 1 0,0-1 0,0 1 0,0 0 0,-1 1-1,1 0 1,0 0 0,-1 0 0,0 1 0,1 0 0,-1 0 0,0 0 0,6 6 0,-4-3-6,0 1 0,-1 0 1,0 1-1,0 0 0,-1 0 0,0 0 1,-1 1-1,1-1 0,-2 2 0,1-1 1,-1 0-1,-1 1 0,1 0 0,-2 0 1,1 0-1,-2 0 0,1 0 1,-1 0-1,-1 0 0,0 18 0,-3-7 12,0 1-1,-1-1 0,-7 23 0,-26 60 31,7-20-21,22-59-27,1 1 0,2-1 0,0 1 0,-1 31 0,5-45-6,1-1 1,1 1 0,0 0 0,0 0-1,1-1 1,1 1 0,0-1 0,1 0-1,0 1 1,0-2 0,11 19 0,4-2-3,1 0 1,46 46-1,-64-71 5,2 2-8,-1-1 13,0-1-1,-1 1 0,1 1 0,-1-1 0,3 4 0,-5-6-16,1 1 0,0-1 0,-1 0 0,0 1 0,1-1 0,-1 1 0,0-1 0,1 0 0,-1 1 0,0-1 0,0 1 1,0-1-1,0 1 0,-1-1 0,1 1 0,0-1 0,-1 0 0,1 1 0,-2 2 0,-6 11-292,-1-1 0,-1 0 1,-22 25-1,3-4-196,4-1 90,-37 43-569,40-53 487,-37 33-1,50-50 475,0-1-1,0 0 0,0 0 1,-1-1-1,1 0 0,-1 0 0,-1-1 1,-14 4-1,21-7 22,0 0 0,-1 0-1,1-1 1,-1 0 0,1 1 0,-1-2 0,1 1 0,-1 0 0,1-1 0,-7-1-1,9 1-1,-1 0 0,0 0-1,1-1 1,-1 1 0,1-1-1,0 1 1,0-1 0,-1 0-1,1 0 1,0 0 0,0 0-1,1 0 1,-1 0 0,0 0-1,1-1 1,-1 1 0,1-1-1,-2-4 1,0-2-4,0-1 0,1 1 1,0 0-1,1-1 0,0 1 1,0-1-1,1 0 0,0 1 1,1-1-1,0 1 0,1-1 1,3-13-1,-3 18-5,0 0 0,1 0 0,-1 0 0,1 0 0,0 1 0,0-1-1,0 1 1,1 0 0,0 0 0,-1 0 0,2 0 0,5-4 0,6-3 16,1 1 0,19-9 0,-20 11 68,-9 4-45,18-9 93,46-17 0,176-34 134,-14 4-131,-211 53-113,0-1 0,-1-2-1,0 0 1,0 0 0,-2-2 0,1-1 0,31-27 0,-32 24-4,4-4 18,-1 0 0,35-42 0,-53 57-20,-1 0 0,0-1-1,0 1 1,0-1 0,0 0 0,-1 0-1,0 0 1,2-10 0,-3 13-1,0 0 1,-1 1 0,1-1-1,-1 0 1,0 0 0,0 0-1,0 0 1,0 1 0,-1-6-1,0 6-2,0 0-1,0 1 0,0-1 0,0 0 1,0 0-1,0 0 0,0 1 1,-1-1-1,1 1 0,-1-1 1,1 1-1,-1-1 0,1 1 1,-3-1-1,0-1 1,1 1 1,-1 0-1,1 0 0,-1 1 0,0-1 1,1 1-1,-1 0 0,0 0 0,0 0 1,0 0-1,0 1 0,-6-1 0,4 2 15,1-1 0,-1 1 0,1 0 0,-1 0 0,1 1 0,-1 0 0,1 0 0,-6 2-1,0 3 24,-1 0 0,1 0 0,0 1 0,1 1 0,0-1 0,-16 19 0,18-17-32,0 1 1,1 0-1,0 0 0,1 0 0,-9 21 0,6-8 2,-11 49-1,15-49-14,2-1 0,0 1 0,2 31 0,1-51 1,0 1 0,0 0 0,1-1 0,-1 1 1,1-1-1,0 1 0,1-1 0,2 8 0,-1-8 0,-1-1 0,1 1 1,-1-1-1,1 0 0,0 1 1,0-1-1,1-1 0,4 5 1,-3-4 2,-1 1 1,1-1-1,0 0 1,1 0 0,-1-1-1,0 1 1,1-1-1,0-1 1,-1 1 0,1-1-1,0 0 1,0 0-1,-1 0 1,1-1 0,0 0-1,0 0 1,0 0-1,0-1 1,0 0 0,8-3-1,-6 1 5,0 0 0,0-1 0,9-6 0,-14 8-5,26-16-1548,36-28 0,-17 6-4850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5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 9866,'-24'-10'1787,"24"10"-1770,-1 0 0,1 0 0,0 0 1,0 0-1,0 0 0,0 0 0,-1 0 0,1 0 0,0 0 0,0 0 0,0 1 0,-1-1 0,1 0 1,0 0-1,0 0 0,0 0 0,0 0 0,-1 0 0,1 0 0,0 0 0,0 0 0,0 1 0,0-1 1,0 0-1,0 0 0,-1 0 0,1 0 0,0 1 0,0-1 0,0 0 0,0 0 0,0 0 0,0 0 0,0 1 1,0-1-1,0 0 0,0 0 0,0 1 0,-2 6 84,0 0 0,0 1-1,1-1 1,1 0 0,-1 1 0,1 9 0,6 46-41,-6-62-57,17 118 30,7 87 9,-27 12-649,2-217 611,1-1 0,0 1 0,0 0 0,0 0 0,0 0 0,-1 0 0,1 0 0,0 0 0,-1-1 0,1 1 0,-1 0 0,1 0 0,-1-1 0,1 1 0,-1 0 0,1 0 0,-1-1 0,0 1 0,-1 0 0,2 0 0,0-1 0,-1 0 0,1 0 1,0 0-1,-1 0 0,1 0 0,0 0 0,-1 0 0,1 0 0,-1 0 0,1 0 0,0 0 0,-1 0 0,1 0 0,0 0 0,-1 0 0,1-1 0,0 1 0,0 0 0,-1 0 0,1 0 0,0 0 0,-1-1 0,1 1 0,0 0 0,0 0 0,-1 0 1,1-1-1,0 1 0,0 0 0,0 0 0,-1-1 0,-2-4 60,0 1 1,0-1 0,0 0-1,0 0 1,1 0-1,0-1 1,0 1 0,1 0-1,-1-1 1,1 1-1,0-1 1,0-7 0,0-9 180,2-39 1,1 31-173,1 1 0,2 0 0,0 0 0,13-37 0,-15 57-101,1 0 0,0 0 0,0 0 0,1 0 0,0 1 0,1 0 0,-1 0 0,2 0 0,-1 1 0,1 0 0,0 0 0,14-10 0,12-4-944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53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93 11458,'-19'2'545,"26"-11"-329,-5-7 304,-13 1-24,15-3-368,0-1-96,1 9-296,11 2-888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06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79 109 4513,'-8'0'598,"-1"0"1,1 1 0,0-1-1,-11 4 1,14-3-150,2-1-157,1 1-1,0-1 1,0 1-1,0-1 1,-3 3-1,4-3-243,1 0 0,0 0 0,-1 0 0,1 1 1,0-1-1,0 0 0,-1 0 0,1 1 0,0-1 0,0 0 0,-1 1 0,1-1 0,0 0 0,0 1 0,0-1 1,0 0-1,-1 1 0,1-1 0,0 0 0,0 1 0,0-1 0,0 0 0,0 1 0,0-1 0,0 1 1,0-1-1,0 0 0,0 1 0,0-1 0,0 0 0,0 1 0,0-1 0,1 0 0,-1 1 0,0-1 0,0 0 1,0 1-1,0-1 0,1 1 0,0 0 50,0 1 1,0-1 0,1 1-1,-1-1 1,0 1-1,1-1 1,-1 0 0,1 0-1,-1 0 1,1 0-1,0 0 1,-1 0 0,1 0-1,0-1 1,0 1-1,3 0 1,2 1 42,1-1 1,-1 0-1,9-1 1,9-1 28,1-1 0,42-9 1,-65 10-165,84-16 120,86-29 0,55-16-919,-163 46-962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06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32 10618,'-1'-1'57,"-9"-5"775,0-1 1,-10-9-1,19 16-801,1 0-1,0 0 0,-1-1 1,1 1-1,0 0 0,0 0 1,-1 0-1,1 0 1,0 0-1,-1 0 0,1 0 1,0-1-1,-1 1 0,1 0 1,0 0-1,-1 0 1,1 0-1,0 0 0,-1 1 1,1-1-1,0 0 0,-1 0 1,1 0-1,0 0 0,-1 0 1,1 0-1,0 1 1,-1-1-1,1 0 0,0 0 1,0 0-1,-1 1 0,1-1 1,0 0-1,0 0 1,-1 1-1,1-1 0,0 0 1,0 0-1,0 1 0,0-1 1,-1 0-1,1 1 1,-1 1-6,1-1 1,-1 1-1,0-1 0,1 1 1,-1-1-1,1 1 1,-1 0-1,1-1 1,0 3-1,1 1-14,0-1 0,0 1 0,0 0 0,1-1 0,0 1 0,0-1 0,0 0 0,1 1 0,4 5 0,3 3-11,0 0 0,0-1 0,21 18 0,38 26-22,61 36 16,-122-86 8,94 66 41,-70-49 4,52 46 1,-82-67-46,2 1 5,0 1 0,6 8 0,-9-11-5,0 0-1,-1 0 1,1 0-1,-1 0 0,1 0 1,-1 0-1,1 0 1,-1 0-1,0 0 0,1 0 1,-1 0-1,0 0 1,0 0-1,0 0 0,0 1 1,0-1-1,0 0 1,0 0-1,0 1 1,-1 0 1,0 0 1,0 0-1,0 0 1,0 0-1,-1 0 1,1 0-1,0 0 1,-1-1-1,-2 3 1,-1 0 10,0 1 0,-9 5 0,-13 5 14,-1-1 0,-33 13 0,-62 16-108,47-19-643,11-3-909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28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92 326 2353,'-8'-31'1234,"-4"-15"1653,-24-64 0,23 82-1795,6 15 35,-6-22 0,12 34-1067,1 0 0,-1 0 1,1 0-1,0-1 0,-1 1 1,1 0-1,0 0 1,0-1-1,0 1 0,0 0 1,0 0-1,0-1 0,1 1 1,-1 0-1,0 0 0,1-1 1,-1 1-1,1 0 0,-1 0 1,1 0-1,-1 0 1,1-1-1,0 1 0,0-1 1,2 0-13,-1 0 0,1 0 0,0 1 0,0-1 0,0 1 0,-1-1 0,1 1 0,7-2 0,6-1-18,1 0-1,-1 1 0,1 0 1,0 2-1,0 0 0,22 2 1,-6 2-30,0 1 1,39 10-1,-40-6 31,-1 2 0,0 0 0,59 30 0,-75-31 17,0 0 1,0 0-1,-1 1 1,-1 1-1,0 1 0,0 0 1,-1 0-1,-1 1 1,13 18-1,-16-19-12,0 0 1,-1 1-1,-1 0 0,0 0 0,-1 1 0,0-1 0,-1 1 1,4 23-1,-6-22 3,-2 1 0,1 0 1,-2 0-1,0-1 1,-4 20-1,2-23-10,0 0 1,0 0-1,-2 0 0,1-1 1,-2 1-1,1-1 0,-11 14 0,-3 0 57,-1-1 1,-1-2-1,-35 30 0,37-36 30,-36 25 1,42-33-63,-1-1 1,0 1 0,-28 8 0,24-10-21,1-2 1,0 0-1,-1-1 0,0-1 1,0 0-1,0-2 1,1 0-1,-20-3 1,27 2-65,1-1 1,0 0-1,0-1 0,-1 0 1,2 0-1,-1-1 1,-12-7-1,15 7-84,0 0 0,1 0 1,-1-1-1,1 0 0,0 0 1,0-1-1,0 1 0,1-1 0,0 0 1,-6-12-1,5 7-508,0-1 0,2 0 0,-1 0 0,1 0 0,1 0 0,0-1 0,0-24 0,3 23-1267,0 0-1,5-17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08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192 184 4025,'-1'-5'297,"1"-1"1,-1 1 0,0 0-1,-3-9 1,3 10-112,-1 0-1,1 0 1,0 0 0,1 0-1,-1 0 1,1 0 0,0 0 0,0-5-1,3-8 485,2-8 771,-5 23-1323,0 0-1,0 0 0,-1 0 1,1 0-1,0 0 0,-1 0 1,1 0-1,-1 0 1,0 0-1,1 0 0,-2-2 1,1 3-39,0 0 0,0-1 1,0 1-1,0 0 1,0 0-1,0 0 0,0 0 1,0 0-1,-1 0 1,1 0-1,0 1 0,-1-1 1,1 0-1,0 1 1,-1-1-1,1 1 0,-1-1 1,1 1-1,-1-1 1,1 1-1,-1 0 0,1 0 1,-1 0-1,1 0 0,-1 0 1,1 0-1,-1 1 1,-2 0-1,0 0 21,0 0 0,0 0 0,1 1-1,-1-1 1,0 1 0,1 0 0,-1 1 0,1-1 0,-5 4-1,4-2-17,0 1 0,1 0 0,-1 0-1,1 0 1,0 0 0,1 0 0,-1 1 0,-2 9-1,0-4 21,-6 20 158,1 1 1,2 0-1,-7 45 0,-1 102 351,16-178-608,-3 136 175,4-116-164,1 0 0,1 0 0,0-1 0,11 33 0,-11-45-15,0 0 1,0 1-1,1-2 0,1 1 1,-1 0-1,1-1 0,0 0 1,1 0-1,11 11 0,-14-15 0,0-1-1,0 0 1,0 0-1,0 0 1,0 0-1,1 0 1,-1-1-1,0 0 1,1 0-1,-1 0 1,1 0-1,-1 0 1,1 0-1,0-1 0,-1 0 1,1 0-1,0 0 1,4-1-1,1 0 3,-1-1-1,1 0 0,-1-1 0,0 0 0,0 0 0,11-7 0,1-3 10,0 0-1,-1-2 0,32-30 1,110-130 55,-80 82-28,-57 68-27,1-3 15,35-46-1,-53 64-15,-1 1-1,-1-1 1,0-1-1,0 1 1,-1-1-1,0 1 1,0-1-1,-2-1 1,3-15-1,-3 5 11,0 0-1,-3-27 1,-1 37-12,1 0-1,-2 0 1,1-1 0,-2 2 0,-6-17-1,-3-8 10,13 36-16,0 0 0,0 0 0,0 0 0,0 0 0,0 0 0,0 0 0,0 0 0,0 0 0,0 0 0,0-1 0,-1 1 0,1 0 0,0 0 0,0 0 0,0 0 0,0 0 0,0 0 0,0 0 0,0 0 0,0 0 0,0 0 0,0 0 0,0 0 0,0-1 0,-1 1 0,1 0 0,0 0 0,0 0 0,0 0 0,0 0 0,0 0 0,0 0-1,0 0 1,0 0 0,0 0 0,-1 0 0,1 0 0,0 0 0,0 0 0,0 0 0,0 0 0,0 0 0,0 0 0,0 0 0,0 0 0,-1 0 0,1 0 0,0 1 0,0-1 0,0 0 0,0 0 0,0 0 0,-2 1-2,0 0 1,1 0-1,-1 1 0,0-1 1,1 1-1,-1-1 0,1 1 1,0-1-1,-1 1 1,1 0-1,0-1 0,0 1 1,0 0-1,0 0 0,0 2 1,-3 7-4,-4 18 1,7-25 3,-21 123-1,11 4-4,9-107 5,-14 315 2,16-310 6,2 1 0,7 41 0,-6-61-9,-1 0 0,1 1 0,0-1 0,1 0 0,1-1 0,-1 1 0,1-1 0,1 0 0,10 14 0,-13-20-135,0 0 0,0 0 0,0 0 0,0-1 0,1 1 1,-1-1-1,1 0 0,0 0 0,-1 0 0,1-1 0,0 1 0,0-1 0,0 0 0,0 0 0,0 0 0,0-1 0,1 1 0,-1-1 0,7 0 0,17-5-2471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08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34 1696,'7'-3'309,"-2"2"54,-1 0 0,1-1 0,-1 0 0,1 0-1,-1 0 1,6-4 0,-10 5-279,1 1 0,-1 0 0,0 0 1,1-1-1,-1 1 0,0 0 0,1-1 0,-1 1 0,0 0 1,0-1-1,1 1 0,-1 0 0,0-1 0,0 1 0,0-1 0,0 1 1,1 0-1,-1-1 0,0 1 0,0-1 0,0 1 0,0 0 1,0-1-1,0 1 0,0-1 0,-1 0-13,1 1 0,0 0 0,0-1 0,-1 1 0,1 0-1,0 0 1,-1-1 0,1 1 0,0 0 0,-1 0 0,1 0 0,0-1 0,-1 1 0,1 0 0,0 0-1,-1 0 1,1 0 0,-1 0 0,1 0 0,0 0 0,-1 0 0,1 0 0,-1 0 0,1 0 0,-1 0-1,-9 1 536,-69 7 2265,65-6-2507,1 1 0,-1 0 0,-23 10 1,31-10-322,0 0 1,0 1 0,0 0 0,0 0 0,1 0 0,-1 1 0,1 0 0,0 0-1,1 0 1,-1 1 0,-5 8 0,2 0-21,1 0 0,0 0 0,1 1 0,-5 16 0,0 8-7,2 1 0,2 0 1,1 0-1,3 0 0,1 55 0,6-5-10,-3-74-5,2 0-1,0-1 1,6 21-1,-7-31-1,0 0-1,0 0 1,0-1-1,0 1 1,1-1-1,0 1 1,-1-1-1,2 0 0,-1 0 1,0 0-1,1-1 1,0 1-1,7 4 1,-6-5-2,1 0 1,-1 0-1,1-1 1,-1 0-1,1 0 1,0-1-1,0 0 1,0 0-1,0 0 1,12 0-1,-5-2 6,1 0 0,0 0 0,0-1 0,-1-1 0,1 0 0,-1-1 0,0-1 0,24-11 0,-24 9 4,1 0-1,-1 0 1,-1-1 0,1-1 0,-2-1 0,1 1-1,-1-2 1,-1 1 0,14-19 0,-11 13 15,-2-1 0,0 0 0,-1-1 0,14-33 0,-22 46-12,0-1-1,-1 1 1,0-1-1,0 0 0,0 1 1,-1-1-1,0 0 0,0-8 1,0 12-4,-1-1-1,1 1 1,-1-1 0,0 1 0,1-1 0,-1 1 0,0 0-1,-1-1 1,1 1 0,0 0 0,-1 0 0,1 0 0,-1 0 0,1 0-1,-1 0 1,0 1 0,0-1 0,0 0 0,0 1 0,0-1-1,0 1 1,-3-1 0,-1-1 2,0 1 1,0 1-1,0-1 0,0 1 1,-1 0-1,1 1 0,0-1 0,-1 1 1,-10 1-1,6 1-3,0 0 0,1 0 0,-1 1 0,1 0 0,-13 6 0,8-2-5,-1 1 0,2 1 0,-1 0 0,1 1 0,0 1 0,1 0 0,-17 19 0,28-27-1,0-1-1,0 0 0,1 1 0,-1-1 0,1 1 0,0 0 0,0 0 0,0-1 0,0 1 0,0 0 0,0 5 0,0-7 0,1 0 0,0 1 0,0-1-1,1 0 1,-1 0 0,0 0 0,0 0 0,1 1-1,-1-1 1,0 0 0,1 0 0,-1 0-1,1 0 1,-1 0 0,1 0 0,0 0 0,0 0-1,-1 0 1,1 0 0,0 0 0,0-1-1,0 1 1,0 0 0,0 0 0,0-1 0,0 1-1,2 0 1,1 1-4,1-1 0,0 0-1,0 0 1,0 0 0,0 0-1,0-1 1,0 0 0,0 0-1,9-2 1,2 1-2,1 0 4,0 0-1,0-1 0,0-1 0,19-6 0,-5 0 10,1 1 0,-1 2-1,1 1 1,62-1-1,-87 6-6,71 1-387,-34 5-812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09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3921,'-19'2'2112,"3"6"-343,-3 5-233,13 10-456,10-1-336,12-1-608,7-2-48,12-13 64,9-4 8,14-4-47,6-2-17,6-7-40,0-9 0,1 13 8,-1 7 168,-14-8-2297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09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45 5625,'-23'-13'1593,"1"1"-369,9 2-224,-3 3-160,9 5 520,10 4-999,15 2-33,11 1-88,6 3 24,0 2 0,3 1-80,15-1-120,7-4 0,2-4 8,0 0-296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1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52 1848,'2'-3'470,"0"0"-1,-1 0 1,1 0 0,-1-1-1,2-5 1,1-2 812,-4 10-1232,0 1 0,0 0 1,0-1-1,0 1 0,0-1 0,0 1 1,0-1-1,0 1 0,0-1 0,0 1 1,0-1-1,0 1 0,0-1 0,0 1 1,0 0-1,0-1 0,0 1 0,-1-1 1,1 1-1,0-1 0,0 1 0,-1 0 1,1-1-1,0 1 0,-1 0 0,1-1 1,0 1-1,-1 0 0,1-1 0,0 1 1,-1 0-1,1 0 0,-1-1 1,1 1-1,0 0 0,-1 0 0,1 0 1,-1 0-1,1-1 0,-1 1 0,1 0 1,-1 0-1,0 0-10,0 0 0,0 0 1,-1-1-1,1 1 0,0 0 1,0 0-1,0 0 0,0 1 0,0-1 1,0 0-1,-1 0 0,1 1 1,0-1-1,0 0 0,0 1 1,-2 0-1,-22 17 851,21-15-772,0-1 1,0 1-1,0-1 0,0 1 1,1 0-1,0 1 0,-1-1 1,1 0-1,0 1 0,1 0 1,-4 5-1,-13 40 657,9-22-533,-34 118 519,14 2-396,23-104-264,2-1 0,0 59-1,6-78-91,1-1-1,0 0 0,2 1 1,0-1-1,1-1 1,10 26-1,-10-36-8,0 0 1,0-1-1,1 1 0,1-1 1,-1 0-1,2-1 0,8 10 0,-10-13-3,0-1-1,0 1 0,1-1 0,0 0 0,0 0 0,0-1 0,1 0 0,-1-1 0,1 1 0,13 3 1,-11-5 1,0-1 1,0 0 0,1 0-1,-1-1 1,0 0 0,0-1-1,0 0 1,0 0-1,0-1 1,0-1 0,0 0-1,0 0 1,12-6 0,-6 1 6,0-1 0,0 0 0,-1-1 1,-1-1-1,1 0 0,20-22 0,46-62 28,-63 73-28,8-13 11,-2-1 0,-1-2 0,-2 0 0,-2 0 0,15-44 0,-30 71-4,0 0 1,-1-1 0,0 1-1,-1-1 1,0 0 0,-1 0-1,-1 0 1,1 0 0,-2 0-1,0 0 1,-5-23 0,-1 7 15,-2 0 0,-1 0 1,-1 1-1,-26-48 0,29 62-23,-16-21-1,23 33-5,1 1 0,0-1 0,-1 1 0,1 0 0,-1-1 0,1 1 0,-1-1 0,0 1 0,1 0 0,-1-1 0,1 1 0,-1 0 0,0-1 0,0 1 0,-1-1-3,2 1 3,0 0 0,0 0-1,0 0 1,0 0 0,-1 0 0,1 0-1,0 0 1,0 0 0,0 0 0,0 0-1,0 0 1,0 0 0,0 0-1,0 0 1,0 0 0,0 0 0,0 0-1,0 0 1,0 0 0,-1 0-1,1 0 1,0 0 0,0 0 0,0 0-1,0 0 1,0 0 0,0 0-1,0 0 1,0 0 0,0 0 0,0 0-1,0 0 1,0 0 0,0 0-1,-1 0 1,1 0 0,0 0 0,0 0-1,0 0 1,0 0 0,0 0-1,0 0 1,0 0 0,0 0 0,0 0-1,0 1 1,-1 0-2,0 0 0,0 0 0,0 0 0,1 0 0,-1 0 0,0 0 0,1 1 0,-1-1 0,1 0 0,-1 1-1,1-1 1,-1 3 0,1 19-5,0-10 10,-6 249 133,-6-7-102,0-30 20,12-202-44,0 0 0,1 0 0,5 26 0,-5-44-23,0 0 0,0 0 0,1 0 0,2 5 0,-4-9-52,1 1 0,0-1 1,0 1-1,0-1 0,0 0 1,0 0-1,0 0 0,0 1 1,1-1-1,-1 0 0,0 0 1,1-1-1,-1 1 0,0 0 1,4 1-1,18 3-1893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16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20 1848,'3'-3'558,"-2"2"-323,-1 0 1,1 0-1,0 0 0,-1 1 0,1-1 0,0 0 1,0 0-1,0 1 0,1-2 0,-1 2-184,-1 0-1,0 0 1,0 0 0,0 0-1,0 0 1,1 0-1,-1 0 1,0 0-1,0 0 1,0 0 0,0 0-1,0 0 1,1 0-1,-1-1 1,0 1-1,0 0 1,0 0 0,0 0-1,0 0 1,0 0-1,1 0 1,-1-1-1,0 1 1,0 0-1,0 0 1,0 0 0,0 0-1,0-1 1,0 1-1,0 0 1,0 0-1,0 0 1,0 0 0,0-1-1,0 1 1,0 0-1,0 0 1,0 0-1,0 0 1,0-1 0,0 1-1,0 0 1,-9-2 1106,-14 2-277,14 2-622,-61 12 1474,60-11-1528,0 1 0,0 0 1,1 0-1,0 1 0,-12 7 0,-13 9 246,-26 20 128,54-36-536,0 1 0,0-1 1,0 1-1,1 1 1,0-1-1,-9 13 1,8-6-23,1-1 0,-1 1 1,2 0-1,0 0 1,-3 16-1,-5 69 6,8 23-25,5-106-3,0 0 0,1-1 1,0 1-1,2 0 0,8 26 0,-9-35 0,-1-1-1,1 0 1,1 1-1,-1-1 1,1 0-1,-1-1 1,1 1-1,1-1 0,-1 1 1,0-1-1,6 3 1,-2-2-3,0 0 1,0-1 0,0 0-1,1 0 1,-1-1-1,12 3 1,-15-5 3,0 0-1,0 0 1,0-1-1,0 0 1,0 1 0,1-2-1,-1 1 1,0-1 0,0 1-1,7-3 1,-2-1 5,0 0 1,0 0-1,15-9 1,-20 10 0,1 0 1,-1-1-1,0 0 0,-1 0 1,8-8-1,16-26 30,-13 17-16,-12 18-11,-1 0-1,0-1 1,0 1-1,0-1 1,0 0-1,-1 0 0,2-5 1,-2 6-1,-1 0 0,1 1 0,-1-1 0,0 1 0,0-1 0,0 0 0,-1 1 0,1-1 0,-1 0 0,1 1 0,-1-1 0,-1-3 0,1 4-1,-1-1 0,1 1 0,-1-1 0,0 1 0,1 0 0,-1 0 1,0 0-1,0 0 0,0 0 0,-1 0 0,1 1 0,0-1 0,-1 1 0,1-1 0,-1 1 0,1 0 0,-6-2 0,-4 0 13,1 1-1,-24-3 1,19 3-12,-19-4 6,22 4-12,0 0 0,0 0 0,-25 1 0,37 1-4,1 0 0,-1 0 0,0 0 0,0 0 0,1 0 0,-1 0 0,0 1 0,1-1 0,-1 0 0,0 0 0,1 1 0,-1-1 0,0 0 0,1 1 0,-1-1 0,0 1 0,1 0 3,0-1-1,0 0 0,0 0 1,0 0-1,0 0 1,0 0-1,0 0 1,0 0-1,0 0 0,0 0 1,0 1-1,0-1 1,0 0-1,0 0 1,0 0-1,0 0 0,0 0 1,0 0-1,0 0 1,0 0-1,0 0 0,0 0 1,0 1-1,0-1 1,0 0-1,0 0 1,0 0-1,0 0 0,0 0 1,0 0-1,0 0 1,1 0-1,-1 0 1,0 0-1,0 0 0,0 0 1,0 0-1,8 2-6,17-3 121,0 0-1,44-9 0,-50 7-109,105-17 108,90-15-2676,-151 24-2735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1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232 129 3025,'3'-10'585,"-1"0"0,-1 0 0,0 0 0,0 0 0,-2-18 0,1 23-344,0 1 0,-1 0 0,0 0 0,1-1 1,-2 1-1,-1-6 0,3 9-202,-1 1 0,1-1 0,0 0 1,-1 0-1,1 0 0,-1 1 0,1-1 0,-1 0 0,0 0 0,1 1 0,-1-1 0,0 1 1,1-1-1,-1 0 0,0 1 0,0-1 0,0 1 0,1 0 0,-1-1 0,0 1 1,0 0-1,0-1 0,0 1 0,0 0 0,0 0 0,0 0 0,1 0 0,-1 0 1,0 0-1,0 0 0,0 0 0,0 0 0,0 0 0,0 1 0,-1-1 0,-8 4 236,1 0-1,0 1 1,0 0-1,-10 8 1,13-9-206,1 1 0,0 0 1,0 0-1,0 0 0,0 1 1,-4 7-1,3-2-16,0-1 1,-9 22-1,13-25-47,0-1 0,0 1 0,1-1 0,0 1 0,0-1-1,0 1 1,1 0 0,0 0 0,0-1 0,1 1 0,0 0 0,2 7 0,0-4-7,0 0 0,1 0 1,0 0-1,1-1 0,0 1 1,12 16-1,9 6-12,34 35 0,35 24 13,-63-61 3,10 4 6,-31-25-2,-8-7-2,0 1 0,-1-1 0,1 1 0,-1-1 0,1 1-1,-1 0 1,0 0 0,0 0 0,2 5 0,-4-8-4,1 0 0,-1 0 1,0 0-1,0 1 1,0-1-1,0 0 1,0 0-1,0 0 1,0 0-1,0 0 1,0 1-1,0-1 1,0 0-1,0 0 1,0 0-1,0 0 1,0 0-1,0 1 1,0-1-1,0 0 1,0 0-1,0 0 1,0 0-1,0 1 1,0-1-1,0 0 1,0 0-1,0 0 1,0 0-1,0 0 1,-1 0-1,1 1 1,0-1-1,0 0 1,0 0-1,0 0 0,0 0 1,0 0-1,0 0 1,-1 0-1,1 0 1,0 1-1,0-1 1,-42 19 131,30-12-118,-2-1 0,1-1-1,-1 0 1,1 0 0,-1-2-1,0 1 1,-22 1 0,26-4-18,-69 8-89,62-7-401,-1 0 1,1-2 0,-27-2-1,15 1-2306,7-1-1655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18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37 4129,'-19'-6'2328,"-5"-4"-639,5 1-601,7 1-288,14 4-456,4 8-136,-6-2-128,6 2 184,17 17 384,6-1-47,6 3-217,2-6-104,15 1-160,4 3-40,-2-8-16,1-3 8,3-2-320,8-2-985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7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16 3585,'-1'-2'304,"0"1"-80,0 0-1,1 0 0,-1 0 1,0-1-1,0 1 0,0 0 0,0 0 1,0 0-1,0 1 0,0-1 1,0 0-1,-2-1 0,2 7 1005,-1-2-1069,0-1 0,0 1 1,0 0-1,0 0 0,0-1 0,0 1 0,-5 2 0,-8 10 289,-1 5-59,1 0 0,2 0 0,0 2 0,1 0-1,1 0 1,-12 33 0,5 3 370,-18 88 1,28-99-710,2 1 0,1 0 0,3 0 0,2 0 0,7 51 0,-5-87-48,0 1 0,1-1 0,0 0 1,1 0-1,0 0 0,1-1 0,1 0 1,10 18-1,-12-24-2,-1 0 0,1 0 0,0 0-1,0-1 1,1 0 0,-1 1 0,1-2 0,0 1 0,0 0 0,0-1 0,1 0 0,-1 0 0,1-1 0,0 0 0,-1 0 0,1 0 0,0 0 0,0-1-1,7 1 1,-1-2 0,1-1 0,-1 0 0,1 0 0,-1-2 0,0 1 0,0-1-1,0-1 1,21-10 0,-16 7 2,-1-2-1,-1 0 1,1-1-1,21-18 1,-11 5 6,33-37 0,-38 35 2,-1 0 0,0-1 0,-2-1 0,23-47-1,-33 56 4,0-1-1,-1-1 0,-1 1 0,-1-1 0,-1 0 0,0 0 0,-2-1 1,1-31-1,-4 29 8,-1-1 1,-2 1-1,-9-38 0,4 28 20,-28-59 0,35 87-38,1 3 0,1 0 0,-1-1-1,0 1 1,0 0 0,-1 1 0,1-1 0,0 0 0,-1 0 0,1 0-1,-1 1 1,-2-3 0,-2 1 11,3 5 2,3 11-2,1-10-17,7 60-6,3 30-1,-6-38 11,5 121 0,-10-127 4,9 189 57,-9-233-69,1 3-123,-1-1 0,2 1-1,-1 0 1,1-1 0,0 1 0,1-1-1,-1 0 1,6 10 0,11 9-1874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7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14 1888,'-2'0'222,"0"0"-1,1 0 1,-1-1-1,1 1 1,-1 0-1,1-1 1,-1 1-1,1-1 1,-1 1-1,-1-2 1,-7-2 477,7 3-473,0 0 1,-1 0 0,1 0 0,-1 1-1,1 0 1,-1-1 0,1 1-1,-1 1 1,1-1 0,-7 1 0,5 0 72,-1 0 1,0-1 0,0 0-1,-9-2 1,10 2-119,0-1-1,0 1 1,0 0 0,0 0-1,-1 1 1,-5 1 0,2 0 192,-1 1 0,-10 5 0,19-8-334,0 1 0,0 0 0,0 0 0,0-1 0,1 1 0,-1 0 0,0 0 0,0 0 0,1 0 0,-1 0 0,1-1 1,-1 1-1,1 1 0,-1-1 0,1 0 0,-1 0 0,1 2 0,-1 0 9,1 0-1,-1 0 1,1 0 0,0 0 0,1 5-1,-1-4-37,1-1-1,0 0 0,0 0 1,0 0-1,0 0 0,0 0 1,1 0-1,2 4 0,20 23 7,-17-23-15,11 18 0,-10-12-1,-4-5 0,8 11 1,3-2 4,34 30 1,-24-25-1,-10-8 3,56 56 25,-60-59-12,-1 1 0,-1 0 0,0 1 1,9 18-1,-17-31-18,-1 1 1,0-1-1,0 1 1,0-1 0,1 1-1,-1-1 1,0 1-1,0-1 1,0 1-1,0-1 1,0 1 0,0-1-1,0 1 1,0-1-1,0 1 1,0-1-1,0 1 1,0-1 0,0 1-1,0 0 1,-1-1-1,1 1 1,0-1-1,0 1 1,-1 0 0,0 0 1,0-1 0,0 1 1,1 0-1,-1-1 1,0 1-1,0 0 0,0-1 1,0 1-1,0-1 1,-1 1-1,0-1 1,-5 2 15,1-1 0,0 0 0,-10 0 1,16-1-21,-77 1 101,-107-10 1,171 8-126,0-2-1,0 1 1,-18-7 0,30 9-28,0-1-1,0 1 1,0 0 0,0-1 0,0 1-1,1-1 1,-1 0 0,0 1 0,0-1-1,1 0 1,-2-1 0,-1-4-1199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2:15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33 7666,'-3'-8'351,"2"6"-92,0-1 0,0 0-1,0 1 1,-1-1-1,1 1 1,-4-5-1,5 7-228,0 0-1,0 0 1,0-1-1,0 1 1,0 0-1,-1 0 1,1 0-1,0 0 0,0 0 1,0 0-1,0 0 1,0-1-1,0 1 1,0 0-1,-1 0 1,1 0-1,0 0 0,0 0 1,0 0-1,0 0 1,0 0-1,0 0 1,-1 0-1,1 0 1,0 0-1,0 0 0,0 0 1,0 0-1,0 0 1,-1 0-1,1 0 1,0 0-1,0 0 1,0 0-1,0 0 0,0 0 1,0 0-1,-1 0 1,1 0-1,0 0 1,0 1-1,0-1 1,0 0-1,0 0 0,0 0 1,0 0-1,-1 0 1,1 0-1,0 0 1,0 1-1,-2 1 202,0 1 0,0-1-1,0 1 1,1 0 0,-1 0 0,1 0 0,-2 3-1,-8 29 691,9-29-795,-10 41 304,-8 57 0,1 52-266,-11 175-49,15-172-109,10 78-31,5-204 23,10 59 0,-4-73-5,-3-16 3,-2-5 6,-2-11 12,-4-19 9,-1 0 1,-2 0-1,-1 1 0,-16-36 0,20 57-20,-21-49 8,-31-105-1,29 61 21,27 102 4,1 1 0,0-1 0,0 0 0,-1 0 0,1 1 0,0-1 0,0 0 0,0 0 0,0 1 0,0-1 0,0 0 0,0 0 0,0 0 0,0 1 0,0-1 0,1 0 0,-1 0 0,0 1 0,1-1 0,-1 0 0,0 0 0,1 1 0,-1-1 0,1 1 0,-1-1 0,1 0 0,0 0 0,1 0 140,0 0-1,0 0 1,0 0-1,0 0 0,1 0 1,-1 1-1,4-1 1,7-3-211,0 0 58,0 0 0,0 1 0,1 0 0,-1 1-1,1 1 1,-1 0 0,1 0 0,17 3 0,43 4-283,15-3-621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2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446 36 4545,'-5'0'326,"-7"1"520,-1-1-1,0-1 1,0-1 0,0 1-1,-14-5 1,-18-4 1032,0 1-476,34 6-1238,0 1-1,-1 1 0,1 0 1,-1 0-1,1 1 0,-1 0 1,1 1-1,0 1 0,-17 4 1,21-5-117,1 1 0,-1 1 1,1 0-1,-1 0 0,1 0 0,0 0 1,0 1-1,1 0 0,-1 0 0,1 1 1,0 0-1,0 0 0,0 0 0,1 0 1,-1 1-1,-6 11 0,6-7-42,1 1 0,0-1 1,1 1-1,0 0 0,0 0 0,1 1 0,1-1 0,0 0 1,0 0-1,1 1 0,0-1 0,1 0 0,1 1 0,0-1 1,3 11-1,0-3-3,2-1 0,-1 0 0,2-1 0,0 0 0,2 0 0,-1-1 0,2 0 0,13 16 0,-8-15-1,0 0 0,1-1 0,1-1 0,1 0-1,30 18 1,107 46 4,-125-64-5,4 0 14,0 0-1,0-2 1,1-2 0,63 11 0,-76-17 8,-22-4-20,0-1 0,0 0 1,0 1-1,0-1 0,0 1 0,0 0 1,0-1-1,0 1 0,0 0 1,0-1-1,-1 1 0,1 0 0,0 0 1,1 1-1,-3 1 25,-4-1 7,-31 2 31,1-2 0,-46-2 0,57 0-52,-14-2-188,-1-1-1,1-2 0,-64-17 1,90 19-398,-1 0 1,0-2 0,1 1-1,0-2 1,0 1 0,1-2 0,-20-13-1,-3-11-3904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8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8962,'-15'0'656,"24"4"-240,16-2-128,1 10-152,10 1-32,-1-3 72,19 6 0,12 1-56,-2 0-48,2-5-8,-2 2 24,-4-5-96,-10-9-5409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8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19 8530,'-1'-1'64,"1"0"0,-1 1 0,1-1 0,0 0 0,0 0 0,-1 0 0,1 0 0,0 0 0,0 0 0,0 0 1,0 0-1,0 0 0,0-1 0,0-2 826,1 7-73,-2 5-258,1 0-1,-5 16 1,1-2 38,-7 51 713,-22 152-512,30-195-762,2 1 0,4 53 0,-1-63-271,1 1 0,1-1 0,1 0 0,13 34 0,-15-48-7,0 0 0,1 0 0,0-1 0,0 1-1,0-1 1,1 0 0,-1 0 0,1-1 0,1 1-1,-1-1 1,1 0 0,7 4 0,17 11-1544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115 161 4417,'-9'-27'1957,"4"11"-505,-10-22 1,13 34-1192,0 0-1,-1 0 1,1 0 0,-1 1-1,1-1 1,-1 0 0,0 1 0,-1 0-1,1 0 1,-4-3 0,6 6-235,1-1 1,0 1-1,-1 0 1,1-1-1,-1 1 1,1 0-1,0 0 1,-1-1 0,1 1-1,-1 0 1,1 0-1,-1 0 1,1 0-1,0 0 1,-1 0-1,1-1 1,-1 1-1,1 0 1,-1 0 0,1 0-1,-1 0 1,1 1-1,-1-1 1,1 0-1,-1 0 1,1 0-1,0 0 1,-1 0 0,1 1-1,-1-1 1,1 0-1,-1 0 1,1 1-1,0-1 1,-1 0-1,1 0 1,0 1-1,-1-1 1,1 0 0,0 1-1,0-1 1,-1 1-1,1-1 1,0 0-1,0 1 1,-1-1-1,1 1 1,0-1-1,0 1 1,0-1 0,0 1-1,-1 3 91,1-1-1,-1 0 0,1 0 1,0 0-1,0 0 0,0 4 1,1 2 30,0 0 0,-1 15 0,0 3-105,-1 116 51,-20 148 0,14-205-49,4 106 0,5-81-20,-1-106-23,-1 0 0,0 0 0,1-1 0,1 9 0,-2-12-1,1 0 0,-1 0 0,0 0 0,1 1-1,0-1 1,-1 0 0,1 0 0,0 0 0,-1 0-1,1 0 1,0 0 0,0 0 0,0 0 0,0-1-1,0 1 1,0 0 0,0 0 0,2 0 0,-2 0 0,0-1 0,0 1 0,1-1 0,-1 1 0,0-1 1,0 0-1,1 0 0,-1 0 0,0 0 0,1 0 1,-1 0-1,0 0 0,0 0 0,1 0 0,-1 0 0,0-1 1,0 1-1,1-1 0,-1 1 0,0-1 0,0 1 1,0-1-1,0 0 0,0 1 0,0-1 0,0 0 0,2-2 1,1-1 5,0-1 0,0 0 1,-1 0-1,5-10 1,-4 7 1,19-27 15,-17 25-19,1 1 1,-2-1-1,1 0 1,-1-1-1,-1 1 1,5-16 0,-6 13-4,11-36-2,18-29 18,-27 66-6,35-79 125,4-27 72,17-16 6,-20 45-100,18-28-32,-44 93-71,1 0 0,28-31-1,-38 48-12,-2 2 8,0 1-1,1-1 0,5-4 1,-9 8-14,1 0 1,-1 0-1,0 0 1,1 1-1,-1-1 0,1 0 1,-1 1-1,1-1 1,0 1-1,-1-1 1,1 1-1,0 0 0,-1 0 1,1 0-1,0 0 1,1 0-1,-2 0-28,0 0-1,0 0 1,0 1 0,0-1-1,0 0 1,0 1 0,0-1-1,0 0 1,0 1 0,0-1 0,0 1-1,0 0 1,0-1 0,0 1-1,0 0 1,-1-1 0,1 1-1,0 0 1,-1 0 0,2 1-1,-1 2-322,1 0 0,-1 0 0,0 1 0,0-1-1,1 7 1,-2-11 350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7 9674,'-4'3'1760,"2"-12"-423,-3 17-369,-11 24-552,-1 28-344,3 8-24,-5 10-8,-1-3-16,5-3 0,-1-4-80,5-12-1256,7-6-857,6-30-839,4-20-953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 8194,'-23'-7'2616,"11"7"417,20 2-2177,9 0-456,8 9-176,6 1-144,6 1-24,10 9-24,3-1 8,12-11 152,6-8-536,19-10-2616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9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54 9730,'-19'-13'1704,"5"-3"-655,12 3-305,4 3-392,16 8-248,3 2-32,8 10-48,10 7-8,15 8 0,12-1-8,-4-3 16,-4-4 8,-2-9 8,-4-4-240,-11-4-1008,-2-2-457,-18-6-2536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8386,'-7'4'3673,"18"0"-2905,12-4 160,16-2-360,8 6-104,7 5-264,4-5-104,21 2-56,6 2 8,-3-2-80,-16-6-928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9:4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3737,'0'-2'259,"2"-53"4703,-1 49-4655,0 0-1,0 0 1,1 0-1,0 0 1,0 0-1,5-9 1,-4 8 97,0 1 1,0-1 0,-1 0-1,0 0 1,0-1 0,1-13-1,-1 17 82,-1 5-136,-1-1-311,0 0 1,1 1-1,-1-1 0,0 0 1,0 0-1,0 1 0,0-1 1,0 0-1,0 1 1,0-1-1,0 1 0,0-1 1,0 0-1,0 1 0,0-1 1,0 0-1,0 1 1,-1 2 148,-1 2-66,0 0-1,1 1 1,-1-1-1,1 0 1,0 1-1,1-1 0,0 1 1,0 6-1,10 140 57,8 144-147,-14-224-24,-2-34-11,11 56 0,5-1-29,-17-89 29,1 0 0,-1 1 0,1-1 1,-1 0-1,1 0 0,0 0 0,1 0 0,-1 0 1,1-1-1,-1 1 0,1-1 0,4 4 0,-6-6 3,1 1 0,-1-1-1,1 0 1,0 0 0,0 0 0,-1 0-1,1 0 1,0 0 0,0 0 0,0-1-1,0 1 1,0-1 0,0 1-1,0-1 1,0 0 0,0 0 0,0 0-1,0 0 1,0 0 0,1 0-1,-1-1 1,0 1 0,0-1 0,0 1-1,0-1 1,-1 0 0,4-1 0,2-2-1,-1 0 0,0 0 0,-1-1-1,1 0 1,-1 0 0,0 0 0,8-10 0,28-48 6,-30 43-1,26-39-1,83-145 8,-66 94 2,10-19-1,-49 105-1,1 0 0,26-29 1,-23 29 3,-9 15 5,-10 9-23,0 0 1,0 0 0,0 0-1,0 0 1,0 0 0,1 0-1,-1-1 1,0 1 0,0 0-1,0 0 1,0 0-1,1 0 1,-1 0 0,0 0-1,0 0 1,0 0 0,0 0-1,0 0 1,1 0 0,-1 0-1,0 0 1,0 0 0,0 0-1,0 0 1,1 0 0,-1 0-1,0 0 1,0 1-1,0-1 1,0 0 0,0 0-1,1 0 1,-1 0 0,0 0-1,0 0 1,0 0 0,0 0-1,0 1 1,0-1 0,0 0-1,0 0 1,1 0-1,-1 0 1,0 0 0,0 1-1,0-1 1,0 0 0,0 0-1,0 0 1,0 0 0,0 0-1,0 1 1,0-1 0,0 2-168,0-1 1,0 1 0,0-1 0,-1 1 0,1-1 0,0 1 0,-1-1 0,1 0 0,-1 1 0,0 1 0,-14 23-5917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28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0 174 5873,'12'-3'613,"-11"3"-539,0-1-1,0 1 1,1 0-1,-1-1 1,0 1 0,1 0-1,-1 0 1,3 0-1,0 0 83,-1 1 0,1 0 0,0 0 0,0 1 0,-1-1 1,1 1-1,-1 0 0,7 3 0,-6-2 137,1 0 1,0-1 0,9 4-1,-6-4-229,-1 0 0,1-1-1,0 0 1,1 0-1,-1-1 1,0 0 0,15-2-1,-9 0-45,25 2 0,-15 2-9,-15-1-4,1 0 1,15-1 0,62-11 19,0 0-18,122 7 8,-131 5-7,117 1-7,-150-1-1,0-2 0,50-7 0,-26-3 0,141-15 0,51 3 177,11 0 336,-66 16-350,-135 5-136,51 1 7,32-1-1,-112-1-19,70-13 0,-76 8-8,139-26 28,-108 25 129,0 3 0,72 4 1,-52 7-104,103 18 0,-112-11-36,-1-3 0,121-3 1,260 9 12,-323-3-29,-109-9-7,0 1-1,36 10 1,-28-5 4,0-1 0,41 3 0,67 0 17,-123-10-19,270-2 53,-257 0-47,26 3 131,-14 1-1276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29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179 320 6033,'-12'-1'544,"0"-2"-1,1 0 1,-1 0 0,0-1-1,1-1 1,0 0-1,0 0 1,0-1 0,-17-13-1,24 15-493,0 0 0,0 0 1,0 0-1,1 0 0,-1-1 0,1 1 0,0-1 0,0 0 0,0 0 1,1 0-1,0-1 0,0 1 0,0 0 0,1-1 0,0 0 1,0 1-1,0-1 0,1-6 0,-1 6-15,2 1 1,-1-1-1,1 0 1,0 0-1,0 0 1,0 0-1,1 1 1,0-1-1,0 1 1,0-1-1,1 1 0,0 0 1,0 0-1,0 0 1,1 0-1,0 0 1,5-4-1,-2 2 1,0 1-1,1 0 1,-1 0-1,2 1 1,-1 0-1,0 0 1,1 1 0,0 0-1,0 0 1,0 1-1,19-3 1,-12 4-18,0 2 0,0 0 0,-1 1 0,1 0 0,0 1 0,-1 1 0,1 0 0,-1 2 0,23 8 0,-30-9-12,-1 0 1,1 0-1,-1 1 1,0 0-1,0 0 0,-1 0 1,12 13-1,-1 3 30,17 25 0,-32-43-34,2 3 0,0 0 0,-1 0 0,1 1 0,-1-1 1,0 1-1,-1 0 0,1 0 0,-1 0 0,-1 0 0,1 0 0,-1 0 0,-1 0 0,1 1 0,-2 11 0,-1 3-46,-1-1 1,0 0-1,-2 0 0,-1 0 1,0-1-1,-2 1 0,-10 20 1,15-33 43,-1 0 1,0-1 0,-1 1 0,0-1 0,0 1 0,0-1-1,-1-1 1,0 1 0,0-1 0,-15 10 0,-13 9 14,-44 31 17,-16 10-8,91-65-25,-7 5 4,0 0-1,0 1 1,1 0-1,0 0 1,-12 14-1,20-20-3,1 0-1,-1 0 1,0 0-1,1 0 1,-1 0 0,1 0-1,-1 0 1,1 0-1,-1 0 1,1 0-1,-1 0 1,1 1-1,0-1 1,0 0 0,0-1 0,0 1-1,0-1 1,0 1 0,1 0-1,-1-1 1,0 1 0,0-1 0,1 1-1,-1-1 1,0 1 0,1-1 0,-1 1-1,0-1 1,1 1 0,-1-1-1,1 1 1,-1-1 0,1 1 0,-1-1-1,1 0 1,-1 1 0,1-1 0,0 0-1,6 4 0,0 0 0,0 0-1,1-1 1,-1 0 0,1-1 0,12 3-1,14 0 28,0-2 0,-1-2 0,1-1 0,45-5 0,-34-1-605,-1-2 1,78-25 0,-66 12-2394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29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31 105 9538,'-23'-8'2008,"15"6"-463,18-5-521,8-3-456,16 6-280,13 0 32,15 12-32,6-2 8,21 1-104,11 3-72,13-20-48,-5-11-16,-15 2 0,-4-4-208,-17 5-1992,-12 8-2017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29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35 8914,'-3'-9'394,"2"6"-204,0 1-1,0-1 1,0 1 0,0-1 0,0 1 0,0 0 0,-1 0 0,-1-3 0,3 5-176,0 0-1,-1 0 1,1 0-1,0-1 1,0 1-1,0 0 1,0 0 0,-1 0-1,1 0 1,0 0-1,0 0 1,0 0-1,-1 0 1,1 0-1,0 0 1,0 0 0,0 0-1,0 0 1,-1 0-1,1 0 1,0 0-1,0 0 1,0 0 0,-1 0-1,1 0 1,0 0-1,0 1 1,0-1-1,0 0 1,-1 0 0,1 0-1,0 0 1,0 0-1,0 0 1,0 1-1,0-1 1,0 0-1,-1 0 1,1 0 0,0 1-1,-5 6 58,0 1 0,0 0-1,-6 14 1,-3 13 133,2 0 1,-12 49-1,10-31-120,-13 35 10,-3 12-37,3 5-21,-34 115 32,55-200-133,0 1-1,-3 27 1,7-37-58,0 12-654,2-23 759,0 0 0,0 0 0,0 0 0,0 0 0,0 0 0,0 0 0,0 0 0,0 0 0,0 0 0,0 0 0,0 1 0,0-1 0,0 0 0,0 0 0,0 0 0,0 0 0,0 0 0,0 0 0,0 0 0,0 0 0,0 0 0,0 0 0,0 0 0,0 0 0,0 0 0,0 0 0,0 0 0,0 0 0,0 0 0,0 0 0,0 0 0,0 0 0,0 0 0,0 0 0,0 0 0,0 0 0,0 0 0,0 0 0,0 0 0,0 0 0,0 0 0,0 0 0,0 0 0,0 0 0,0 0 0,0 0 0,0 0 0,1 0 0,-1 0 0,0 0 0,0 0 0,0 0 0,0 0 0,0 0 0,0 0 0,0 0 0,0 0 0,0 0 0,0 0 0,0 0 0,0 0 0,3-3-608,5-7-554,9-16-1374,4-10-761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29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1 189 816,'21'-34'510,"21"-31"830,-22 42-418,2-5 320,-20 25-908,0 0 0,0 0 0,-1-1 0,1 1 0,-1 0 0,0-1 0,2-6 0,0 4 1104,-5 10 338,-1 1-1492,0-1 0,1 0 0,0 1 0,0-1 0,0 1 0,-2 9 0,1 1-7,-1 17 1,3-23-149,-3 41 187,-5 39-13,-1-31-195,-5 50 20,7 31-24,8-112-70,3 34 1,0-9 13,-3-42-139,0 0-1,-1 0 0,-3 13 1,4-22 6,0 1 0,-1-1 1,1 1-1,-1-1 0,1 1 1,-1-1-1,0 1 0,0-1 1,1 0-1,-1 1 0,-2 1 0,1-1-316,0-1 0,-1 1 0,1-1 0,0 1-1,-6 1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30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6385,'10'-16'1537,"15"1"-769,12-7 304,0 3-256,9 2-592,14 7-128,-2 2-56,-5 6-8,-9 12-112,1-2-848</inkml:trace>
  <inkml:trace contextRef="#ctx0" brushRef="#br0" timeOffset="1">723 213 11811,'-12'4'2040,"6"-2"-1128,8-6-392,8-6-128,1 3-272,5-9-72,3 9-16,3-3-40,-1 4-1072,-2 14-896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3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197 160 5137,'-3'-4'471,"-5"-8"1373,-15-16-1,20 25-1627,0 0-1,0 0 1,0 1 0,0 0-1,-1-1 1,1 1-1,0 0 1,-1 0-1,0 1 1,-5-3-1,7 4-200,1-1 0,-1 1-1,0 0 1,0 0-1,0 0 1,1 0 0,-1 0-1,0 0 1,0 1-1,1-1 1,-1 0-1,0 1 1,0-1 0,1 1-1,-1 0 1,1 0-1,-1-1 1,1 1-1,-1 0 1,1 0 0,-1 0-1,-1 2 1,0 1 28,-1 0 1,1 0 0,-1 1 0,1-1-1,1 1 1,-4 6 0,-3 10 102,2-1 1,0 2 0,-4 22-1,10-37-132,-6 22 21,2 2-1,1-1 1,1 1 0,1-1-1,2 1 1,2-1 0,0 1-1,11 46 1,-10-63-31,1-1 0,0 1 0,1-1 0,7 13-1,-11-22-1,1-1-1,0 1 0,1-1 0,-1 0 1,0 0-1,1 1 0,0-2 0,0 1 1,0 0-1,0-1 0,0 1 0,0-1 0,1 0 1,-1 0-1,1 0 0,-1 0 0,1-1 1,5 2-1,-5-2 2,-1-1-1,1 0 1,0 0 0,0 0-1,0 0 1,0-1 0,-1 0 0,1 1-1,0-1 1,-1 0 0,5-3-1,4-1 10,-2 0 0,17-11 0,1-3 4,-1-2 0,0-1 0,-2-2 0,0 0 0,-2-1 0,-1-1 0,0-2 0,29-51 0,-38 56-6,-2-1 1,-1 0-1,9-31 1,-14 35 8,0 0 0,-2-1-1,-1 1 1,1-35 0,-3 48-8,0-1 0,-1 1 0,0-1 0,0 1 0,-4-12 0,4 15-5,-1 0-1,0 1 1,0-1 0,-1 0-1,1 1 1,-1-1-1,1 1 1,-1 0 0,0-1-1,-6-3 1,3 2 2,0 0-1,-1 1 1,0 0 0,0 0-1,0 1 1,0 0 0,-12-4 0,15 6-8,-1 0 0,0 0 0,0 0 1,-1 1-1,1-1 0,0 1 1,0 0-1,0 1 0,0-1 0,0 1 1,0 0-1,-7 2 0,8-1-4,0 0 0,0 1 0,0-1 1,0 1-1,0-1 0,0 1 0,1 1 0,-7 5 0,3 0-7,1 0 1,-10 15 0,10-12-90,1-1 1,0 1-1,0 0 1,1 0-1,1 0 1,0 1-1,1-1 1,0 1-1,1 0 1,1 0-1,1 20 1,5 30-1971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31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 10498,'-14'4'608,"16"5"-152,-19 9 273,-14-1-313,3 12-360,9 18-40,6 7-8,-15 0 16,11-7-16,17-7-8,14-11-872,1-5-1593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3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75 311 9938,'-8'-9'302,"1"0"-1,0-1 1,1 0 0,0 0-1,0 0 1,1 0-1,-5-16 1,6 11-152,-1 0 0,2 0-1,0 0 1,-1-31 0,4 41-110,0 0 0,0 0 0,0 0 0,1 0 1,0 0-1,0 0 0,0 0 0,1 0 0,0 0 0,0 1 0,0-1 0,0 0 0,1 1 0,3-5 0,-3 6 1,0 0 0,0 0 0,0 0-1,0 1 1,0-1 0,0 1-1,0 0 1,1 0 0,-1 0 0,1 1-1,0-1 1,0 1 0,-1 0-1,1 0 1,0 0 0,0 0 0,0 1-1,4-1 1,-3 1-32,-1 0 1,0 1-1,0-1 1,1 1-1,-1 0 0,0 0 1,0 0-1,0 0 0,0 1 1,0-1-1,0 1 0,-1 0 1,6 3-1,-5-1-3,1 0 1,0 0-1,-1 1 1,0-1-1,0 1 1,0 0-1,-1 0 1,4 8-1,0 1 12,-1 1 1,0 0-1,-1 0 0,-1 1 1,-1-1-1,3 21 0,-5-22-1,0 0-1,0 1 1,-1-1-1,-1 0 1,-5 27-1,-30 80 64,31-107-64,-1 0 0,-1-1 1,-14 22-1,-31 32 59,2-2-24,28-34-51,21-30-1,0 0 0,1 0 1,-1 1-1,1-1 0,0 0 1,-1 1-1,1-1 0,0 0 0,0 0 1,0 1-1,0-1 0,0 0 0,0 1 1,0-1-1,0 0 0,1 2 1,0 1-2,1-1-1,-1 1 1,1-1 0,1 4 0,-1-4 0,0 0 0,0-1 0,0 0 0,0 1 0,0-1 0,1 0 0,-1 0 0,1 0 0,-1-1 1,1 1-1,0 0 0,0-1 0,-1 0 0,1 0 0,0 0 0,0 0 0,0 0 0,0-1 0,1 1 0,-1-1 0,4 1 0,2-1-28,0-1 1,0 1-1,0-1 0,0-1 1,0 1-1,11-5 1,12-5-1937,47-23 1,-45 16-2000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9:3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43 2304,'-2'-1'250,"1"1"0,-1 0 0,0-1 0,1 1-1,-1 0 1,0 0 0,1 0 0,-1 0 0,0 0-1,1 0 1,-1 0 0,-1 1 0,-22 8 1374,9-3-990,7-3-411,0 0 0,1 1 1,-1 0-1,1 0 1,0 1-1,0 0 0,-8 7 1,11-9 150,1 1 0,-1-1 0,0 1 0,-10 3-1,50-28 1047,-12 5-1305,69-34 272,-78 41-344,-10 7-38,0-1 0,0 1 0,0-1 0,0 1 0,1 0 0,-1 1 0,1-1 0,-1 1 0,1 0 0,-1 0 0,7 0 0,-1 1-33,-1 0 1,1 0-1,0 2 1,0-1-1,-1 1 1,1 0-1,-1 1 0,1 0 1,-1 1-1,0 0 1,14 8-1,25 21-1710,0 3-1290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9:33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103 205 1952,'-4'-1'657,"-1"-1"-1,1 0 0,-1 1 0,1 0 0,-1 0 0,1 0 0,-6 0 1,7 1-311,0 1 0,0-1 0,0 0-1,0 1 1,0 0 0,0 0 0,0 0 0,1 0 0,-1 0 0,0 0 0,-4 3 0,3-1 188,4-2-426,-1-1 0,0 1 0,0 0 0,0-1 0,0 1 0,0-1 0,1 1 0,-1-1 0,0 0 0,0 1 0,0-1 0,0 0 0,0 0 0,-2 1 0,3-1-99,0 0 0,-1 0 1,1 0-1,0 0 0,0 0 0,0 0 0,0 0 1,0 0-1,0 0 0,0 0 0,0 0 0,0 0 1,0 0-1,-1 0 0,1 0 0,0 0 1,0 0-1,0 0 0,0 0 0,0 0 0,0 0 1,0 0-1,0 0 0,0 0 0,0 0 0,0 0 1,-1 0-1,1 0 0,0 0 0,0-1 1,0 1-1,0 0 0,0 0 0,0 0 0,0 0 1,0 0-1,0 0 0,0 0 0,0 0 1,0 0-1,0 0 0,0 0 0,0-1 0,0 1 1,0 0-1,0 0 0,0 0 0,0 0 0,0 0 1,0 0-1,0 0 0,0 0 0,0 0 1,0 0-1,0 0 0,0-1 0,0 1 0,0 0 1,0 0-1,0 0 0,0 0 0,0 0 0,0 0 1,0 0-1,0 0 0,1 0 0,8-5 363,112-31 267,-97 30-611,20-4-3,53-3 0,-38 5-16,310-62 2,-274 40-1157,-19 6-1873,-37 12-407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9:34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7 203 5689,'-2'-4'652,"1"0"-1,0 0 1,0 0 0,0 0-1,1 0 1,0-1 0,0-6-1,8 77 1312,-2 28-1609,-3-26-281,12 68-1,-11-114-57,1 0 0,10 31 1,-14-50-16,1 0 0,-1 0 1,1 0-1,-1 0 1,1 0-1,0 0 1,0 0-1,0-1 1,1 1-1,2 2 1,-4-4-1,1 0 0,-1-1 0,0 1-1,1 0 1,-1-1 0,0 1 0,1-1 0,-1 1 0,1-1 0,-1 0 0,1 0 0,-1 1 0,1-1-1,-1 0 1,1 0 0,-1-1 0,1 1 0,-1 0 0,0 0 0,1-1 0,-1 1 0,1-1 0,-1 1-1,0-1 1,1 0 0,0 0 0,5-3 3,0-1-1,8-7 0,-13 9-1,13-9 4,-1-1 0,0 0 0,-1-1-1,15-22 1,-11 7 149,25-59 0,-34 71-52,46-119 770,-4 11-362,8 6-399,-41 94-148,-17 24 12,1 1 0,-1-1 0,1 1 0,-1-1-1,1 1 1,-1-1 0,1 1 0,0-1 0,-1 1 0,1-1 0,0 1 0,0 0 0,-1 0 0,1-1 0,1 1 0,11-1-913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9:34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21 9466,'-23'-1'2040,"23"1"-1942,-1 0 0,0 0 0,1 0 0,-1 0-1,0 0 1,0-1 0,1 1 0,-1 0 0,0 0 0,1-1-1,-2 0 1,2 1-64,0 0-1,0 0 0,0 0 1,0-1-1,-1 1 1,1 0-1,0 0 1,0 0-1,0-1 0,0 1 1,0 0-1,0 0 1,0 0-1,-1-1 1,1 1-1,0 0 0,0 0 1,0-1-1,0 1 1,0 0-1,0 0 1,0-1-1,1 1-8,-1-1 1,0 0-1,0 1 1,1-1-1,-1 1 1,0-1-1,1 1 0,-1-1 1,0 1-1,1-1 1,-1 1-1,1 0 1,-1-1-1,1 1 0,-1-1 1,1 1-1,-1 0 1,1 0-1,-1-1 1,2 1-1,1-1-4,1 0 1,-1 1-1,0 0 1,1-1-1,-1 1 1,1 1-1,-1-1 1,6 1-1,0 0-11,14 2 4,-1 1 1,0 1 0,0 0-1,0 2 1,27 12 0,-3-2-17,-45-16-51,0-1-1,0 0 0,-1 1 1,1-1-1,0 1 0,0-1 1,0 0-1,-1 1 0,1 0 1,0-1-1,-1 1 0,1 0 1,0-1-1,-1 1 0,1 0 1,-1-1-1,1 1 0,-1 0 0,1 0 1,-1 0-1,0 0 0,1-1 1,-1 1-1,0 0 0,0 0 1,0 0-1,0 0 0,1 0 1,-1 0-1,0 0 0,-1 0 1,1 0-1,0-1 0,0 3 1,-1 1 22,-1 0 0,1 1 0,-1-1 1,1 0-1,-1-1 0,-4 7 1,1-3 33,-1-1 1,1 0 0,-1 0-1,-1 0 1,-10 7 0,5-3 18,-10 11 0,3 0 111,-22 34 0,32-43-72,7-9-59,0 0 1,0 0-1,0 0 0,0 0 1,0 1-1,1-1 0,0 0 0,-1 1 1,1 0-1,0 3 0,1-5-4,0-1-1,0 1 1,0-1-1,0 1 0,1-1 1,-1 1-1,1-1 1,-1 1-1,1-1 0,-1 0 1,1 1-1,0-1 1,0 0-1,0 1 1,0-1-1,0 0 0,0 0 1,2 2-1,0 0 2,1 0-1,0 0 0,0 0 1,5 2-1,-6-4 3,0 0 0,1 1 0,-1-1 0,0-1 0,1 1 0,-1 0 1,1-1-1,-1 0 0,1 1 0,-1-1 0,6-1 0,3-1 6,23-6 1,-29 6-5,98-23-323,-42 14-1425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29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84 8482,'-29'-18'1032,"16"-3"-624,18 2 168,3 5-80,8 8-112,17 0 9,19 14-201,8 6-72,29 5 72,21 0 16,20-1-112,-6-8-40,-12-12 64,-7-2-1120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9:50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6 1816,'-4'-1'481,"0"0"-1,1 0 0,-1 0 1,0 1-1,0-1 0,0 1 0,0 0 1,0 0-1,0 0 0,0 1 1,0 0-1,-5 1 0,4-1-159,0 1 0,0 0-1,1 1 1,-1-1 0,0 1-1,1 0 1,0 0 0,-6 6-1,1 0-129,1 0-1,0 1 0,0 0 1,1 1-1,1-1 1,0 2-1,-7 14 0,-16 39 124,9-23-63,-28 87 1,19 9 7,12-48-154,16-86-102,-16 73 137,-10 110-1,25-129 28,2 0 1,13 106-1,-8-136-86,0 0 0,12 34 1,-11-47-54,1 1 0,1-1 1,14 22-1,-17-29-21,0 0-1,1-1 1,0 1-1,1-1 1,0-1-1,0 1 1,0-1-1,0 0 1,1-1-1,0 1 1,1-2-1,-1 1 1,1-1-1,12 4 1,59 18-405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9:5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292 110 448,'-24'-23'1928,"17"16"-1515,1 1-1,-1 0 0,0 0 1,-13-8-1,5 5 367,0 1 0,-1 1 0,-25-9 0,32 14-577,0 0 0,1 1 0,-1-1 1,0 2-1,0-1 0,0 1 0,0 1 1,-15 1-1,18-1-128,3 0-16,1-1 0,-1 1-1,0 0 1,0 0-1,-4 1 1,6-1-34,1-1 0,-1 1 0,0-1 0,0 1 0,1 0 0,-1-1-1,0 1 1,1 0 0,-1 0 0,1-1 0,-1 1 0,1 0 0,-1 0 0,1 0 0,0 0 0,-1 0 0,1 0 0,0 0 0,-1 1 0,1 1 47,0 0-1,0 0 1,0 0-1,0 0 1,0 1 0,0-1-1,1 0 1,-1-1 0,1 1-1,0 0 1,0 0 0,0 0-1,1 0 1,-1-1 0,3 4-1,2 3 95,0-1 0,1 0-1,9 8 1,-14-14-148,54 48 361,-37-34-308,-1 0 0,24 29 0,-4 4 160,-2 2 0,29 56 1,46 121 115,-92-182-287,-2 2 0,-2-1 0,16 95 0,-25-96-21,-1 1-1,-3-1 1,-1 1-1,-3 0 1,-2-1-1,-1 0 1,-22 84-1,14-85-64,-20 69 121,22-82-437,-21 44 1,-4-11-2547,4-13-2971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15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426 113 1552,'1'-6'146,"0"0"0,0 0-1,1 0 1,0 0-1,4-11 1,-5 16-140,-1-1 1,1 0 0,0 0-1,-1 0 1,0 1-1,1-1 1,-1 0-1,0 0 1,0 0 0,0 0-1,-1 0 1,1 0-1,-1-2 1,0-1 394,-1 0-1,0 0 1,-3-6 0,5 11-302,0-1-1,-1 1 1,1 0 0,0-1-1,-1 1 1,1 0 0,0-1 0,-1 1-1,1 0 1,-1 0 0,1-1 0,0 1-1,-1 0 1,1 0 0,-1 0-1,1-1 1,-1 1 0,1 0 0,0 0-1,-1 0 1,0 0 0,-11 0 591,6 1-319,3-1-199,0-1 0,0 1 1,0-1-1,0 1 1,-3-2-1,4 1-116,1 0 0,0 1 0,-1 0 0,1-1 0,0 1 0,-1 0 0,1-1 0,0 1 0,-1 0 0,1 0 0,0 0 0,-1 0 0,1 0 0,0 1 0,-1-1 0,1 0 0,0 1 0,-1-1 0,1 0 0,0 1-1,-1 0 1,1-1 0,-2 2 0,-4 5 112,0 0-1,0 0 1,1 1-1,-10 14 1,0 3-22,1 1-1,2 0 1,-18 46 0,-20 92 80,46-150-219,-72 309 76,13 54 433,34-95 703,27-190-582,8 92-1,-1-140-448,14 61 1,-12-82-152,0 1 0,2-1 1,13 28-1,-14-37-30,1 1-1,1-1 1,0-1 0,1 0-1,20 21 1,0-7-46,34 25 0,-63-52 38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19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45 3753,'0'-4'406,"-1"0"0,0 0 0,0 0 0,0 0 0,-1 0 0,1 1 0,-1-1 0,-2-4 0,4 8-318,-1-1 0,1 1-1,0-1 1,-1 1 0,1 0 0,0-1 0,-1 1 0,1 0-1,0-1 1,-1 1 0,1 0 0,-1 0 0,1-1 0,0 1-1,-1 0 1,1 0 0,-2 0 0,2 0-34,0 0-1,-1 0 1,1 0 0,0 0 0,0 0-1,-1 0 1,1 0 0,0 0 0,-1 0-1,1 1 1,0-1 0,0 0 0,-1 0-1,1 0 1,0 0 0,0 1 0,-1-1-1,1 0 1,0 0 0,0 1 0,-2 1 126,1 1 1,0-1 0,0 1 0,0-1-1,-1 3 1,1-1-122,-3 9 166,0 1-1,1-1 1,-2 15 0,1 43-85,3-48-68,-1 646 52,5-579-620,-3-65 304,1 19-118,0-39 290,0 0-1,0 0 1,0 0 0,0-1-1,1 1 1,4 8-1,-5-11 20,-1-1 0,1 0-1,0 1 1,0-1-1,0 0 1,0 0-1,0 1 1,0-1 0,0 0-1,0 0 1,0 0-1,0 0 1,1-1-1,-1 1 1,0 0 0,1 0-1,-1-1 1,0 1-1,1-1 1,-1 1 0,1-1-1,-1 1 1,1-1-1,1 0 1,-1 0 7,0-1 0,1 1 0,-1-1 0,0 0 1,0 1-1,0-1 0,0 0 0,0 0 0,-1 0 0,1-1 1,0 1-1,0 0 0,-1-1 0,1 1 0,-1-1 0,1 0 0,-1 1 1,2-3-1,11-16 303,19-37-1,7-26 187,-34 70-442,172-393 1173,-109 245-1003,-55 128-171,27-46 0,-38 74-45,8-11 12,-11 16-18,1-1 0,-1 1 0,0-1 0,1 1 0,-1 0 0,1-1 0,-1 1 1,1 0-1,-1-1 0,1 1 0,0 0 0,-1-1 0,1 1 0,-1 0 1,1 0-1,0 0 0,-1 0 0,1 0 0,-1 0 0,1 0 0,0 0 1,0 0-1,0 0-1,-1 0 0,0 0 1,1 0-1,-1 0 0,0 0 0,0 1 1,1-1-1,-1 0 0,0 0 0,0 0 1,1 1-1,-1-1 0,0 0 0,0 0 1,0 0-1,1 1 0,-1-1 1,0 0-1,0 1 0,0-1 0,0 0 1,0 0-1,1 1 0,-1-1 0,0 0 1,0 1-1,0-1 0,0 0 0,0 1 1,2 47-1126,3-17-1530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0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12 3561,'0'-4'2176,"-10"-1"-399,10 3-313,6 4-192,-4 9-384,4 7-295,-16 13-241,-11 15 48,4 22-88,11 7-120,-2 11-136,-6-3-16,3-19-16,5-2-16,14-22-744,-6-36-873,9 0-1303,9-21-1753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61 7074,'-18'4'1536,"8"-4"-176,14-2-312,6-2-351,21 0-17,17 2-96,3-6-304,9-1-32,25 3-64,-19-4-72,-2 0-40,15 9 24,-7-1-520,-4-4-1288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29 4265,'-17'-8'1183,"12"5"-784,-1 0-1,0 0 1,0 1 0,1 0 0,-1 0-1,-10-2 1,8 3-196,1 1 1,-1-1-1,1 1 0,-11 2 0,16-2-147,1 0 1,-1 0-1,0 1 0,0-1 0,0 1 0,0 0 0,1 0 0,-1-1 1,0 1-1,1 0 0,-1 0 0,0 0 0,1 1 0,0-1 0,-1 0 0,1 1 1,0-1-1,-1 0 0,1 1 0,0 0 0,-2 3 0,2-2 177,1-2-199,0-1 1,0 1 0,0-1 0,0 0 0,0 1-1,-1-1 1,1 0 0,0 1 0,0-1 0,0 1-1,0-1 1,-1 0 0,1 1 0,0-1 0,0 0 0,-1 0-1,1 1 1,0-1 0,-1 0 0,1 0 0,0 1-1,-1-1 1,1 0 0,0 0 0,-1 0 0,1 1-1,-1-1 1,1 0-22,0 0-1,0 0 1,0 0-1,0 0 1,0 0 0,0 0-1,0 0 1,0 0-1,0 0 1,0 0-1,0 0 1,0 1 0,0-1-1,-1 0 1,1 0-1,0 0 1,0 0-1,0 0 1,0 0 0,0 0-1,0 0 1,0 0-1,0 0 1,0 0-1,0 0 1,0 1-1,0-1 1,0 0 0,0 0-1,0 0 1,0 0-1,0 0 1,0 0-1,1 0 1,-1 0 0,0 0-1,0 0 1,0 0-1,0 0 1,0 1-1,0-1 1,0 0 0,0 0-1,0 0 1,0 0-1,0 0 1,0 0-1,0 0 1,0 0 0,0 0-1,0 0 1,1 0-1,-1 0 1,5 6 166,2 0-78,0 0 0,1 0 0,0-1 0,0 0 0,0-1 0,0 0 0,17 6 0,-12-6-43,0-1-1,0 0 1,0-1-1,25 1 1,-12-4-44,42-5-1,25-11 14,-71 13 8,175-24 55,-113 21-1001,-11 0-3374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6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5 7298,'-4'-4'1160,"-4"4"-104,3 2-128,-3 2-288,0 9-336,0 5-64,1 11 225,-5 0 279,0 4 184,3 11-136,-1 10-416,0 4-176,1 6-136,-1-6-8,4 4-8,4 10-8,10-18-728,7-13-1312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1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316 239 2104,'-78'-108'3540,"64"89"-2772,-1 0 1,-1 2-1,-23-21 1,34 34-607,0 0 0,0 0 0,0 1 0,-1-1 0,1 1 0,-1 0 0,0 1-1,0 0 1,0-1 0,0 2 0,0-1 0,-8 0 0,11 2-95,1 0 1,-1-1-1,1 2 0,-1-1 1,0 0-1,1 0 0,-1 1 0,1 0 1,0-1-1,-1 1 0,1 0 0,-1 0 1,1 0-1,0 0 0,0 1 0,0-1 1,-1 1-1,1-1 0,1 1 0,-1 0 1,0 0-1,0 0 0,1 0 0,-1 0 1,1 0-1,-1 0 0,1 0 0,0 1 1,0-1-1,0 0 0,0 1 1,0 4-1,-2 3 43,2 0 1,-1 0-1,1 0 0,1 0 1,1 20-1,2-3 22,8 30-1,3-1 47,27 69-1,34 54-32,-49-119-138,63 169 34,-23 8 7,-14 72 47,-48-253-64,-2-1-1,-2 1 1,-3 0-1,-2-1 1,-3 0-1,-16 58 1,18-86-4,-2 0 1,-20 45-1,12-44 14,-37 51 0,-100 111 123,80-115-34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29.0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1014 4897,'-5'-6'1856,"7"0"-231,7-7-681,9-5-232,32 10-336,12 5-144,13-25-104,15-6-16,37-21-80,22-11-16,65-30 0,22-11-280,-31-19-968,2-15 96,53-8 416,-5-8-385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2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7 7826,'-4'-1'435,"2"0"-288,0 0 0,0 0 0,0 1 0,0-1 0,0 1 1,1-1-1,-1 1 0,0 0 0,0 0 0,0 0 0,0 0 1,0 0-1,-4 1 0,0 2 127,0 0 0,0 1 0,1 0 0,0 0 0,-1 0 0,-5 7 0,1 0-80,1 0 1,1 1 0,-1 0 0,2 0-1,0 1 1,1 0 0,-9 24 0,-25 106 540,24-67-536,5 1-1,-5 149 0,19-94-134,0-108-52,1 0-1,10 35 1,-10-45-7,1 0 0,0 0 0,8 14 1,-10-23-4,1 0-1,-1 0 1,1 0 0,0 0 0,0 0 0,0-1 0,1 0 0,0 0 0,-1 0-1,7 3 1,-5-4 0,0 0 1,-1 0-1,1-1 0,0 0 0,0 0 0,0 0 0,0-1 0,1 0 0,5 1 1,-2-2 0,0 0 0,0-1 0,-1 0 0,1 0 1,11-4-1,8-4 7,0-1-1,48-26 1,-56 26-6,182-87 28,-178 84-24,45-31 0,-46 25 2,27-28 0,-48 44-9,69-73 20,-57 58-12,-1 0 0,17-30 0,32-90 32,-45 94-25,-9 22-2,-1-1-1,-1 1 0,9-46 0,-15 58-6,0-1 0,0 0 0,-1 0 0,0 0-1,-1 0 1,0 0 0,-1 0 0,0 0 0,-1 1 0,-7-19-1,9 25-2,-1 0 0,0 0 0,0 0-1,-1 0 1,-4-5 0,7 9-4,-1-1 1,0 0-1,0 0 0,0 1 1,0-1-1,0 0 0,0 1 1,0-1-1,0 1 1,0-1-1,0 1 0,0-1 1,0 1-1,0 0 1,0 0-1,0 0 0,-1-1 1,1 1-1,0 0 0,0 1 1,0-1-1,0 0 1,-1 0-1,0 1 0,-2 0 0,0 1 0,1-1 0,-1 1 0,1 0 0,0 1 0,-1-1 0,1 0 0,0 1-1,0 0 1,1 0 0,-1-1 0,0 2 0,-2 3 0,-1 3-3,0-1 1,1 1-1,0 0 1,-7 21-1,5-12 7,2-8 1,-3 9 47,1 0 1,0 0-1,-6 38 0,9-14 11,3 51 0,1-56-57,1 27 10,11 80 0,-2-83-7,8 78 14,-17-132-31,10 89-31,-9-86-113,1 0 0,0 0 0,1-1 0,0 1 1,9 16-1,-9-22-293,0 0 1,0-1-1,9 10 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29.7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38 926 2144,'-22'6'2609,"15"-16"-601,-1-4-279,12-1-777,19-14-184,20-23-24,19-8-80,38-16-239,18 0-73,33-18-160,12-17-96,8-9-72,13-6 16,52-23-2305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30.5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1228 296,'-20'-1'842,"-24"-5"0,37 4-545,1 1 0,-1-1 0,0 0-1,1-1 1,-1 1 0,-11-8 0,16 8-176,-1 0 1,1 0-1,0 0 0,0 0 0,0 0 0,0 0 0,1-1 0,-1 1 1,1-1-1,-1 1 0,1-1 0,0 0 0,0 0 0,0 1 0,0-1 1,1 0-1,-1 0 0,1 0 0,0-3 0,-1-1 62,2 0-1,-1 1 1,1-1-1,0 0 1,0 1 0,1-1-1,4-11 1,1 3 9,0 2 1,1-1-1,0 1 1,1 0-1,0 1 1,1 0-1,1 1 1,12-12-1,107-78 800,-123 96-940,124-86 416,160-80 0,-184 115-451,198-110 14,-103 37-290,-19 11-1617,27 0-2930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31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64 669 1344,'-31'17'1489,"12"-3"327,5-12-40,14-10-591,16-2-49,30-32 16,18-7-296,39-20-624,7-17-136,24-5-72,-3-15 0,-12-18-312,18 8-1576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4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124 277 1024,'-13'-5'1783,"10"4"-1412,0 0 0,0 0 0,0 0 0,1-1 1,-1 1-1,0-1 0,1 0 0,-1 1 0,1-1 1,0 0-1,0 0 0,-3-3 0,-12-16 1386,10 13-1231,0 0 0,-6-10-1,11 16-445,1 0-1,-1 0 0,1 0 0,-1 0 1,0 0-1,0 0 0,-4-2 0,-2-2 96,8 6-162,0 0 0,0 0 1,-1-1-1,1 1 1,0 0-1,0-1 1,-1 1-1,1 0 1,0-1-1,0 1 1,0 0-1,0-1 1,0 1-1,0 0 0,-1-1 1,1 1-1,0-1 1,0 1-1,0 0 1,0-1-1,0 1 1,1-1-1,-3-6 192,2 7-194,0-1-1,0 1 1,0 0-1,-1-1 1,1 1-1,0 0 0,0-1 1,0 1-1,0 0 1,0-1-1,0 1 1,0 0-1,0-1 1,0 1-1,0 0 1,0-1-1,0 1 0,0 0 1,0-1-1,1 1 1,-1 0-1,0-1 1,0 1-1,0 0 1,0 0-1,1-1 0,-1 1 1,0 0-1,0-1 1,0 1-1,1 0 1,-1-1-1,14-8 301,-4 2-137,22-18 655,67-37 1,-87 55-795,1 2-1,-1-1 1,1 1 0,0 1-1,0 0 1,1 1 0,-1 1-1,1 0 1,18-1 0,-26 4-33,0-1 0,-1 1 0,1 0 0,-1 0 0,1 1 0,-1-1 0,0 1 1,1 1-1,-1-1 0,0 1 0,0-1 0,-1 1 0,1 1 0,-1-1 1,1 1-1,-1 0 0,6 6 0,-7-5 5,1 0-1,0 0 1,-1 0-1,0 1 1,0-1 0,-1 1-1,0-1 1,0 1-1,0 0 1,0 0 0,-1 0-1,0 0 1,0 0-1,-1 0 1,0 11 0,-1-10 5,0 1 1,-1 0-1,0-1 0,-4 13 1,-16 27 40,18-39-46,-21 42 21,-2 0-1,-34 45 1,22-45-21,-14 21-3,-10 29 8,48-74-15,-20 53 0,33-75 0,0 1 0,1 0 0,0 0 0,0 0-1,0-1 1,1 1 0,-1 0 0,1 0-1,0 0 1,1 0 0,-1 0 0,1 0 0,0 0-1,0 0 1,1 0 0,-1 0 0,1-1 0,0 1-1,0-1 1,1 1 0,-1-1 0,1 0 0,0 0-1,0 0 1,0 0 0,1-1 0,-1 1 0,1-1-1,7 5 1,-7-5 3,0-1 1,0 0-1,0-1 0,0 1 0,1-1 0,-1 0 0,0 0 1,1 0-1,-1 0 0,7 0 0,4-2-171,27-3-1,-26 2-135,58-8-2971,-42 4 331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5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41 6161,'7'-18'824,"1"11"-15,-2-1 599,-10 0-360,-10 12-624,7 0-200,-5 15-160,-9 12-24,-4 12 32,-1 9 24,-10 6-56,1 0-16,19-5-24,11-13-8,6-17-1416,13-7-1425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5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39 5689,'-1'-11'1679,"1"9"-1552,0 0 1,0 0 0,0 0 0,0 0 0,0 0-1,0 0 1,0 0 0,2-3 0,0 1 309,-1 3-103,-4 0-41,3 1-273,0 0-10,-1 0 1,1 0-1,0 0 1,0 0-1,0 0 0,0 0 1,0 0-1,0 0 1,-1 0-1,1 0 0,0 0 1,0 0-1,0 0 1,0 0-1,0 0 0,0 0 1,-1 0-1,1 0 1,0 0-1,0 0 0,0 0 1,0 1-1,0-1 1,0 0-1,0 0 1,0 0-1,0 0 0,-1 0 1,1 0-1,0 0 1,0 0-1,0 1 0,0-1 1,0 0-1,-13 25 274,4-8-106,8-16-149,-21 41 712,-25 64 0,26-35-605,-18 93 1,23-89-110,4-23-18,-15 78 17,21-94-18,-2 56-1,7-74-9,4 32-1,-3-48 1,0 0 0,1 0-1,-1 0 1,1 0 0,-1 0 0,1 0 0,0 0-1,0 0 1,0-1 0,0 1 0,0 0 0,0 0-1,0-1 1,1 1 0,-1-1 0,3 3 0,-3-3 1,0-1 1,1 1 0,-1 0 0,1-1 0,-1 1 0,0-1 0,1 0-1,-1 1 1,1-1 0,-1 0 0,1 0 0,0 0 0,-1 0 0,1 0 0,-1 0-1,1 0 1,1-1 0,3-1 7,0 0 0,-1 0 0,1-1 0,0 0 0,-1 0 0,1 0 0,-1-1 0,7-6 0,-1 0 9,-1-1 0,0 0 0,0 0 0,-1-1 0,-1 0 0,0-1 0,0 0 0,-2 0 0,1-1 0,7-26 0,-13 35-6,1 0-1,-1-1 1,-1 1 0,1 0 0,-1-1 0,0 1 0,0 0 0,0-1 0,-1 1 0,0 0 0,0-1-1,0 1 1,-1 0 0,1 0 0,-1 0 0,0 0 0,-1 0 0,-3-5 0,5 8-7,-1 0 1,0 0-1,1 0 0,-1 0 1,0 0-1,0 0 1,0 1-1,0-1 1,0 1-1,-1-1 1,-4-1-1,6 2-6,-1 0 0,0 0 0,1 0 0,-1-1 0,1 1 0,-1 0-1,1-1 1,0 1 0,-1-1 0,1 1 0,0-1 0,0 0 0,0 1 0,0-1 0,-1-3 0,2 5-11,0 0 0,0 0 0,0 0 0,0 0 0,0 0 0,0-1 0,0 1 0,0 0 0,0 0 0,0 0 0,0-1 0,0 1 0,0 0 0,0 0 0,0 0 0,0 0 0,0-1 0,0 1 0,0 0 0,0 0 0,0 0 0,0 0 0,0-1 0,0 1 0,0 0 0,0 0 0,0 0 0,1 0 0,-1-1 0,0 1 0,0 0 0,0 0 0,0 0 0,0 0 0,0 0 0,1 0 0,-1-1 0,0 1 0,0 0 0,0 0 0,0 0 0,1 0 0,-1 0 0,0 0 0,0 0 0,0 0 0,0 0 0,1 0 0,-1 0 0,0 0 0,0 0 0,0 0 0,1 0 0,-1 0 0,0 0 0,0 0 0,0 0 0,0 0 0,1 0 0,-1 0 0,0 0 0,0 1 0,0-1 0,1 0 0,6 5-1417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 5129,'-2'0'198,"1"0"0,0 1 0,0-1 0,0 0-1,-1 1 1,1-1 0,0 0 0,0 1 0,0 0 0,0-1 0,0 1 0,0 0 0,0-1-1,0 1 1,0 0 0,0 0 0,0 0 0,0 0 0,0 0 0,1 0 0,-1 0-1,0 0 1,1 0 0,-1 0 0,1 0 0,-1 2 0,-2 3-81,1 1 0,1 0 0,-2 10 0,3-16-69,-2 10 49,2 1 1,0 12 0,0 13-13,-14 103 46,10-58-96,7 86 1,3-110-35,-5-50-3,0-1 0,1 0 0,0 0 0,5 11-1,-6-16-1,0 0 0,0 0-1,0 0 1,0 0 0,0 0-1,1-1 1,-1 1 0,1-1-1,-1 1 1,1-1 0,0 1-1,-1-1 1,1 0-1,0 0 1,0 0 0,4 2-1,-3-2 28,-1-1 0,1 1 0,0-1 0,0 0 0,-1 0 0,1 0 0,0 0-1,0 0 1,0 0 0,-1-1 0,5-1 0,2-1 124,-1 0 0,1-1 0,-1 0 0,0-1 0,0 0 0,11-8 0,-10 5-54,-1 0-1,0 0 1,0-1 0,9-12-1,21-40 11,-27 40-85,-1 0 0,-1-1 1,10-38-1,4-11 3,12-23 161,24-60 222,-55 146-404,0 1 0,0-1 0,0 1 0,1-1 0,11-12 0,-7 9-508,-9 10 471,0 1 1,0 0-1,0 0 1,0 0-1,0 0 1,0 0-1,0 0 1,0 0-1,0 0 1,0 0-1,0 0 1,0-1-1,1 1 1,-1 0-1,0 0 1,0 0-1,0 0 1,0 0-1,0 0 1,0 0-1,0 0 1,0 0-1,0 0 1,0 0-1,0 0 1,1 0-1,-1 0 1,0 0-1,0 0 1,0 0-1,0 0 1,0 0-1,0 0 1,0 0-1,0 0 1,1 0-1,-1 0 1,0 0-1,0 0 1,0 0-1,0 0 1,0 0-1,0 0 1,0 0 0,0 0-1,0 0 1,0 0-1,1 0 1,-1 0-1,0 1 1,0-1-1,0 0 1,0 0-1,0 0 1,0 0-1,0 0 1,0 0-1,2 10-3586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6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 7474,'-15'2'1104,"1"2"-344,12-4-8,8 0-304,2-2-216,9-4 48,-1 6-24,-6 8-24,11 7 105,0-3-49,6 11-224,2-2-16,4-7-24,0-10 168,16-14-1577,7-9-1191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7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24 4737,'3'-14'1024,"3"5"-40,-2 9 1513,-8 11-1801,-2 13-128,-1 22-176,-5 12-80,0 18-168,7 11-80,1-2-40,-2-8-8,4-5-1160,0-12-1000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1 726 7210,'0'0'40,"0"0"1,0-1-1,0 1 1,0-1-1,1 1 1,-1 0-1,0-1 1,0 1-1,1-1 1,-1 1-1,0 0 1,0-1-1,1 1 1,-1 0-1,0-1 1,1 1-1,-1 0 1,1 0-1,-1 0 1,0-1 0,1 1-1,-1 0 1,1 0-1,-1 0 1,1 0-1,-1 0 1,1-1-1,-1 1 1,1 0-1,11-4 174,-3-2-64,0 0 0,-1 0 0,0-1 1,0 0-1,10-11 0,32-46 257,-29 36-357,72-82 358,-6 8 356,-70 80-522,96-119 1413,-84 109-1324,1 1 1,37-30-1,-41 39-238,21-15 58,-26 25-87,-20 12-63,-1 0 0,0 0-1,1 0 1,-1-1 0,0 1-1,0 0 1,1 0 0,-1 0-1,0 0 1,1 0 0,-1 0-1,0 0 1,1 0 0,-1 0-1,0 0 1,1 0 0,-1 0-1,0 0 1,0 0 0,1 0-1,-1 0 1,0 0 0,1 0 0,-1 0-1,0 0 1,1 1 0,-1-1-1,0 0 1,0 0 0,1 0-1,-1 0 1,0 1 0,0-1-1,1 0 1,-1 0 0,0 1-1,0-1 1,0 0 0,1 0-1,-1 1 1,0-1 0,0 0-1,0 1 1,0-1 0,0 0-1,0 1 1,0-1 0,0 0-1,0 0 1,0 1 0,0-1-1,0 0 1,0 1 0,0 0 1,1 6 11,0 0 1,-1 0-1,0 0 1,0 0-1,-1 0 0,-3 13 1,-1 0 6,-10 20 0,5-14-5,-98 292 88,96-279-95,-1 2-3,-14 73-1,26-108-39,1 0-1,-1 0 0,1 0 0,0 0 0,0-1 0,1 1 0,0 0 1,2 7-1,-3-12-52,1 1 0,-1 0 0,1 0 1,0-1-1,0 1 0,0 0 0,0-1 0,0 1 1,0-1-1,0 1 0,1-1 0,-1 0 1,0 1-1,1-1 0,-1 0 0,1 0 0,-1 0 1,1 0-1,0 0 0,-1 0 0,1-1 0,0 1 1,0 0-1,0-1 0,-1 1 0,1-1 0,0 0 1,2 0-1,21-1-1550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0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 6449,'-10'-2'4929,"4"4"-3456,6 14-361,-6 3-224,-7 14-656,-1 10-112,7 11-96,-1 12 0,6 0 0,2-4-8,21-2-8,-3-4-16,3-18-792,12-16-736,-8-38-1257,6-11-760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8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61 8602,'0'-3'229,"-1"0"0,2 1 0,-1-1 0,0 0 0,1 0 1,-1 1-1,1-1 0,0 0 0,2-4 0,0-3 585,-3 10-795,0 0 0,0 0 0,0 0 0,0 0 0,0 0 0,0 0 0,0-1 0,0 1 0,0 0 0,0 0 0,0 0 0,0 0 0,0 0 0,0 0 0,0 0 0,0 0 0,0 0 0,0 0 0,0-1 0,0 1 0,0 0 1,1 0-1,-1 0 0,0 0 0,0 0 0,0 0 0,0 0 0,0 0 0,0 0 0,0 0 0,0 0 0,0 0 0,0 0 0,0 0 0,1 0 0,-1 0 0,0 0 0,0 0 0,0 0 0,0 0 0,0-1 0,0 2 0,0-1 1,0 0-1,1 0 0,-1 0 0,2 5 241,1 14-222,-3-9-32,-1-1 0,0 1 0,-1-1 1,0 0-1,-1 0 0,-4 12 0,3-9-1,-4 15 5,1 1-1,2 0 1,-4 36 0,6-8-1,-9 80 14,8-109-19,-7 65 14,11-79-18,0-1 1,1 1-1,1-1 0,-1 1 1,6 16-1,-6-26-1,0 0 0,0 0 0,0 0 0,0 0 0,1 0-1,-1-1 1,1 1 0,-1 0 0,1-1 0,0 0 0,3 4 0,-4-5 1,1 0-1,0 0 1,0 0-1,0 0 1,0 0-1,0 0 1,0-1-1,0 1 1,0-1-1,0 1 1,0-1-1,0 0 1,0 0-1,0 0 1,0 0-1,1 0 1,2-1-1,0 0 3,-1 0-1,0 0 1,0-1-1,0 1 1,0-1-1,0 0 1,0 0-1,0 0 1,-1-1-1,1 1 1,-1-1-1,0 0 1,4-4-1,3-4 7,-1 0 0,14-23-1,29-61 234,79-118 573,-110 180-748,2 1 0,48-51-1,-30 42-41,57-43-1,-81 70-717,31-18 0,-38 24-1592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8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18 2553,'-11'5'1524,"0"0"42,8-4-1225,0 0 0,0 1 0,0-1 1,0 1-1,-4 2 0,-10 6 1362,17-10-1664,0 0 1,0 0-1,0 0 0,0 0 1,0 0-1,0 0 1,1 0-1,-1 0 1,0 0-1,0 0 1,0 0-1,0 0 1,0 0-1,0 0 1,0 0-1,0 0 0,1 0 1,-1 0-1,0 1 1,0-1-1,0 0 1,0 0-1,0 0 1,0 0-1,0 0 1,0 0-1,0 0 0,0 0 1,0 1-1,0-1 1,0 0-1,0 0 1,0 0-1,0 0 1,0 0-1,0 0 1,0 1-1,0-1 0,0 0 1,0 0-1,0 0 1,0 0-1,0 0 1,0 0-1,0 1 1,0-1-1,0 0 1,0 0-1,0 0 1,0 0-1,0 0 0,0 0 1,0 0-1,0 0 1,0 1-1,-1-1 1,1 0-1,13-7 775,-8 4-577,1 0 0,-1 1 0,1 0 0,10-3 0,24-9 281,-31 11-484,0 0 0,1 0 1,-1 0-1,12-1 1,26 3 10,-20 1-25,-24-1-123,1 1 0,-1 0 0,1 0 0,-1 0 0,1 1 0,-1-1 1,1 1-1,-1 0 0,1 0 0,4 2 0,8 8-2030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16 1936,'-6'-8'2393,"0"2"-553,3 4 97,-1 2-305,2 12-624,0 9-184,-2 26-303,0 13-169,-4 15-192,-1-3-64,-1 3-40,-2-1-8,-1-8-24,-3-10-376,9-27-416,5-4 327,5-11-1327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2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67 2609,'-9'-1'336,"-1"0"-59,8 0 190,6-1 424,-3 2-795,-1-1 0,1 1-1,-1 0 1,1-1 0,-1 1 0,1 0 0,-1-1 0,0 1 0,1 0 0,-1-1 0,0 1 0,1-1 0,-1 1 0,0-1 0,1 1 0,-1-1 0,0 1 0,0-1 0,1 1 0,-1-1 0,0 1 0,0-1-1,0 1 1,0-1 0,0 0 0,-2-17 1617,0 0-254,3 8-587,-3 7-14,-1 3-783,2 0-55,1 0-1,0 0 1,0 0 0,0 0 0,-1 0 0,1 0 0,0 0-1,0 0 1,-1 0 0,1 0 0,0 0 0,0 1 0,-1-1 0,1 0-1,0 0 1,0 0 0,-1 0 0,1 0 0,0 0 0,0 0-1,0 1 1,-1-1 0,1 0 0,0 0 0,0 0 0,0 0-1,0 1 1,0-1 0,-1 0 0,1 0 0,0 1 0,0-1-1,0 0 1,0 0 0,0 0 0,0 1 0,0-1 0,0 0-1,0 0 1,0 1 0,0-1 0,0 0 0,0 0 0,0 1-1,0-1 1,0 0 0,0 0 0,0 1 0,0-1 0,0 0-1,0 0 1,0 0 0,0 1 0,1-1 0,-1 0 0,0 1-1,0-1 5,1 1-1,-1-1 0,1 1 1,-1 0-1,0-1 0,1 1 0,-1-1 1,1 1-1,-1-1 0,1 0 1,0 1-1,-1-1 0,1 1 0,-1-1 1,1 0-1,0 0 0,-1 1 0,1-1 1,0 0-1,-1 0 0,1 0 1,0 1-1,-1-1 0,1 0 0,0 0 1,1 0-1,2 0 83,82 19 728,-56-11-807,0-2 0,0-1 1,44 1-1,-61-6-269,1 0 0,0-1 0,0-1-1,20-4 1,11-6-1683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2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45 6337,'2'-17'1257,"8"3"-505,0 5 264,-3 5 8,-7 10-360,-4 17-152,-3 17-239,-5 7-113,-9 11-48,5 6 16,5 11-8,1 5-48,0-3-64,5 3-8,6-24-921,11-12-1735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2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4 315 6561,'0'-2'67,"-2"-7"348,1-1-1,1 1 1,-1 0-1,1-1 1,3-17-1,3 7 530,11-27-1,-9 27-476,-3 7-210,1 1-1,1 0 0,-1 0 1,2 0-1,0 1 1,0 0-1,1 1 1,0 0-1,16-14 1,-21 22-180,0-1 1,-1 0-1,1 1 1,1 0-1,-1 0 1,0 0-1,0 0 1,1 1-1,-1-1 1,1 1-1,-1 0 1,1 1-1,-1-1 1,1 1-1,0 0 1,6 1-1,-10-2-67,0 1 0,1 0 0,-1 0 0,0 0 0,1 0 0,-1 1 0,0-1 0,1 0 0,-1 1 0,0-1 0,0 1-1,1-1 1,-1 1 0,0-1 0,0 1 0,0 0 0,1-1 0,-1 1 0,0 0 0,0 0 0,0 0 0,-1 0 0,1 0 0,0 0 0,0 0 0,0 0-1,-1 1 1,2 1 0,1 5-1,-1 0 0,1-1 1,-1 1-1,-1 0 0,0 0 0,0 1 0,0-1 0,-1 11 0,-2-1 0,1 0 0,-9 31-1,-1-12-2,-22 52-1,14-42-1,-11 27-5,-19 51-3,9-29 24,39-93-20,-10 23 3,11-24-4,-1 0 1,1 0 0,-1 1 0,1-1 0,0 0 0,0 0 0,0 0-1,0 1 1,1-1 0,0 4 0,1-1-2,0 1 1,0-1-1,1 0 0,-1 0 1,5 5-1,-6-8-24,0 0 1,1 0-1,-1 0 0,1 0 1,0 0-1,-1 0 0,1-1 1,0 1-1,0-1 0,0 1 1,0-1-1,1 0 0,3 2 1,-3-3-105,0 1 1,0-1-1,0 0 1,7 0-1,-3 0-159,0 1-229,-1-1 0,1 1 0,0-2 0,11 0 0,-10 0 56,35-8-2076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9786,'0'4'720,"0"-2"-448,0 6 176,-7 13-80,-9 1-199,-1 5 383,1 9 160,3 3-296,-1 6-96,4 3-176,6-3-88,6-12-56,6-6-16,4-10-496,3-9-600,14-16-1809,6-5-2176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3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92 148 3761,'-5'-6'872,"0"0"-1,0 0 1,1 0 0,0-1 0,-5-10-1,8 13-582,-1 0-1,1 1 1,-1-1 0,0 1-1,0-1 1,0 1 0,0 0-1,0 0 1,-1 0-1,0 0 1,-2-3 0,-5 0 243,8 5-423,1 0 0,-1 0 0,1 0 0,-1 0 0,0 0 0,1 0 0,0-1 0,-1 1 0,1 0 0,0-1 0,0 1 0,-1-1 0,1 0 0,-1-3 0,2 5-78,0-1 1,0 1 0,0-1-1,0 1 1,0-1 0,1 1-1,-1-1 1,0 1 0,0-1-1,0 1 1,1 0 0,-1-1-1,0 1 1,0-1-1,1 1 1,-1 0 0,1-1-1,-1 1 1,0-1 0,1 1-1,-1 0 1,1 0 0,-1-1-1,0 1 1,1 0 0,-1 0-1,1 0 1,-1-1 0,1 1-1,-1 0 1,2 0-1,2-2 117,0 0-80,0 0 0,0 0 0,0 0 0,0 1 0,0-1 0,1 1 0,-1 0 0,0 1 0,1-1 0,-1 1 0,1 0 0,6 0 0,12 0-9,-14-1-49,0 1 0,0 0 0,0 1 0,0 0 0,12 3 0,-7 1-7,0 1 0,15 8 0,-27-13-3,0 1 1,0-1-1,0 0 0,0 1 0,0 0 0,0-1 0,-1 1 1,1 0-1,-1 0 0,1 0 0,-1 0 0,0 0 0,1 0 1,-1 0-1,0 0 0,-1 0 0,1 1 0,0-1 0,0 5 1,0 2 1,-1 0 0,0 0 1,0 0-1,-2 10 1,0 6 5,2-17-5,0 1 0,-1-1-1,0 1 1,-1-1 0,0 1-1,0-1 1,0 0 0,-1 0-1,-6 12 1,2-9 2,4-5-3,0-1 0,0 1 0,0-1 1,0 1-1,1 0 0,0 0 0,0 0 1,1 0-1,0 1 0,-1 11 0,2-12-3,1 1 0,-1 0 0,1 0 0,1-1 0,-1 1 0,6 11 0,1 0-10,11 17 1,2 5 1,-12-21 9,-1 2-1,-1-1 1,5 24 0,0-5-18,-7-24-36,0 0 0,3 22 0,-7-27-42,0-1 0,-1 0 0,0 1 0,-2 16-1,1-21 76,0 0-1,-1 0 0,1 0 1,-1 0-1,0 0 0,0-1 1,0 1-1,-1 0 0,1-1 0,-7 8 1,0-2 22,-10 11 17,18-20-17,-1 1 1,0-1 0,0 0 0,0 1 0,0-1 0,0 0 0,0 0 0,0 0 0,0-1 0,-2 2 0,-2-2 8,0 1 0,0 0 1,0-1-1,1 0 0,-1-1 1,0 1-1,0-1 0,-8-2 1,-4-3 20,-23-9 1,8 1-27,27 12 29,0 0 0,1-1 1,-1 0-1,0 0 0,-9-7 0,13 8-207,0 1-1,0-1 0,1 1 1,-1-1-1,1 0 1,0 0-1,-1 0 1,1 1-1,0-1 0,0 0 1,0-1-1,0 1 1,1 0-1,-1 0 1,0 0-1,1 0 1,0-1-1,-1-2 0,1 4-93,0 0-1,0 0 1,0 0-1,1 0 0,-1 0 1,0 0-1,0 0 1,1 1-1,-1-1 0,1 0 1,0-1-1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4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5889,'38'-115'5575,"-26"88"-3469,-12 27-2094,0 0 0,0 0 1,0 0-1,0 0 0,0 0 1,0 1-1,0-1 1,0 0-1,0 0 0,0 0 1,0 0-1,0 0 0,0 0 1,0 0-1,0 0 0,0 0 1,0 0-1,0 0 1,1 0-1,-1 0 0,0 0 1,0 0-1,0 0 0,0 0 1,0 0-1,0 0 1,0 0-1,0 1 0,0-1 1,0 0-1,0 0 0,0 0 1,0 0-1,0 0 0,0 0 1,1 0-1,-1 0 1,0 0-1,0 0 0,0 0 1,0 0-1,0 0 0,0 0 1,0-1-1,0 1 1,0 0-1,0 0 0,0 0 1,0 0-1,0 0 0,0 0 1,0 0-1,0 0 0,1 0 1,-1 0-1,0 0 1,0 0-1,0 0 0,0 0 1,1 9 150,1 39 11,-6 72-1,0-64-140,-1 62-13,-7 119-87,8-190 4,-4 56-111,8-95 172,0 0-1,0 0 0,3 12 1,-2-17 4,-1-1-1,1 1 1,0-1 0,0 0 0,0 1 0,0-1 0,0 0 0,1 0-1,-1 0 1,1 0 0,-1 0 0,1 0 0,0 0 0,3 2-1,-4-3 1,-1-1-1,1 1 0,0-1 0,0 1 0,0-1 0,0 1 0,0-1 1,0 1-1,0-1 0,0 0 0,0 0 0,0 1 0,0-1 0,0 0 1,0 0-1,0 0 0,0 0 0,0 0 0,0-1 0,0 1 0,0 0 1,0 0-1,0-1 0,0 1 0,0 0 0,0-1 0,0 1 0,1-2 1,3-1 4,-1-1 0,0 1 0,0-1 0,5-8 0,3-1 28,30-36 379,53-79-1,22-64-253,-104 170-156,4-8-4,22-30 0,-35 55 16,0 0-1,0 0 0,1 0 1,-1 1-1,1 0 0,0 0 1,7-4-1,-9 6-187,0 1 1,-1 0-1,1-1 0,0 1 0,0 0 0,0 1 1,1-1-1,-1 0 0,0 1 0,0 0 0,0 0 1,0 0-1,0 0 0,1 0 0,4 2 0,1 0-3029,14 7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4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18 7066,'-22'-6'2616,"14"-2"-1032,5 4-31,1 4-945,4 2-176,5 6-16,5 4-8,9 1 128,8-3 16,14-4-240,7-1-144,10-1-120,6-4-16,-2 2-32,-8 4-80,-15 4-1072,-16-1-912,-9 5-4818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0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191 234 3857,'-31'-25'1899,"-22"-21"831,9-4-976,20 20-804,19 25-651,0 0 0,1 0 0,0-1 0,0 1 0,1-1 0,-1 0 0,-4-13 0,8 18-254,0 0 1,-1 0 0,1 0-1,0 0 1,0 0 0,0-1-1,0 1 1,0 0 0,0 0-1,0 0 1,0 0 0,0 0 0,1-2-1,-1 3-17,1-1-1,-1 1 1,0-1-1,0 1 1,1-1-1,-1 1 0,1-1 1,-1 1-1,1 0 1,-1-1-1,0 1 1,1-1-1,-1 1 1,1 0-1,0 0 1,-1-1-1,1 1 1,0 0-1,2-1 34,1 1 0,-1-1 0,0 1-1,1 0 1,-1 0 0,7 2 0,-8-2-71,7 1 21,1 1-1,-1 1 1,0-1-1,0 2 1,0-1-1,-1 1 1,1 0-1,-1 1 1,0 0-1,12 9 1,-9-5-11,-1 1 0,1 0 0,-2 1 0,1 0 0,-1 1 0,8 14 0,23 43 8,5-4-1,13 22 2,-43-57 1,-1 1 0,-2 1 0,9 35 0,-14-46 5,-2 1-1,-1 0 0,3 35 1,-6-48-6,-1 0 1,0 0-1,-1 0 1,0 0-1,-1 0 1,0 0 0,0 0-1,-1 0 1,0-1-1,0 1 1,-6 9-1,6-13 4,-1 0 1,0 0-1,0 0 0,-1 0 0,1-1 0,-1 0 1,0 0-1,0 0 0,-10 6 0,2-4 26,0 1 0,-29 8 1,33-12-28,0-1 0,0-1 0,0 0 0,-1 0 0,1 0 0,0-1 0,-14-2 0,-1-2-43,-37-9 0,54 10-96,0 1-1,0-1 1,0 0-1,0 0 0,0 0 1,1-1-1,-1-1 0,1 1 1,0-1-1,0 0 1,1 0-1,-6-6 0,1-2-1215,-15-26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4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31 12683,'-2'-2'976,"4"-5"-480,19-3 272,12 4-192,-4 2-280,6 2-136,0 6-120,0 14-8,4 9-8,-1-4-8,9-4-368,-1-5-560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8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73 1624,'-1'-1'211,"1"-1"0,0 1 0,0-1 0,0 1-1,0 0 1,0-1 0,0 1 0,0-1 0,0 1-1,1-1 1,-1 1 0,1-2 0,1 0 203,-1 0 0,1 1 0,0-1 0,3-3 0,-5 5-353,1 0 0,-1 1 0,1-1 1,-1 0-1,0 0 0,0 1 0,1-1 1,-1 0-1,0 0 0,0 1 0,0-1 1,0-1-1,0 1 41,0 1 0,0-1-1,0 0 1,0 1 0,0-1 0,0 0 0,1 1 0,-1-1 0,0 1 0,0-1 0,1 1 0,-1-1-1,0 0 1,1 0 0,-1 1 21,0-1 0,0 1 1,0-1-1,0 1 0,0-1 0,0 0 0,0 1 0,0-1 0,-1 1 0,1-1 0,0 1 1,0-1-1,0 1 0,-1-1 0,1 1 0,0-1 0,-1 1 0,1-1 0,-2 0-32,0 0 0,0 1 0,1-1 0,-1 1-1,0-1 1,0 1 0,0 0 0,0-1-1,1 1 1,-1 0 0,0 0 0,0 0 0,0 1-1,0-1 1,0 0 0,0 1 0,1-1 0,-1 1-1,0 0 1,0-1 0,1 1 0,-1 0 0,0 0-1,-2 2 1,-2 2-27,0-1 0,1 1 0,0 0 0,-1 1 0,-4 7 0,-8 11 6,1 0 0,1 2 0,-19 39 0,33-59-70,-1 1 0,1-1-1,1 1 1,-1-1 0,1 1-1,0-1 1,1 1 0,-1 0-1,1-1 1,1 1 0,-1 0-1,1-1 1,3 13 0,-2-13-1,0-1 1,1 1-1,-1-1 0,1 1 1,0-1-1,1 0 1,-1 0-1,1 0 1,0-1-1,0 1 1,1-1-1,-1 0 1,1 0-1,0 0 1,7 4-1,-1-3 3,0 0 0,1-1 0,0 0 0,-1-1 0,20 3 0,-7 0 2,155 36 13,-169-39-15,1 0 0,-1 0 0,20 11 0,-27-13-1,0 1 1,-1-1-1,1 1 0,-1 0 0,1 0 0,-1 0 0,0 0 0,0 1 0,0-1 0,0 1 0,0-1 0,0 1 0,-1 0 0,1-1 0,-1 1 0,0 0 0,0 0 1,0 0-1,1 4 0,-2-4 0,1 1 0,-1 0 0,0-1 0,0 1 0,-1-1 0,1 1 0,-1 0 0,0-1 0,0 1 0,0-1 0,-2 5 0,-2 2 5,0-1-1,-9 13 0,-2 2-1,3 0-2,8-14 0,0 0 1,-8 10-1,6-10 0,-1 0 1,0-1-1,-17 14 0,18-17 0,3-3-1,0 0-1,1 0 1,0 0 0,-1 0 0,1 0-1,-3 6 1,5-8-1,-3 4 1,1 0-1,-1 0 1,-6 6-1,9-10 0,1-1 1,-1 1-1,0 0 0,0 0 0,0-1 0,0 1 1,-1-1-1,1 1 0,0-1 0,-1 1 1,1-1-1,1 0 0,-1 0 0,1 0 0,-1 0 0,0 0 1,1 0-1,-1 0 0,1 0 0,-1 0 0,1 0 0,-1 0 0,0-1 1,1 1-1,-1 0 0,1 0 0,-1-1 0,1 1 0,-1 0 1,1-1-1,0 1 0,-2-1 0,-16-16 26,-1 2-1,-1 0 1,-27-15-1,17 11 5,-79-58-21,34 21-366,70 51 57,-1 1 1,0-1-1,-1 1 0,1 0 1,-14-5-1,0 1-1564,19 7 1547,0 1 0,0-1 0,0 0 0,1 1 0,-1-1 1,0 0-1,0 1 0,1-1 0,-2-1 0,2 2 315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8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78 8618,'-2'-4'1112,"2"-3"48,8-5 481,3-6-369,9 5-504,5-1-56,10 7-104,1 5-87,5 6-249,9 3-104,3 5-128,-11 0-8,7 1 88,11 3-472,4 11-2081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8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52 6425,'-5'-9'970,"3"7"-662,1-1-1,-1 1 1,1 0-1,0-1 1,0 1-1,0-1 1,0 0 0,0 1-1,1-1 1,-1-3-1,0-6 2390,0 20-1880,-8 36-312,-2-1-1,-21 53 1,21-63-506,2 1-1,-8 47 1,16-76-116,1 0 1,-1 0-1,1 0 0,0 0 1,0 0-1,0 0 0,0 0 1,1 0-1,0 0 0,0 0 0,3 6 1,-4-10 6,1 0 0,-1 0 1,0 0-1,1-1 0,-1 1 0,1 0 1,-1 0-1,1 0 0,0 0 0,-1-1 1,1 1-1,0 0 0,-1-1 1,1 1-1,0 0 0,0-1 0,1 2 1,3-1-551,0 0 1,-1 0 0,1-1-1,7 1 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9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304 122 4601,'-2'-2'341,"1"1"0,-1-1 0,1 0 1,-1 0-1,1 1 0,-1-1 0,1 0 0,0 0 0,0 0 1,0 0-1,0 0 0,0 0 0,1-1 0,-1 1 0,0-4 0,1 5-289,0 1 0,0-1-1,0 1 1,0-1 0,0 1-1,0-1 1,-1 1-1,1-1 1,0 0 0,0 1-1,0-1 1,-1 1 0,1-1-1,0 1 1,-1 0-1,1-1 1,0 1 0,-1-1-1,1 1 1,-1 0-1,1-1 1,-1 1 0,1 0-1,-1-1 1,1 1 0,-1 0-1,1 0 1,-1-1-1,1 1 1,-1 0 0,1 0-1,-1 0 1,1 0 0,-1 0-1,0 0 1,1 0-1,-2 0 1,-11-3 702,11 2-662,1 0-1,-1 0 1,0 1 0,0-1 0,0 1 0,0 0 0,0 0 0,0-1 0,0 1-1,1 0 1,-1 0 0,0 1 0,0-1 0,0 0 0,0 1 0,0-1 0,-3 2-1,-18 7 464,13-6-445,0 1 0,0 0 0,0 0 0,1 1 0,-1 1 0,-16 12 0,15-8-49,0 1 1,0 1-1,1 0 0,0 1 1,1 0-1,-14 25 1,19-29-8,0 1 0,0 0 0,0 0 0,2 0 0,-1 0 0,1 0-1,0 0 1,1 1 0,1-1 0,-1 1 0,3 13 0,-2-20-52,1-1 1,-1 1-1,1-1 0,0 1 0,0-1 0,0 0 0,0 1 1,1-1-1,0 0 0,-1 0 0,1 0 0,0 0 0,0 0 1,1-1-1,-1 1 0,1 0 0,-1-1 0,1 0 0,0 0 1,0 0-1,0 0 0,0 0 0,0 0 0,0-1 0,0 1 1,1-1-1,-1 0 0,0 0 0,1-1 0,-1 1 0,7 0 1,-1-1-3,0-1 0,0 0 0,-1 0 1,1-1-1,0 0 0,-1 0 0,1-1 1,11-6-1,-2 0 1,0 0 1,27-21-1,-15 6 1,31-32-1,-47 42 0,-4 5 1,26-29 13,-32 34-11,0-1 0,-1 0 0,0 0-1,0 0 1,0 0 0,3-12 0,-3 5 6,0 0 0,-1 0 0,0-17 0,0 7 9,-2 16-10,1-1 1,-1 1-1,0-1 1,0 1-1,-3-12 0,2 15-6,0 0 0,0 0 0,0 0-1,0 0 1,-1 0 0,1 0-1,-1 1 1,0-1 0,0 1 0,0-1-1,0 1 1,0 0 0,-3-3 0,4 4-4,0 0 1,0 0-1,0 0 1,-1 0-1,1 0 0,0 1 1,0-1-1,0 1 1,-1-1-1,1 1 1,0-1-1,-1 1 1,1 0-1,0-1 1,-1 1-1,1 0 1,0 0-1,-1 0 0,1 0 1,-1 0-1,1 0 1,0 1-1,-1-1 1,1 0-1,0 1 1,0-1-1,-1 1 1,1-1-1,0 1 0,0 0 1,-1-1-1,1 1 1,-2 2-1,-1 1-2,-1 1 0,1 0-1,0 0 1,1 1-1,-7 10 1,1 1 2,0 1 1,-10 27-1,16-35 2,1-1-1,0 0 0,0 1 1,1 0-1,0-1 1,1 1-1,0 10 0,0-14 1,9 86 27,-5-72-20,0 0 0,10 31-1,13 24 4,11 56 6,-14-33 14,-15-58-16,-9-39-15,2 7 6,2 16 1,-4-21-6,0 1 0,0-1 0,0 0 0,0 0 0,-1 0 0,0 0-1,1 0 1,-1 0 0,-2 3 0,-2 4 2,-1 0 0,-1-1-1,0 1 1,0-2 0,-1 1-1,-14 12 1,18-18-1,0 1 0,-1-1 0,1-1 0,-1 1-1,0-1 1,0 1 0,0-1 0,0-1 0,0 1 0,0-1 0,-7 2 0,-4-2 9,-1 0 1,-20-1 0,11 0-1,-2 0 0,17 1-9,-1-1 0,-21-2-1,-29-13-174,61 15 103,-1-1 0,1 0 0,-1 1 0,0-1 0,1 0 0,-1 0 0,1 0 0,0 0 0,-1 0 0,1 0 0,0 0 0,-2-2 0,3 2-77,-1 0 0,1 1 0,-1-1 0,1 0 0,-1 0 0,1 0 0,0 0 0,-1 0 0,1 1 0,0-1-1,0 0 1,-1 0 0,1 0 0,0 0 0,0 0 0,0 0 0,0 0 0,0 0 0,1 0 0,-1 0 0,0 0 0,0 0-1,1-1 1,1 0-753,-1 0-1,0-1 0,1 1 1,0 0-1,3-3 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0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81 107 7498,'0'-12'657,"0"-4"817,0 0 0,1 0-1,5-25 1,-4 35-809,-2 10 106,1 6-352,-1 11 9,-1 1 0,-4 28-1,-1-6-370,-11 186 23,-33 212-11,45-401-59,1 1 0,2 0 0,7 79 0,-5-111-9,3 12 0,-2-21-1,-1 1 0,0-1 0,1 0-1,0 0 1,-1 1 0,1-1 0,0 0 0,-1 0 0,1 0 0,0 0 0,0 0 0,0 0 0,2 2-1,-1-2 1,-1 0 0,1 0 0,0 0 0,0 0 0,0 0 0,-1-1 0,1 1 0,0-1 0,0 1 0,0-1 0,0 0 0,0 0 0,0 1 0,0-1-1,0-1 1,0 1 0,0 0 0,0 0 0,0-1 0,0 1 0,0-1 0,0 0 0,0 1 0,-1-1 0,1 0 0,0 0 0,0 0 0,1-2 0,5-3 3,-1 0 1,-1 0-1,1-1 1,10-13-1,18-27 7,14-17-2,14-5-2,11-14-3,120-193 44,-125 177-17,-46 67-22,-11 16-43,0 0 0,1 0 0,1 2 0,30-26-1,-27 26-542,-15 10-1028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2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299 154 3641,'-8'-3'587,"-1"-1"-42,1 0 0,-1 0 1,-11-9-1,12 8-434,0 1-1,0-1 0,-1 2 0,1-1 0,-1 1 0,0 1 0,0-1 1,-11 0-1,4-1-23,-37-5 1076,-3 1 272,48 6-1288,5 1-33,0 0 1,0 0-1,0 1 1,0-1-1,-5 1 1,28 6 965,2-1-841,1-2-1,30 0 1,51-3 383,-2-5-149,165-8-39,268-15-377,32 1-5,-400 23-36,-103 1-54,113 0 133,-137 4-292,-1 2 0,53 11 0,-44-3-852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3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43 173 864,'0'1'26,"-1"0"-1,0-1 1,1 1-1,-1 0 1,0 0-1,0-1 1,0 1-1,0 0 1,0-1-1,0 1 1,0-1-1,0 1 1,0-1-1,0 0 0,0 1 1,0-1-1,0 0 1,0 0-1,0 0 1,0 0-1,0 0 1,0 0-1,0 0 1,0 0-1,-1 0 1,0 0-1,-4 0 99,6 0-102,0 0 0,0 0-1,-1 0 1,1 0-1,0 0 1,0 0-1,-1 0 1,1 0 0,0 0-1,0 0 1,-1 0-1,1 0 1,0 0 0,0 0-1,-1 0 1,1 0-1,0 0 1,0 0-1,-1 0 1,1-1 0,0 1-1,0 0 1,0 0-1,-1 0 1,1 0 0,0 0-1,0-1 1,0 1-1,-1 0 1,1 0-1,0 0 1,0-1 0,0 1-1,0 0 1,0 0-1,0-1 1,-1 1 0,1-1 36,0 1 1,0-1 0,-1 1 0,1-1 0,0 1 0,0-1-1,0 0 1,0 1 0,0-1 0,0 1 0,0-1 0,0 0-1,0 1 1,0-1 0,0 1 0,0-1 0,0 0 0,0 1-1,0-1 1,1 1 0,-1-1 0,1 0 114,0 0 0,1 0 0,-1 0 0,0 1 0,0-1 0,0 0 0,1 1 0,-1-1 0,2 0 0,0 0 19,-1 0 0,0 0 0,0-1 0,1 1 0,-1-1 1,0 0-1,0 1 0,2-4 0,11-8 986,-1 5-92,5-3-119,-7 3-670,-10 7-260,0 0 1,0 0 0,-1 0-1,1 0 1,0 0-1,-1 0 1,2-2-1,-1 1 15,0 0-1,1 1 0,-1-1 0,0 1 0,1 0 0,-1 0 1,0 0-1,1 0 0,0 0 0,-1 0 0,6 0 1,4-2-21,6-2 336,1 1 0,22-2 0,41 1 685,-39 3-807,54 0 315,105 11 1,-172-7-539,239 16 43,1-18-88,-21-23-26,-135 12-102,206-23-2417,-187 24-2217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19.6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27 313 1376,'7'-12'1494,"-6"9"-1318,1 1-1,-1-1 1,0 1 0,0-1-1,1 0 1,-2 0-1,1 1 1,0-1 0,0-3-1,-1 5-137,0 0 0,0 1 0,0-1-1,0 0 1,0 1 0,1-1 0,-1 0-1,0 1 1,0-1 0,1 0 0,-1 1 0,0-1-1,1 1 1,-1-1 0,1 1 0,-1-1-1,1 1 1,0-2 0,1 1 145,-2 0-144,0 1 1,0 0 0,0 0 0,0 0-1,1 0 1,-1-1 0,0 1 0,0 0 0,0 0-1,0 0 1,0 0 0,0-1 0,0 1-1,0 0 1,0 0 0,0 0 0,0-1 0,0 1-1,0 0 1,0 0 0,0 0 0,0-1 0,0 1-1,0 0 1,0 0 0,0 0 0,0 0-1,0-1 1,-1 1 0,1 0 0,0 0 0,0 0-1,0 0 1,0-1 0,0 1 0,0 0-1,-1 0 1,1 0 0,0 0 0,0 0 0,0 0-1,0 0 1,-1-1 0,1 1 0,0 0 0,0 0-1,0 0 1,-1 0 0,1 0 0,0 0-1,0 0 1,0 0 0,-1 0 0,1 0 0,0 0-1,0 0 1,0 0 0,-1 0 0,1 0-1,0 0 1,0 0 0,0 0 0,0 1 0,-1-1-1,-1 3 144,0 0-1,1 0 1,-1 0-1,1 0 1,0 1-1,-2 6 1,3-9-159,-4 11 145,3-8-146,0 0-1,0 0 1,0 1-1,-1 5 0,2-2-9,-1 1-1,-1-1 1,0 0-1,0 0 1,-6 14-1,5-13-7,1-5-3,1 1 0,0-1 0,0 1 0,1-1-1,-1 1 1,1-1 0,0 9 0,2 2 3,4 15 0,-1 0-3,-4-25-1,0-1-1,0 1 1,0-1-1,0 0 1,1 1-1,0-1 1,0 0-1,0 0 1,0 0-1,1 0 1,0 0-1,-1 0 1,1-1-1,1 0 1,-1 1-1,0-1 1,1 0-1,0-1 1,-1 1-1,1-1 1,0 1-1,1-1 1,-1 0-1,0-1 1,0 1 0,1-1-1,-1 1 1,1-2-1,-1 1 1,8 0-1,83-4 1,-76 2 1,1 1 0,0 1 0,34 6 0,-36-4-10,1 0 0,0-2 0,0 0 0,31-3 0,24-13-26,5-1 390,12 4 257,-77 9-582,1 1-1,-1 1 1,1 0-1,0 1 1,0 1-1,27 4 1,-35-3-27,0 0 0,-1 0 0,1 1 0,-1-1 1,0 2-1,8 4 0,10 5 7,10 1-10,-1-2-1,51 12 1,-57-20 5,29 3 0,-1-1 6,-48-5-10,7 1 4,0 0 0,0 0 0,1-2 0,26-1 0,31-11 20,-18 3 8,62-2 1,21 5 226,-28-3-112,-86 5-134,1-1 1,38-12-1,74-27 20,-63 20 0,-16 4 34,-73 25 105,-37 11-100,43-13-65,8-2-6,0-1-1,1 1 1,-1-1 0,0 1 0,0-1-1,-3 1 1,5-1-2,-1 0-1,1-1 0,-1 1 1,0 0-1,1 0 1,-1 0-1,1 0 0,-1-1 1,1 1-1,-1 0 0,1-1 1,-1 1-1,1 0 1,0-1-1,-1 1 0,1 0 1,-1-1-1,1 1 1,0-1-1,-1 1 0,1-1 1,0 1-1,0-1 0,-1 1 1,1-1-1,0 0 1,-1-2-2,0 0 1,0-1 0,1 1 0,0 0-1,-1 0 1,1 0 0,0 0 0,1-1-1,-1 1 1,0 0 0,2-4 0,2-7-3,6-16 1,-5 15 2,39-89 0,-18 46 1,-8 18 2,54-122 23,-65 148-25,-4 9-1,-1 0-1,1 0 1,-1-1 0,0 1-1,0-1 1,1-10 0,-2 9-41,-1 7 39,0 0 1,0 0-1,0 0 1,0 0-1,0 0 0,0 0 1,0 0-1,0 0 1,-1 0-1,1 0 0,0 0 1,0 0-1,0 0 1,0 0-1,0 0 0,0 0 1,0 0-1,0 0 1,0 0-1,0 0 0,0 0 1,0 0-1,0 0 1,0 0-1,0 0 1,0 0-1,0 0 0,0 0 1,0 0-1,0 0 1,0-1-1,0 1 0,0 0 1,0 0-1,0 0 1,0 0-1,0 0 0,0 0 1,-1 0-1,1 1 1,0-1-1,0 0 0,0 0 1,0 0-1,0 0 1,0 0-1,0 0 1,0 0-1,0 0 0,0 0 1,0 0-1,0 0 1,0 0-1,0 0 0,0 0 1,0 0-1,0 0 1,0 0-1,0 0 0,-7 10-368,2-3 90,-16 24-1187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0.6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155 95 512,'1'-9'538,"1"1"0,-1 0 0,-1-1 1,0 1-1,0-1 0,0 1 0,-3-11 0,3 18-464,0 0-1,0 1 1,0-1 0,-1 0 0,1 0-1,0 1 1,-1-1 0,1 0 0,0 0-1,-1 1 1,1-1 0,-1 0 0,1 1-1,-1-1 1,1 1 0,-1-1-1,0 1 1,1-1 0,-1 1 0,0-1-1,1 1 1,-1-1 0,0 1 0,0 0-1,0-1 1,-2 1 127,1 0 1,0 0-1,0 0 1,0 0-1,-1 1 0,1-1 1,-4 2-1,1-1-135,0 1 34,0-1-1,1 1 1,-1 0-1,0 0 1,1 0 0,0 0-1,-1 1 1,1 0-1,0 0 1,0 0-1,1 0 1,-1 0 0,1 1-1,-5 6 1,4-4-72,0 0-1,1 1 1,0-1 0,0 1 0,1 0 0,0 0 0,-2 9-1,0 1-12,-1-1-5,1 0 0,0 1 1,2 0-1,-2 26 0,7 76 22,-3-105-29,1 0 0,0-1 0,1 1 0,4 14 0,-5-24-2,1 0-1,-1 0 1,1 1 0,0-1-1,0-1 1,0 1 0,0 0-1,0 0 1,1-1 0,0 0-1,0 1 1,0-1 0,0 0-1,0 0 1,1-1 0,5 5 0,-7-6-1,0 0 1,0-1 0,0 1 0,-1 0 0,1-1 0,0 1 0,0-1-1,0 0 1,0 0 0,0 1 0,0-1 0,0-1 0,0 1 0,0 0-1,0 0 1,0-1 0,0 1 0,0-1 0,0 1 0,0-1 0,0 0-1,-1 0 1,4-2 0,0-1 8,1 0-1,0-1 0,-1 0 1,9-12-1,-3 4 4,0-1 0,-1-1 0,-1 0 0,0 0 0,-1 0 0,-1-1 0,0-1 0,-1 1 0,4-22 0,-5 16-1,3-9 3,6-54 1,-14 69-11,0 11-4,0 0 0,0 0 1,1 0-1,-1 0 1,1 0-1,0 0 0,4-9 1,-5 14-1,0-1-1,0 1 1,0 0 0,0 0 0,0-1 0,0 1-1,1 0 1,-1 0 0,0 0 0,0-1-1,0 1 1,0 0 0,0 0 0,0-1 0,0 1-1,0 0 1,0-1 0,0 1 0,0 0-1,0 0 1,0-1 0,0 1 0,0 0 0,-1 0-1,1 0 1,0-1 0,0 1 0,0 0-1,0-1 1,-3 12 4,-2 19 0,1-4-2,-5 18 2,1-5 6,-5 77 0,12-101-56,2 50 153,-1-58-193,1-1 0,0 0 0,0 0 1,1 0-1,0 0 0,0 0 0,0 0 1,4 6-1,7 5-1829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1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9386,'-2'7'1440,"32"-1"-359,6-6 71,5 8-360,9 11-264,20-3-416,2-1-56,7-3-16,12-12 8,25-17-840,16 5-1473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1.3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277 15 1776,'-28'2'2361,"23"-1"-1998,0 0 1,1-1-1,-1 1 1,0-1-1,1 0 1,-1-1-1,1 1 1,-1-1-1,0 0 1,-5-2-1,2 0 205,0 0 1,-16-3-1,21 6-514,0-1-1,0 1 1,0 0-1,0 0 1,0 0 0,0 0-1,0 1 1,0-1-1,0 1 1,0 0 0,0 0-1,-4 1 1,-1 3-29,-1-1 0,1 1 0,0 0 1,-9 8-1,12-9-23,1 0 0,0 0 0,0 1 0,1 0 0,-1-1 0,1 1 0,0 0 0,-3 8 0,2-3-1,0 1 1,0 0-1,1 0 0,1 0 1,0 0-1,-1 17 1,3-22-2,0 0 1,0 0-1,0 0 1,1 0-1,0 0 1,1 0-1,-1 0 1,1 0 0,0 0-1,0-1 1,1 1-1,0-1 1,6 10-1,-4-9-1,1 0 1,0 0-1,0-1 0,0 0 0,0 0 0,1 0 0,-1-1 0,13 6 0,-13-8 1,-1 1-1,1-1 1,0-1-1,-1 1 0,1-1 1,0 0-1,0 0 1,0-1-1,0 1 1,0-1-1,0-1 1,0 1-1,6-2 0,-1-1 3,0 0 0,0-1 0,0 0-1,-1-1 1,19-10 0,-24 12 2,-1 0 1,1 0 0,5-6-1,-9 8-1,0 0 0,0 0 0,0 0 0,0-1 0,0 1 0,0 0 0,0-1 0,0 1 0,0-1 0,-1 1 0,1-1 0,-1 1 0,1-1 0,-1 1 0,0-1 0,1-2 0,-1 3-1,0 0-1,0 1 1,0-1-1,-1 0 1,1 1-1,0-1 1,0 0-1,-1 1 1,1-1-1,0 0 1,-1 1-1,1-1 1,0 0-1,-1 1 1,1-1-1,-1 1 1,1-1-1,-1 1 1,0-1-1,1 1 1,-1 0-1,1-1 1,-1 1-1,0-1 1,1 1-1,-1 0 1,0 0-1,1-1 1,-1 1-1,0 0 1,-1 0-1,-3-1 6,0 1 0,0-1 0,-8 2 0,11-1-4,-7 0-1,1 1 1,-1 0-1,1 0 1,-1 1-1,1 0 1,-15 6-1,5-1-12,3-1-9,12-4 9,7-2 3,4-1-1,1-1 0,-1 1 0,1-2 0,-1 1 0,0-1 0,0 0 1,0-1-1,-1 1 0,11-8 0,49-38 505,-63 47-459,1-1-1,-1 1 0,0 0 0,0 1 0,8-3 0,13-4 48,-22 6-99,0 1 0,1 0 0,-1 0 0,0 0-1,0 1 1,1-1 0,-1 1 0,0 0 0,1-1 0,-1 2-1,1-1 1,-1 0 0,6 2 0,11 5-1572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1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136 7 3569,'-7'-2'647,"0"0"1,0 1 0,0 0 0,-8 0-1,12 1-535,0 0-1,0 0 1,0 1-1,0-1 1,0 1-1,0 0 1,0 0-1,0 0 1,0 0-1,1 0 1,-1 1-1,-3 1 0,0 1-83,1 0-1,1 1 0,-1-1 1,0 1-1,1 0 0,0 0 1,-5 8-1,8-11-28,0 0 0,-1 1 1,1-1-1,0 0 0,0 1 0,1-1 1,-1 1-1,0-1 0,1 1 0,0-1 0,-1 1 1,1-1-1,0 1 0,0-1 0,1 1 1,-1 0-1,0-1 0,1 1 0,0-1 0,-1 1 1,3 3-1,3 3 3,0 0 0,0-1-1,1 0 1,0 0 0,1-1 0,0 0 0,0 0 0,0-1 0,10 6-1,5 2 57,-14-9-38,1 0 0,-1 1 0,-1 0 1,1 0-1,-1 1 0,8 9 0,-15-15-15,0 0-1,-1 0 1,1 0-1,0 0 1,-1 0 0,1 0-1,-1 0 1,1 0-1,-1 0 1,0 1-1,1-1 1,-1 0-1,0 0 1,0 0 0,0 1-1,0-1 1,0 0-1,0 0 1,0 0-1,0 1 1,0-1-1,0 0 1,-1 0 0,1 0-1,-1 0 1,1 1-1,-1-1 1,1 0-1,-1 0 1,1 0 0,-2 1-1,-2 3 11,-1-1 0,1 1 0,-1-1 0,1-1 0,-6 5 0,6-6-11,-2 2 46,0 0 0,0 0 0,-1 0 0,1-1 0,-1 0 0,0 0-1,0-1 1,0 0 0,0 0 0,0-1 0,-1 0 0,1 0 0,0-1 0,-13 0-1,19 0-53,0 0 0,0 0 0,0 0-1,0 0 1,1-1 0,-1 1 0,0 0-1,0 0 1,0-1 0,-1 0 0,1 1-17,1-1 0,0 1 0,0 0 0,-1-1 1,1 1-1,0-1 0,0 1 0,0-1 0,0 1 1,-1 0-1,1-1 0,0 1 0,0-1 0,0 1 0,0-1 1,0 1-1,0-1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2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39 5033,'-8'-6'1232,"3"-2"-512,14-2-135,7 3-17,1 3 104,6 2-128,4 4 24,18 0 0,1 0-344,3-2-104,15-8-1488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3.2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93 3633,'9'-53'3620,"-2"16"-1188,-6 35-1818,0 4-402,-1-1-175,0 0 0,0 0 0,0 0 0,0-1 0,0 1 0,0 0 0,0 0 1,0 0-1,0 0 0,0-1 0,-1 1 0,1 1 0,-4 8 32,1 1 0,0-1 0,1 1 0,0 0 0,0 14-1,0-5-36,-7 51 69,-8 83-936,11-54-2679,6-85 2291,2 18 1,-1-28 985,0 0 0,0-1 0,0 1 0,0 0 0,1-1 0,2 7 0,-3-10 235,0 0 1,-1 0-1,1 0 0,0 0 0,-1 0 1,1 0-1,0 0 0,0-1 1,0 1-1,0 0 0,0-1 1,0 1-1,0 0 0,0-1 0,0 1 1,0-1-1,0 0 0,0 1 1,0-1-1,0 0 0,0 0 0,0 0 1,0 0-1,1 1 0,-1-1 1,0-1-1,0 1 0,0 0 1,0 0-1,0 0 0,0-1 0,2 0 1,1 0 96,0-1 0,0 0-1,0 0 1,0 0 0,-1 0 0,7-6 0,-5 4 114,0-1-1,-1 0 1,1 0 0,-1 0-1,4-6 1,15-32 1348,-22 41-1487,30-62 1483,-2-2 0,-4-1-1,19-74 1,-41 126-1522,-2 9-19,0 0 1,1 0-1,0 0 1,0 1-1,5-11 0,-1 9-13,-6 7 3,0 0 0,1-1 0,-1 1 0,0 0-1,0 0 1,0 0 0,0 0 0,0 0 0,0 0 0,1 0-1,-1 0 1,0 0 0,0 0 0,0 0 0,0 0-1,0 0 1,1 0 0,-1 0 0,0 0 0,0 0-1,0 0 1,0 0 0,1 0 0,-1 0 0,0 0-1,0 0 1,0 0 0,0 0 0,1 0 0,-1 1-52,1 0 1,-1 0 0,0 0 0,1 0 0,-1 0 0,0 0-1,0-1 1,0 1 0,1 0 0,-1 0 0,0 0-1,0 0 1,0 0 0,0 0 0,-1 0 0,1 1 0,-2 26-2512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3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1 4153,'-8'0'2216,"0"2"-559,3 11-593,-9 7-344,-9 17-288,4 5-136,-9 7-176,9 3-40,4-6-40,-3-7 0,14-10-8,8-2 0,8-21-32,-6-18-272,17-11-976,16-2-784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3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47 6585,'0'-12'2545,"4"3"-1337,1-3-136,1 2-647,12 6-145,3 4-184,0 8-40,12 4-32,2-6 0,23-3 0,0-1 80,2-6-2145,10-1-1816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5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4 1648,'0'-2'2499,"0"1"-2449,-4 1 1310,3 0-1274,0 0 0,1 0-1,-1 0 1,0 0 0,1 0 0,-1 1 0,0-1-1,0 0 1,1 0 0,-1 1 0,1-1 0,-1 1 0,0-1-1,0 1 1,-1 2 22,0-1 1,0 1-1,1-1 0,-1 1 0,1-1 1,0 1-1,0 0 0,0 0 1,0 0-1,-1 4 0,1 3-19,-1 18 1,1-7-4,-3 12-41,2-19-35,0-1 1,1 22-1,11 40 16,-1-10-12,-8-52-13,1 1 0,0 0 0,1-1-1,0 0 1,7 15 0,-8-23-1,0 1 1,1-1 0,0 0 0,0 0 0,1 0 0,0 0 0,-1 0 0,2-1-1,-1 0 1,0 0 0,1 0 0,0 0 0,0-1 0,6 4 0,-3-3 1,0 0-1,0-1 1,0 0 0,0 0 0,0-1-1,0 0 1,1-1 0,-1 0 0,1 0 0,-1-1-1,1 0 1,-1 0 0,1-1 0,15-3-1,14-6 13,0 1 5,39-16 0,-60 19 266,1 0 0,0 1-1,0 1 1,36-4-1,-53 8-274,120-13 470,-99 10-437,1 1 0,45 1 0,-53 3-29,-1 1 0,28 7-1,-28-6-3,0 0 0,0-1-1,22 1 1,6-4-2,62-7 0,-58-2 5,-11 1 17,62-9 139,-96 16-159,-1 1 0,0 0 1,0 0-1,1 0 0,-1 0 0,0 0 0,1 0 0,-1 0 0,0 0 0,1 0 0,-1 0 0,0 0 0,1 0 0,-1 0 1,0 0-1,1 0 0,-1 0 0,0 0 0,1 0 0,-1 0 0,0 0 0,0 1 0,1-1 0,-1 0 0,0 0 0,0 0 1,1 0-1,-1 1 0,0-1 0,0 0 0,1 0 0,-1 1 0,0-1 0,0 0 0,0 0 0,1 1 0,-1 1 40,0-1-1,0 0 0,0 0 0,-1 1 0,1-1 0,0 0 0,-1 3 0,0-3-42,1 0 0,0-1 0,0 1 0,-1 0 0,1 0 0,0 0 0,0 0 0,0 0 0,0 0 0,0 0 0,0 0 0,0 0 1,0 1-1,1-1-5,0 0 1,0 1 0,1-1 0,-1 0 0,0 0 0,0 0 0,1 0 0,-1 0 0,0-1 0,1 1 0,-1 0 0,1-1 0,-1 1 0,1-1 0,-1 1 0,1-1 0,-1 0 0,1 1 0,1-1 0,1 0 7,0 0-1,1 0 1,-1 0 0,0 0-1,7-2 1,-11 2-9,0 0 0,1 0 0,-1 0 0,0 0 0,0 0 1,0-1-1,0 1 0,1 0 0,-1 0 0,0 0 0,0 0 0,0 0 0,0-1 0,0 1 0,1 0 1,-1 0-1,0 0 0,0 0 0,0-1 0,0 1 0,0 0 0,0 0 0,0 0 0,0-1 1,0 1-1,0 0 0,0 0 0,0 0 0,0-1 0,0 1 0,0 0 0,0-1 0,-2-6 11,2 6-5,1-7 24,-1 8-29,0-1-1,0 1 1,0-1 0,0 1 0,0-1-1,0 1 1,0-1 0,0 1-1,0-1 1,0 1 0,0-1 0,0 1-1,0-1 1,-1 1 0,1 0-1,0-1 1,0 1 0,0-1-1,-1 1 1,1-1 0,0 1 0,-1-1-1,-1-2 2,0 0-1,1 0 0,-1 0 1,1-1-1,-1 1 1,1-1-1,0 1 0,1-1 1,-1 1-1,0-1 1,1-4-1,0-4 5,1 0-1,2-13 1,-2 12 83,1-24 1,-6-9 297,0-8 58,5-94-85,-3 141-467,-1 9-506,-2 12-1654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5.9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173 56 2841,'1'-13'1187,"0"8"-586,-1 0-1,1 0 1,-2-6-1,1 10-522,0 0 0,0 1 0,0-1 0,0 0 0,0 0-1,-1 1 1,1-1 0,0 0 0,0 1 0,-1-1 0,1 0 0,-1 0 0,1 1 0,0-1 0,-1 1 0,1-1 0,-1 0 0,0 1-1,1-1 1,-1 1 0,1-1 0,-1 1 0,0 0 0,1-1 0,-1 1 0,0-1 0,0 1-39,0 0 0,0 0-1,1 0 1,-1 0 0,0 0 0,0 0 0,1 0 0,-1 1 0,0-1 0,1 0-1,-1 0 1,0 1 0,1-1 0,-1 0 0,0 1 0,1-1 0,-1 0 0,0 1-1,-11 10 300,-24 34 548,29-36-831,0 0 0,1 0 1,0 1-1,1 0 1,0 0-1,-6 14 1,-27 99 24,33-102-72,1 0-1,1 0 1,-1 41-1,4-55-6,0 0-1,1 1 1,0-1-1,1 0 0,0 0 1,0 0-1,0 0 1,1-1-1,0 1 1,6 10-1,-7-14-1,0 0 1,1 1-1,-1-1 1,1-1-1,0 1 0,0 0 1,0-1-1,0 1 1,0-1-1,0 0 0,1 0 1,-1 0-1,1 0 1,-1-1-1,1 0 0,0 1 1,-1-1-1,1 0 1,0-1-1,7 1 0,-6-1 2,0 0 0,0-1-1,0 0 1,0 0-1,0-1 1,0 1 0,0-1-1,0 0 1,8-5-1,4-3 11,18-15-1,-34 25-10,15-12 9,1-2 1,-2 0-1,0 0 0,25-33 1,41-56 52,-73 93-57,-1-1 0,0 0-1,-1 0 1,0 0 0,0-1-1,-2 0 1,1 0 0,-1 0-1,2-15 1,-3 14 0,-1 2 1,2-21 0,-4 30-4,0-1 1,0 0 0,-1 1-1,1-1 1,0 0-1,-1 0 1,0 1 0,1-1-1,-1 0 1,0 1 0,0-1-1,-3-3 1,4 5-3,-1 1 1,1-1 0,-1 0 0,1 1-1,-1-1 1,1 1 0,-1-1-1,0 0 1,1 1 0,-1-1-1,0 1 1,1 0 0,-1-1 0,0 1-1,0 0 1,1-1 0,-1 1-1,0 0 1,0 0 0,0 0-1,1-1 1,-1 1 0,0 0 0,0 0-1,0 0 1,0 1 0,1-1-1,-1 0 1,0 0 0,0 0-1,1 0 1,-1 1 0,0-1 0,0 0-1,-1 2 1,-2 0 4,0 1 0,0 1 0,0-1 0,-6 7 0,0 0-1,5-6-5,0 0 0,1 0 0,-7 9 0,9-10 0,1-1 0,-1 1 0,1-1 0,0 1 0,-1 0 0,1 0 0,1-1 1,-1 1-1,0 0 0,0 4 0,-1 53-15,1-44 15,-1-4 0,2 1 1,0 20 0,1-17-132,2-1-1,0 0 0,0 0 1,1 0-1,9 20 0,7 2-1215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6.4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38 4337,'-7'-9'824,"5"6"-339,-1-1 0,0 1 0,1 0 0,-1 0 1,-4-3-1,6 5-405,-1 1 0,1-1 0,-1 0 0,1 1 0,-1-1 0,1 1 0,-1-1 0,1 1 0,-1-1 0,1 1 0,-1 0 0,0 0 0,1 0 1,-1 0-1,1 0 0,-1 0 0,-1 1 0,0 0-47,0-1 0,0 1 0,1 0 0,-1 0 0,1 0 0,-1 1 1,1-1-1,0 0 0,-1 1 0,1 0 0,0-1 0,0 1 0,0 0 1,0 0-1,0 0 0,1 0 0,-1 1 0,1-1 0,-1 0 0,1 1 0,0-1 1,-2 5-1,1-1-32,1-1 0,0 1 1,0 0-1,0-1 0,0 1 0,1 0 1,0-1-1,0 1 0,1 0 1,1 6-1,2 4-1,0-1 1,13 27-1,-3-7 0,-9-21 0,2 0 0,15 25 0,-17-30 0,1-1 0,1 1 0,-1-2 0,1 1 0,10 8 0,-5-11 23,-8-3 1,-7 0-7,-1-1-12,1 0 0,-1 0 0,1-1 0,-1 1 0,1-1 0,0 0 0,-1 0-1,-4-1 1,-10 1 6,5 2 3,0 1 1,0 0-1,-19 8 1,-1 1-2911,24-9-906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7.9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16 2753,'-5'-5'636,"4"5"-533,1-1 1,-1 0 0,1 0 0,-1 1 0,0-1 0,0 0 0,1 1-1,-1-1 1,0 0 0,0 1 0,0-1 0,0 1 0,0 0 0,0-1-1,1 1 1,-1 0 0,0-1 0,0 1 0,0 0 0,0 0 0,0 0 0,0 0-1,-1 0 1,-8 2 582,9-2-589,0 0 0,-1 0 0,1 1 1,-1-1-1,1 1 0,-1-1 0,-1 2 0,2-2 38,1 0-1,-1 1 1,1-1-1,-1 1 1,1 0 0,-1-1-1,1 1 1,0-1-1,-1 1 1,1 0-1,-1-1 1,1 1 0,0 0-1,0-1 1,-1 1-1,1 0 1,0-1-1,0 1 1,0 0 0,0 1-1,-2 22 403,-2 27-292,0-27-212,0 6 6,-1 1 1,-2-1-1,-16 45 0,18-61-30,-32 81-49,31-75-13,0-1-1,-5 42 0,11-60 52,0 1 0,0 0 0,0-1 0,0 1 0,0 0 0,0-1 0,0 1 0,0-1 0,1 1 0,-1 0 0,1-1 0,-1 1 0,1-1 0,0 1 0,-1-1 0,1 1-1,0-1 1,0 0 0,0 1 0,0-1 0,0 0 0,0 0 0,1 0 0,-1 1 0,2 0 0,0 0 0,0 0-1,0-1 1,0 0 0,0 1 0,0-1-1,0 0 1,1 0 0,-1 0 0,0-1-1,1 1 1,-1-1 0,0 0 0,6 0-1,17 2-4,4 3 7,-13-2-3,0 0 1,32 11-1,-42-11-1,-1 0 0,1 0 0,0-1 0,1 0 0,-1-1 0,0 0 0,12 1 0,10-3-28,53-9 1,-57 6 14,159-36-66,-51 8 107,-98 26 125,62-5 1,-86 11-113,0 0 0,0 1-1,0 0 1,0 0-1,0 1 1,0 1 0,-1 0-1,17 7 1,-14-6-13,22 6-1,-21-6-15,20 7-1,-27-9-5,3 3 0,0-1-1,0 0 1,0-1 0,1-1 0,-1 1 0,1-1 0,18 0-1,-7-2 59,0-1 0,34-7 0,-19 2 69,-1 1 0,62 1 0,-77 2-98,-18 2-23,1-1-1,0 1 1,-1-1-1,1 1 1,0 0-1,0 1 1,-1-1-1,7 2 1,6 5 32,-6-5-32,1 0 0,-1 0 0,1-1 0,0 0 0,16-2 1,17 2 21,-32-1 6,-10-2-10,-5 1 6,2 0-28,0 1 0,-1-1 0,1 0 0,0 1 0,0-1 0,0 0 0,0 0-1,0 0 1,0 1 0,0-1 0,0 0 0,1 0 0,-1 0 0,0-1 0,1 1 0,-1 0-1,0 0 1,1 0 0,-1-2 0,-1-2 0,1-1-1,0 0 0,-1-6 1,1 2 2,-1-2-5,2-1 1,-1 1 0,2 0-1,2-24 1,1 1 7,-2 15 2,18-143 158,-12 113-128,-8 44-39,1 0 1,-1 1-1,-1-1 0,1 0 0,-1 0 0,-1-7 0,2 13-22,0 0 0,0 0 1,0 0-1,0-1 0,0 1 0,0 0 1,0 0-1,0 0 0,0 0 0,0-1 0,-1 1 1,1 0-1,0 0 0,0 0 0,0 0 0,0-1 1,0 1-1,0 0 0,0 0 0,0 0 0,0 0 1,-1 0-1,1 0 0,0-1 0,0 1 0,0 0 1,0 0-1,0 0 0,-1 0 0,1 0 1,0 0-1,0 0 0,0 0 0,0 0 0,-1 0 1,1 0-1,0 0 0,0 0 0,0 0 0,0 0 1,-1 0-1,1 0 0,0 0 0,0 0 0,0 0 1,0 0-1,-1 0 0,1 0 0,0 0 1,0 0-1,0 0 0,0 0 0,-1 0 0,1 0 1,0 1-1,0-1 0,0 0 0,0 0 0,0 0 1,0 0-1,-1 0 0,1 1 0,0-1-173,-11 14-4382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19 5281,'-4'-3'538,"-1"0"-1,1 0 0,0 1 1,-6-2-1,8 3-368,0 1-1,0-1 0,0 1 0,0-1 1,-1 1-1,1 0 0,0 0 0,0 0 1,0 0-1,-1 0 0,-2 1 0,-2 1 199,0 1-1,0 0 1,0 0-1,0 1 1,1-1-1,-1 1 0,-7 7 1,8-6-248,0 1 0,1 0 0,-1 0 0,1 0-1,-4 8 1,-1 2 78,-9 19 0,8-9 83,-15 50 0,0 32 15,17-68-262,-11 69 26,14-51-50,4 1 0,1 0 1,4-1-1,13 82 0,-10-107-6,1 0 1,2-1-1,1 0 0,22 45 0,-25-62-1,1 1 0,13 18-1,-17-30-1,0 1-1,0 0 0,0-1 1,1 0-1,0 0 0,-1 0 0,1 0 1,1-1-1,-1 0 0,6 3 1,-4-4-4,-1 1 0,1-1 1,-1 0-1,1-1 0,0 1 1,0-2-1,0 1 1,13-1-1,-10-1-1,0 0 1,0-1-1,0 0 0,0-1 1,14-5-1,4-5 3,-1-1 0,0-2-1,25-19 1,76-62 14,-100 71-7,-1 0-1,30-37 1,-32 29 1,-1-1 0,-1-2 0,-2 0 1,-2-1-1,-2-1 0,-1 0 0,-2-1 1,-1-1-1,8-57 0,-9 7 6,-10 76-10,1-12-1,3-39-3,-6 55-1,0-1 1,0 1-1,-5-21 1,4 26 1,-1 1 1,1-1-1,-1 0 1,-1 0-1,-3-7 1,5 12-1,1 0 1,-1-1-1,0 1 1,0 0-1,0-1 1,0 1-1,0 0 1,-1 0-1,1 0 1,0 0-1,0 0 1,-1 0-1,1 0 1,0 1-1,-1-1 1,1 0-1,-1 1 1,1-1-1,-1 1 0,0-1 1,1 1-1,-1 0 1,1 0-1,-3-1 1,2 2-2,0-1 0,0 1 0,0 0 0,-1-1 1,1 1-1,0 0 0,1 0 0,-1 0 0,0 1 0,0-1 0,0 0 0,0 1 1,1-1-1,-3 4 0,-32 36 8,32-34 0,-25 29 89,2 2 0,-24 46 0,37-57-46,1 1-1,-10 30 1,11-17-24,1 0 1,3 1 0,-4 42-1,5 131 15,8-170-24,2 1 0,3-1-1,15 68 1,-15-93-18,0 1 1,14 27-1,-15-38-179,0 0-1,1-1 1,0 0-1,0 0 1,1-1 0,14 13-1,-2-4-1060,24 14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8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2 177 4665,'0'-4'312,"-1"-4"339,2 1-1,-1-1 1,1 1 0,0-1 0,2-8 0,1-4 646,-4 14-513,-2 12 54,0 5-736,1 1-1,0-1 1,0 1 0,2 12-1,-1 14-58,-4 118 85,4-112-377,11 66-1,-9-100 60,-1 0 0,2 0-1,0-1 1,6 17 0,-7-24 171,-1 1 1,0-1-1,1 0 0,-1 0 0,1 0 1,-1 0-1,1 0 0,0 0 1,0-1-1,3 3 0,-4-3 20,0-1-1,1 1 1,-1 0-1,1-1 1,0 1 0,-1-1-1,1 1 1,-1-1-1,1 0 1,0 0-1,-1 0 1,1 0 0,0 0-1,-1 0 1,1 0-1,0 0 1,1-1-1,2-1 0,-1 1 0,0-1 0,0 0 0,0 0 0,-1-1 0,1 1 0,0-1 0,-1 1-1,0-1 1,1 0 0,-1-1 0,2-3 0,2-1 8,-1 0 0,-1-1 0,1 0 0,3-10 0,28-81 668,1-1 82,-1 26-518,-15 33-202,-11 18-25,2 1 0,1 0-1,18-23 1,30-21 16,-45 52-65,-16 14 17,-1 1 0,1-1 0,-1 1-1,0 0 1,1-1 0,-1 1 0,1 0 0,-1 0-1,1 0 1,-1-1 0,1 1 0,-1 0-1,1 0 1,-1 0 0,1 0 0,-1 0 0,1 0-1,1 0 1,-2 0-7,0 0 0,0 0 1,1 0-1,-1 1 0,0-1 0,1 0 0,-1 0 0,0 0 1,0 1-1,0-1 0,1 0 0,-1 1 0,0-1 0,0 0 1,0 0-1,1 1 0,-1-1 0,0 0 0,0 1 0,0-1 1,0 1-1,1 2-326,-1 0 0,0 0 0,0-1 0,0 1 1,-1 4-1,-2 22-4016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8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12 5985,'-6'-6'2601,"2"2"-873,-8 2-344,-1 14-807,-3 3-169,3 14-288,3 12-48,-7 4 120,-3-3 16,5 7-136,-5-7-24,15-1-24,5-4 16,0-18-1008,-6-4-609,12-11-1143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9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59 4865,'-13'0'1856,"11"-6"-47,8 2-241,3 0-576,1 2-47,19 2-289,6 6-216,11 4-344,5 0-56,22-16 0,15-4 24,16-11 16,10-10-448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50:27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0 1 16388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50:2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804 53 432,'1'-5'951,"0"3"248,-6-1 117,3 3-1105,-1 0-1,1-1 0,-1 1 1,1 0-1,-1 0 1,1 0-1,-1 1 0,1-1 1,-1 1-1,1-1 1,0 1-1,-1 0 0,1 0 1,-3 1-1,2-1 122,-1 1 1,0-1-1,0 0 0,0 0 0,-8 0 0,11-1-279,0 0 0,0 0 0,0 0 0,0 0 0,0-1 0,0 1 0,0 0 0,0-1 0,0 1 0,0 0 0,0-1-1,0 0 1,1 1 0,-1-1 0,0 1 0,0-1 0,1 0 0,-1 0 0,0 1 0,1-1 0,-1 0 0,1 0 0,-1 0 0,1 0 0,-1 0 0,-7-10 369,6 9-347,-1 0-1,1 0 1,-1 0 0,1 1-1,-1-1 1,1 1-1,-1 0 1,0 0-1,0 0 1,1 0-1,-1 0 1,0 0 0,0 1-1,-4-1 1,-3 1 158,-1 0 1,-17 2-1,20 0-149,0-1 0,0 2 0,0-1 0,0 1 0,1 0 0,-1 0-1,1 1 1,-1 0 0,1 0 0,-10 9 0,0 1 36,1 2-1,-26 29 1,9-4-72,-30 49 0,52-73-51,2 1 1,-1 0-1,2 0 0,-10 32 1,15-39-5,1 0 1,-1 0-1,2 0 1,0 1-1,0-1 1,1 1-1,0-1 0,1 0 1,3 17-1,-4-28 7,1 6-7,0 0 0,1-1-1,4 11 1,-5-14 4,0 0 0,0 0-1,1 0 1,-1-1 0,0 1 0,1-1 0,-1 1 0,1-1-1,-1 1 1,1-1 0,0 0 0,0 0 0,-1 0 0,1 0-1,2 1 1,-1-1 0,0 0 1,0 0-1,1-1 0,-1 1 0,0-1 0,0 1 0,0-1 0,1 0 0,-1 0 0,0-1 1,0 1-1,5-2 0,-2 1 2,0-1 1,-1-1 0,1 1-1,0-1 1,9-6-1,1-3 9,-1 0 0,0-1 0,14-17 0,-4 1 20,-1-2 0,-1 0-1,31-58 1,-48 77-19,0 1 0,0-1 1,-1 0-1,-1-1 0,0 1 0,-1-1 1,0 0-1,-1 0 0,-1 0 0,0 0 0,-1-25 1,-1 28-6,0 0 1,-1 0 0,0 0 0,0 0 0,-6-12-1,6 18 0,0 0-1,0 0 0,0 0 0,-1 0 0,0 0 0,0 1 1,0-1-1,0 1 0,0 0 0,-1 0 0,0 0 1,1 0-1,-9-4 0,12 7-3,-1-1 0,0 1 1,1 0-1,-1-1 0,0 1 0,0 0 0,1-1 1,-1 1-1,0 0 0,0 0 0,1 0 0,-1 0 1,0 0-1,0 0 0,1 0 0,-1 0 0,0 0 0,0 0 1,1 0-1,-1 0 0,0 1 0,0-1 0,1 0 1,-1 0-1,0 1 0,1-1 0,-2 1 0,2 0-1,0-1 1,-1 0-1,1 0 0,0 0 0,0 0 0,0 1 0,-1-1 0,1 0 0,0 0 1,0 0-1,-1 0 0,1 0 0,0 0 0,0 0 0,-1 0 0,1 0 0,0 0 0,0 0 1,-1 0-1,1 0 0,0 0 0,0 0 0,-1 0 0,1 0 0,0 0 0,0 0 0,-1 0 1,1 0-1,1-1-37,3 3-3,0 0 27,2 1 5,-1 0 0,1 0-1,-1 0 1,0 1 0,0 0 0,-1 0-1,1 0 1,-1 1 0,6 7 0,-3-1 63,-1 0 0,-1 0 1,0 1-1,6 21 0,8 52 32,-15-66-87,28 154 19,-27-150-16,9 61 8,-8-13 28,-3 73 0,-3-125-24,-1-1-1,0 1 0,-1-1 0,-1 1 0,-9 27 0,4-22 4,-1-1 0,-1 0 0,-1-1 0,-2 0 0,0-1 0,-17 22 0,-17 16 42,-70 68 0,95-106-45,-1-2 0,-1 0 1,0-1-1,-2-1 1,0-2-1,-30 14 1,47-25-8,0-1 1,-1 1 0,1-1 0,0-1 0,-13 2 0,18-4-5,-1 0 0,1 0-1,0 0 1,-1 0 0,1-1 0,-1 0 0,1 0 0,0 0 0,0 0 0,0-1 0,0 0 0,-8-4 0,6 2-1,0 0 0,1 0 0,-1-1 0,1 0 0,0 0 1,0 0-1,-6-10 0,-1-4-3,-11-22 1,15 26-1,-1-2-4,3 8-3,1-1 0,1 0 0,-4-10 0,7 16 2,0 1-1,0-1 1,0 1-1,1-1 1,0 0-1,0 1 0,0-1 1,0 0-1,0 1 1,1-1-1,0 1 1,2-8-1,-1 5-6,1 0-1,0 0 1,0 1 0,0-1-1,1 1 1,0-1 0,0 1-1,0 0 1,1 1-1,6-7 1,6-2 0,36-20 1,-48 30 16,235-123 190,-193 105-188,95-47-2,-28 7 4,-8 8 29,60-32-202,-71 25-1881,-22 10-3910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50:31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138 663 3929,'-3'-24'2242,"0"-35"-1,3 53-1878,0 6-292,1-1 1,-1 0 0,0 0-1,0 0 1,0 1 0,0-1-1,0 0 1,0 0-1,0 0 1,0 1 0,0-1-1,0 0 1,-1 0 0,1 0-1,0 1 1,-1-1-1,1 0 1,0 1 0,-1-1-1,1 0 1,-1 1 0,1-1-1,-1 0 1,1 1 0,-1-1-1,1 1 1,-1-1-1,0 1 1,0-2 0,0 2-35,0 0 1,1 0 0,-1 0 0,1-1 0,-1 1-1,0 0 1,1 0 0,-1 0 0,1 0 0,-1 0-1,0 0 1,1 0 0,-1 0 0,1 0 0,-1 1-1,0-1 1,1 0 0,-1 0 0,1 0 0,-1 1-1,1-1 1,-1 0 0,1 1 0,-1-1 0,1 0 0,-1 1-1,1-1 1,-1 1 0,1-1 0,-1 1 0,1-1-1,0 1 1,-1-1 0,1 1 0,0 0 0,-2 3-16,0 0 1,1 0-1,-1 0 1,0 6-1,1-6 20,-17 90 116,-4 45 123,-14 106-89,18-4-125,18-220-64,0 0 0,1 0 0,8 40 0,-9-61-2,0 1 0,0 0-1,0 0 1,1 0 0,-1 0-1,0 0 1,1 0-1,-1 0 1,0-1 0,1 1-1,-1 0 1,1 0-1,0-1 1,-1 1 0,1 0-1,-1-1 1,1 1-1,0 0 1,0-1 0,0 1-1,0-1 4,-1 0 0,1 0 0,-1 0 0,0 0 0,1 0 0,-1 0-1,0 0 1,1 0 0,-1 0 0,0 0 0,1 0 0,-1-1 0,0 1 0,1 0-1,-1 0 1,0 0 0,1 0 0,-1-1 0,1 1 0,7-12 163,14-42 344,-21 51-495,35-90 418,77-199-55,0-14-228,-46-11-40,-66 309-109,23-126 26,1 37-17,-5 18 0,-18 72-8,-1 0 0,0 0 1,1-11-1,-2 18-3,0 0 0,0-1 0,0 1 0,0-1 0,0 1 1,0-1-1,0 1 0,0-1 0,0 1 0,0-1 0,0 1 0,-1-1 0,1 1 0,0-1 0,0 1 1,0-1-1,-1 1 0,1 0 0,0-1 0,-1 1 0,1-1 0,0 1 0,-1 0 0,1-1 1,0 1-1,-1 0 0,1-1 0,-1 1 0,1 0 0,-1 0 0,0 0-1,0 0 0,0 0-1,0 0 1,0 0 0,0 1-1,0-1 1,0 0 0,1 1 0,-1-1-1,0 0 1,0 1 0,0 0-1,0-1 1,1 1 0,-3 1 0,-3 4-13,-1 1 0,1 0 0,0 0 1,0 1-1,1 0 0,0 0 0,1 0 1,-1 0-1,-4 16 0,-18 73-763,-1 25-1210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50:31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67 8002,'-14'-57'3312,"14"57"-3277,0-1 0,0 1 0,0 0 0,0-1 0,0 1 0,0 0 0,0-1 0,0 1 0,0 0 0,0-1 0,0 1 0,0 0 0,0-1 0,0 1 0,-1 0-1,1-1 1,0 1 0,0 0 0,0 0 0,-1-1 0,1 1 0,0 0 0,0 0 0,0-1 0,-1 1 0,1 0 0,0 0 0,-1 0 0,1 0 0,0-1 0,-1 1 0,1 0 0,0 0-1,0 0 1,-1 0 0,1 0 0,0 0 0,-1 0 0,1 0 0,0 0 0,-1 0 0,1 0 0,0 0 0,-1 0 0,1 0 0,0 0 0,-1 0 0,-1 2 77,0-1 0,0 0 0,0 0 0,1 0 0,-1 1 0,0-1 0,-1 3 0,-12 14 26,1 0-1,1 1 0,1 0 1,-11 21-1,10-12-117,1 0-1,-13 46 1,22-63-14,-3 19 0,6-29-7,0 1 1,0-1 0,0 1 0,0-1-1,0 1 1,0-1 0,0 1-1,0-1 1,2 3 0,-2-4-1,0 1 1,0-1 0,0 1 0,1-1-1,-1 0 1,0 1 0,0-1-1,1 0 1,-1 1 0,0-1 0,1 0-1,-1 0 1,0 1 0,1-1-1,-1 0 1,1 0 0,-1 0 0,0 0-1,1 1 1,-1-1 0,1 0-1,1 0 1,0 0 0,0 0 0,0-1 0,-1 1 0,1-1 0,0 1 0,0-1 0,-1 1 0,1-1-1,0 0 1,-1 0 0,3-1 0,3-3 7,0 0-1,-1-1 1,1 0-1,-1 0 1,0 0-1,0-1 1,-1 1-1,0-1 1,5-9-1,-2 0 11,0 0-1,-1 0 0,8-25 1,-12 31 54,0 0 1,0 0-1,-1 0 1,-1 0-1,1-1 0,-1-18 1,-2 27-17,1 0 0,0 0-1,-1-1 1,1 1 0,-1 0 0,0 0-1,0 0 1,0 0 0,0 0 0,0 0 0,0 0-1,0 0 1,-2-1 0,2 2-47,0 0 1,1 1-1,-1-1 1,0 1-1,0-1 1,0 1-1,1-1 1,-1 1-1,0 0 1,0-1-1,0 1 0,0 0 1,0 0-1,0-1 1,0 1-1,0 0 1,1 0-1,-1 0 1,0 0-1,0 0 0,0 1 1,0-1-1,0 0 1,0 0-1,0 1 1,0-1-1,0 0 1,1 1-1,-1-1 1,0 1-1,0-1 0,0 1 1,1-1-1,-2 2 1,-1 1-53,-1 0 0,2 0 0,-1 1 1,0-1-1,-3 7 0,-16 29-571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7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16091,'-12'24'53,"1"1"-1,0 0 0,2 0 1,-8 38-1,4 34-29,7-5-9,4-1 0,15 148 0,-7-196-6,16 66 0,-15-89-6,-1-1-1,2 0 0,1-1 1,12 22-1,-14-30-6,0 0 1,1 0-1,0 0 1,0-1-1,1 0 1,0 0-1,1-1 1,18 12-1,-18-14-6,0-1-1,0 0 0,0-1 0,0 0 1,1-1-1,0 0 0,0 0 1,0-1-1,19 1 0,-17-3-26,-1-1-1,1 0 0,-1 0 0,1-1 0,-1-1 1,0 0-1,0-1 0,0 0 0,17-9 0,-20 7 32,0 1 0,-1-2 0,0 1 0,0-1 0,-1 0-1,0-1 1,0 0 0,0 0 0,-1 0 0,9-18-1,1-6 2,21-59-1,-37 90 7,16-43 14,-2 0 1,-3-2-1,-1 1 0,-2-2 0,-2 1 0,-2-1 0,-3 1 0,-4-62 0,-3 58 14,-2 1 0,-15-54 0,20 91-8,2 10-7,1-1 1,-1 1-1,1-1 1,-1 1 0,0 0-1,0-1 1,0 1-1,-1 0 1,1 0 0,0 0-1,-3-3 1,1 1 78,1 2-30,4 11-87,3 8 16,1 0 0,10 18 0,4 11 9,2 12 20,-2 2-1,-4 0 1,-1 1-1,6 70 1,-15-68 7,12 83-144,-16-139-87,-1 0-1,1 0 0,5 10 1,-6-14-126,1-1 0,0 1 0,-1-1 0,1 1 0,0-1 0,3 3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370 194 3545,'2'-5'674,"1"1"0,-1-1 1,0 0-1,0 0 0,-1 0 1,0 0-1,0 0 0,0 0 1,0 0-1,-1-8 0,0 3-12,-1 1-1,0-1 1,0 0-1,-5-15 1,5 22-565,0-1 1,0 0-1,-1 0 1,0 1-1,1-1 1,-1 1-1,-1 0 0,1 0 1,0-1-1,-1 1 1,0 1-1,1-1 1,-1 0-1,0 1 1,-1-1-1,1 1 1,0 0-1,-1 0 1,1 0-1,-1 1 0,1-1 1,-1 1-1,0 0 1,0 0-1,0 0 1,1 0-1,-1 1 1,0-1-1,0 1 1,0 0-1,0 1 1,0-1-1,0 1 1,0-1-1,-4 2 0,-1 2-42,0-1 0,1 1-1,0 0 1,0 1 0,0 0-1,0 0 1,1 0 0,-13 13-1,-1 4 8,-26 36-1,31-37-49,1 1 0,1 0 0,-15 33 0,22-39-17,1 1 0,1-1-1,0 1 1,1 0 0,0 0-1,0 19 1,3-13-5,1 0-1,2 0 1,0 0 0,1-1 0,12 45 0,-11-55 7,1 0 0,0 1 0,0-2 1,1 1-1,1-1 0,13 18 1,-14-22-2,0 0 1,1 0 0,0-1 0,0 1 0,0-2 0,1 1-1,0-1 1,0 0 0,15 6 0,-10-7-33,0 1 1,0-2-1,0 0 0,1 0 1,0-1-1,-1-1 0,1 0 1,0-1-1,0-1 1,-1 0-1,1-1 0,0 0 1,-1-1-1,0 0 0,1-1 1,-2-1-1,21-10 0,-22 10 4,0-1 0,-1 0-1,0-1 1,0 0-1,14-14 1,-22 19 33,0 0 0,0 0 1,-1 0-1,1 0 0,0 0 0,-1-1 1,0 1-1,2-3 0,-3 4 3,0-1-1,0 1 0,1 0 1,-1 0-1,0-1 1,0 1-1,0 0 1,0 0-1,0-1 0,-1 1 1,1 0-1,0 0 1,-1-1-1,1 1 1,0 0-1,-1 0 0,0 0 1,1 0-1,-2-2 1,-1-1 9,1 1 1,-1 0-1,0 0 1,0 0 0,0 0-1,-7-4 1,-24-12 45,30 17-53,-14-8 9,0 2 0,0 0 0,-1 1 0,0 1 0,0 0 0,-30-3 0,-43 5 68,92 4-84,0 0 1,0 0 0,0 0-1,0 0 1,0 0 0,-1 0-1,1 0 1,0 0-1,0 0 1,0 0 0,0 0-1,0 0 1,-1 0 0,1 0-1,0 0 1,0 0-1,0 0 1,0 0 0,0 0-1,-1 0 1,1 0-1,0 0 1,0 0 0,0 0-1,0 1 1,0-1 0,0 0-1,0 0 1,-1 0-1,1 0 1,0 0 0,0 0-1,0 0 1,0 1 0,0-1-1,0 0 1,0 0-1,0 0 1,0 0 0,0 0-1,0 1 1,0-1 0,0 0-1,0 0 1,0 0-1,0 0 1,0 0 0,0 1-1,0-1 1,0 0-1,0 0 1,0 0 0,0 0-1,0 0 1,0 1 0,0-1-1,0 0 1,1 1-10,0 0 1,0-1-1,0 1 1,0-1-1,0 1 0,0 0 1,0-1-1,0 0 1,0 1-1,0-1 1,0 0-1,0 1 1,1-1-1,1 0 0,87 16-46,-40-6 83,63 4 0,-77-12-831,47-4-1,-14-7-1539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2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1050 279 344,'-1'-1'34,"1"1"0,0 0 0,0 0-1,0-1 1,-1 1 0,1 0 0,0-1 0,0 1-1,0 0 1,0-1 0,0 1 0,-1 0 0,1-1 0,0 1-1,0-1 1,0 1 0,0 0 0,0-1 0,0 1 0,0 0-1,0-1 1,0 1 0,1-1 0,-1 1 0,0 0 0,0-1-1,0 1 1,0 0 0,0-1 0,1 1 0,-1 0-1,0-1 1,1 0 100,-1 0 0,1 0 0,-1 0-1,1 0 1,-1 0 0,0 0 0,0 0-1,0 0 1,1 0 0,-1 0 0,0 0 0,0-1-1,0 1-70,-1 1-1,1-1 0,0 0 1,0 0-1,1 0 0,-1 0 0,0 0 1,0 0-1,0 1 0,1-1 1,-1 0-1,0 0 0,1 0 0,-1 1 1,0-1-1,1 0 0,-1 0 1,1 1-1,-1-1 0,1 0 1,1 0-1,1-3 161,-2 4-197,-1-1 1,0 1-1,0 0 0,1 0 1,-1-1-1,0 1 0,0 0 1,1-1-1,-1 1 0,0 0 1,0-1-1,0 1 0,1-1 1,-1 1-1,0 0 0,0-1 1,0 1-1,0 0 0,0-1 1,0 1-1,0-1 0,-5-3 308,4 4-309,1 0 1,0 0-1,-1 0 1,1 0 0,0 0-1,-1 0 1,1 0-1,0 0 1,-1-1-1,1 1 1,0 0 0,-1 0-1,1 0 1,0-1-1,0 1 1,-1 0-1,1 0 1,0-1 0,0 1-1,-1 0 1,1-1-1,0 1 1,0 0-1,0 0 1,0-1 0,0 1-1,-1 0 1,1-1-1,0 1 1,0 0-1,0-1 1,0 1 0,0-1-1,0 1 1,0 0-1,0-1 1,0 1-1,1-4 151,0-2 190,0 0 0,1-1 0,0 1 0,0 0 0,5-11 0,-2 11-106,-2 1 1,0 0 1,0 0 0,0 0-1,-1 0 1,0 0 0,0 0-1,0-1 1,0 1 0,0-8-1,-1-33 961,-1 45-1184,0-1-1,0 1 1,0-1 0,0 0-1,0 1 1,0-1 0,-1 1 0,1-1-1,0 1 1,-1-1 0,1 1-1,-1-1 1,0 1 0,1-1-1,-1 1 1,0 0 0,-2-3 0,3 4-27,0 0 0,0 0 0,-1 0 0,1-1 0,0 1 0,0 0 0,0 0 0,-1-1 1,1 1-1,0 0 0,0 0 0,0-1 0,0 1 0,0 0 0,0 0 0,-1-1 0,1 1 0,0 0 1,0-1-1,0 1 0,0 0 0,0-1 0,0 1 14,0 0 0,0-1-1,0 1 1,0 0 0,0-1 0,0 1 0,0 0 0,0 0-1,0-1 1,0 1 0,-1 0 0,1-1 0,0 1 0,0 0-1,0 0 1,0-1 0,-1 1 0,1 0 0,0 0-1,0 0 1,-1-1 0,-3-5 420,5 13 330,0-6-764,-1 0-1,0 0 1,1 1-1,-1-1 0,1 0 1,-1 0-1,1 0 1,-1 0-1,1 0 1,0 0-1,0 0 0,0 0 1,-1 0-1,1 0 1,2 1-1,-2-1-3,0 0 0,0 0 0,0 0 0,0 0-1,0 0 1,0 0 0,0 1 0,0-1 0,-1 0 0,1 1 0,0-1 0,-1 0 0,1 1 0,-1-1-1,0 1 1,1-1 0,-1 2 0,4 94 177,-5-80-168,-1-1-1,-7 32 1,-1 3-6,10-48-9,-17 146 31,15-114-25,0-14 41,0 0 1,2 0-1,3 28 1,9 12 58,-6-36-79,-2 1 1,3 45-1,-9-32-7,3 34 21,4-25-17,2 18 6,-8-7-1,0-37-10,4 40-1,6-17-14,-3-16 1,-3-20-5,-1 1 0,2-1 0,-1 0 0,1-1 0,0 1 0,9 12 1,-5-7 3,7 16 0,-11-23 1,0 0 0,0 0 0,6 7-1,-7-10-4,0 0 0,0 0 0,-1 0 0,1 0 0,-1 1 0,0-1 0,0 1 0,2 8 0,-4-8 3,1 0-1,-1 0 0,-1 0 0,1 1 0,-3 8 0,0 6 9,2-12-6,-2 50 40,3-51-43,1 0-1,-1-1 1,1 1 0,1 0 0,-1-1 0,5 11 0,-5-14-2,1-1 0,-2 1 0,1 0 1,0-1-1,0 1 0,-1 0 0,1-1 0,-1 1 0,0 0 0,0 0 0,0-1 1,-1 4-1,1 6 4,1 0 0,-1-1 0,4 17 0,0-3-1,-3-17-4,4 36 15,-1 66 0,-3-79-13,0-22 1,-1 0-1,-1 12 1,1 5 3,1-1-4,-4-5-1,2-15 0,0 1 1,0-1 0,0 9 0,3 16 5,0 22 1,-2-46-6,0-1 1,-1 1-1,0-1 0,0 1 0,0-1 0,-5 11 0,6-15-2,-1 0 1,1 0-1,-1 0 0,1 1 0,0-1 0,-1 0 0,1 0 0,0 1 0,0-1 0,0 0 0,0 1 0,0 0 1,1 7-3,1-8-9,-2-1 9,12-3 37,-10 0 9,-7-1-20,0 2-16,5 1-4,0 1 0,-1 0 0,1 0 0,-1 0 0,1-1 0,-1 1-1,1 0 1,-1 0 0,1 0 0,-1 0 0,1 0 0,-1 0 0,1 0 0,-1 0 0,0 0 0,0 0-5,-4-1 3,-1-3-2,5 0 0,1 4 0,0-1 0,0 1 0,0 0 0,0-1 0,0 1 0,0 0 0,0-1 0,0 1 0,-1 0 0,1 0 0,0-1 0,0 1 0,0 0 0,0-1 0,-1 1 0,1 0 1,0 0-1,0-1 0,-1 1 0,1 0 0,0 0 0,0 0 0,-1 0 0,1-1 0,0 1 0,-1 0 0,1 0 0,-10-7 19,8 5-12,0 0 0,0 0 0,0 1 0,-5-3-1,1 2-2,0 0-1,0 0 0,-9 0 0,-2-2 0,-35-7-1,-30-7-2,60 15 0,3 0 4,-35-9 0,15-3 3,-5-2 0,-33-2-12,69 16 4,0 1 1,1 0-1,-1 1 0,0-1 1,0 1-1,0 1 0,0 0 1,0 0-1,0 0 0,0 1 1,-15 3-1,-20 9 4,-46 21 1,50-18 2,-90 28 2,35-19-6,88-24-2,-1 0 1,1 0-1,-1 0 1,0-1-1,1-1 1,-1 1-1,1-1 1,-1 0-1,1 0 1,-11-4-1,0 1 1,-10-5 10,23 7-11,-1 0 0,1 1 0,-1-1 0,1 1 0,-1 0 0,0 0 0,-6 1 0,6-1-1,0 1 0,-1 1 0,1-1 0,0 1 0,0 0 0,0 0 0,-9 3 0,6-1-1,6-2 1,0 0 0,-1 0 0,1 0 0,0 0 0,0 0 0,0 1 0,0-1 0,-2 2 0,3-3-3,1 0 0,0-1 0,-1 1 0,1-1-1,0 1 1,0-1 0,-1 1 0,1-1 0,0 1-1,0-1 1,0 0 0,0 1 0,0-2 0,-1 2 0,2-1 2,-1 0 0,0 0 0,0-1 0,0 1 1,0 0-1,1 0 0,-1 0 0,1 0 0,-1-1 1,1 1-1,-1 0 0,1 0 0,-1 0 0,1 0 1,0 0-1,0 0 0,0 0 0,-1 1 0,1-1 0,0 0 1,0 0-1,0 1 0,0-1 0,3-1 0,1 1-14,-5 1 16,0 0-1,0 0 0,1 0 1,-1 0-1,0 0 0,1 0 1,-1 0-1,0 0 0,1 0 1,-1 0-1,0-1 0,0 1 1,1 0-1,-1 0 0,0 0 1,0 0-1,1-1 0,-1 1 1,0 0-1,0 0 0,1 0 1,-1-1-1,0 1 0,0-1 1,1 1 0,-1 0 0,0-1 0,0 1-1,1 0 1,-1-1 0,0 1 0,0 0 0,1 0 0,-1-1-1,0 1 1,1 0 0,-1 0 0,0 0 0,1-1-1,-1 1 1,0 0 0,1 0 0,-1 0 0,1 0 0,-1 0-1,0 0 1,1 0 0,-1 0 0,1 0 0,-1 0-1,0 0 1,1 0 0,-1 0 0,0 0 0,1 0 0,-1 0-1,1 0 1,-1 0 0,0 1 0,1-1 0,-1 0-1,0 0 1,1 1 0,0-1-2,0 1 0,0-1 0,0 0 0,0 1 0,0-1 0,0 0 1,-1 1-1,1-1 0,2 0 0,1 3-12,-2 0 14,0 1 0,0-1-1,-1 1 1,1 0 0,-1-1-1,1 1 1,-1 0 0,1 7-1,2 38 2,-3-22 1,18 100 31,-11-84-15,-2 1-1,1 46 1,-5-4 43,-1-86-80,-1 0-1,1 0 1,-1 0 0,1 0-1,-1 0 1,1 0 0,-1 0-1,1 0 1,-1 0 0,1-1-1,-1 1 1,1 0 0,-1 0-1,1 0 1,0-1 0,12-13-910,2-5-575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1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52 8546,'-3'-5'474,"0"1"0,1 0 0,-1 1 0,-1-1 0,-3-3 0,5 5-302,0 1 1,0-1-1,0 1 1,0 0-1,-1-1 1,1 1-1,-1 0 1,1 1 0,0-1-1,-1 0 1,-4 0-1,-20-4 288,19 3-401,-1 1 0,0 0 1,1 0-1,-12 0 0,18 1-38,-1 1 1,1-1-1,0 0 0,-1 1 0,1 0 0,0-1 0,-1 1 1,1 0-1,0 0 0,0 0 0,0 1 0,0-1 0,0 0 0,0 1 1,0-1-1,0 1 0,1 0 0,-1-1 0,1 1 0,-2 3 0,0-1 42,1 1-1,0 0 1,0 0-1,0 0 0,0 0 1,1 0-1,0 0 0,0 0 1,1 0-1,-1 0 0,1 1 1,0-1-1,1 0 1,-1 0-1,2 7 0,1 0-21,0 0 0,1 0-1,0 0 1,1 0-1,8 15 1,1-4-30,0-1 0,21 25 0,39 35-3,-42-47-4,-8-9-1,66 70 12,6-8-1,-56-57-8,80 70 30,-115-96-29,1 0 0,-1 1 0,7 11 0,-11-15-1,0-1 1,0 1-1,0 0 0,-1-1 0,1 1 1,0 0-1,-1 0 0,0-1 0,1 1 1,-1 0-1,0 0 0,0 0 0,0-1 1,0 1-1,0 0 0,-1 0 0,1-1 1,-1 1-1,0 3 0,0-3 1,1 0-1,-1 0 0,0 0 1,0 0-1,0-1 0,0 1 1,0 0-1,0 0 1,0-1-1,0 1 0,-1-1 1,1 1-1,-1-1 1,1 0-1,-1 1 0,0-1 1,1 0-1,-1 0 1,0 0-1,0 0 0,0 0 1,1-1-1,-1 1 1,0-1-1,0 1 0,0-1 1,0 0-1,-3 1 0,-40-1 48,26 0-39,-28 2 1,20 2-106,1-1 1,-1-2-1,1 0 1,-1-2 0,-31-5-1,43 3-342,-1 0 0,1-2-1,-1 0 1,1 0 0,1-2-1,-1 0 1,1 0 0,1-1-1,-16-12 1,0-4-2126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2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 5233,'-5'-5'1577,"5"5"-1529,0 0 1,0 0 0,0 0-1,0 0 1,0 0-1,0 0 1,-1 0 0,1 0-1,0 0 1,0 0 0,0 0-1,0 0 1,0 0-1,0 0 1,0 0 0,-1 0-1,1 0 1,0 0 0,0 0-1,0 1 1,0-1-1,0 0 1,0 0 0,0 0-1,0 0 1,0 0 0,0 0-1,-1 0 1,1 0-1,0 0 1,0 0 0,0 1-1,-3 13 1279,2-1-918,1-7-236,-1 0 1,0 0-1,-2 8 1,2-9-72,-1 0 1,1 1-1,0-1 1,0 0-1,0 1 1,1-1-1,0 0 1,1 8 0,2 42 640,2 23-188,14 20-302,-16-75-209,-2-20-37,-1 0-1,0 0 1,1 1-1,-1-1 0,1 0 1,0 0-1,0 0 1,0 1-1,1-1 0,-1-1 1,1 1-1,2 4 1,3-1-102,-6-5-51,0-1 0,0 1 0,0 0-1,0-1 1,-1 1 0,1 0 0,0 0 0,0 0 0,-1 0 0,1 0-1,-1 0 1,1 0 0,0 0 0,-1 0 0,0 0 0,1 0 0,-1 0 0,0 0-1,1 0 1,-1 2 0,-1 18-4743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29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 4649,'-3'-2'742,"-7"0"574,10 1-1243,0 1 1,0 0-1,-1 0 1,1 0-1,0 0 1,0 0-1,0 0 0,-1 0 1,1 0-1,0 0 1,0 0-1,-1 0 1,1 0-1,0 0 0,0 0 1,0 0-1,-1 1 1,1-1-1,0 0 1,0 0-1,0 0 0,-1 0 1,1 0-1,0 0 1,0 1-1,0-1 1,0 0-1,-1 0 0,1 0 1,0 1-1,-4 9 769,-1 0 0,-11 16 0,14-24-801,0 0 9,0 1 0,0-1 0,0 1 0,0 0 0,1 0 0,-1 0 0,1 0 0,0 0 0,0 0 0,0 1 0,0-1 0,0 5 0,-1 14 26,2 1 1,0 0-1,2-1 0,0 1 1,2-1-1,0 0 0,10 28 1,-11-39-61,0-1 0,0 1 0,-1 1 0,0-1 0,0 22 0,-3-16 7,-3 56 32,4-71-55,0-1-1,0 1 1,1 0-1,-1 0 0,0 0 1,1 0-1,-1 0 0,1 0 1,0-1-1,0 1 1,-1 0-1,3 2 0,-3-4-1,1 1-1,-1 0 0,1-1 1,0 1-1,-1-1 1,1 1-1,0-1 0,-1 1 1,1-1-1,0 1 1,0-1-1,0 0 0,-1 1 1,1-1-1,0 0 0,0 0 1,0 1-1,0-1 1,-1 0-1,1 0 0,0 0 1,0 0-1,0 0 0,0 0 1,0-1-1,-1 1 1,1 0-1,0 0 0,1-1 1,15-6 3,-1-1 0,-1-1 1,26-17-1,-24 16 16,25-11-1,-12 6-6,-21 10-8,1 0-1,0 1 1,0 0 0,1 1 0,21-4-1,48 3 320,-12 1-8,70-21-139,-71 9-149,67-8 26,-102 19-37,1 2 0,36 1 0,-69 1-13,11 1 5,-1 0 0,14 2 1,-21-2-3,-1 0 1,1-1 0,-1 1 0,1 0-1,-1 0 1,0 1 0,1-1 0,-1 0-1,0 1 1,0-1 0,0 1-1,0 0 1,0 0 0,2 2 0,9 15 104,-13-19-108,0 1 0,1-1 0,-1 0 0,0 0 0,0 1 0,1-1 1,-1 0-1,0 0 0,0 0 0,1 0 0,-1 1 0,0-1 0,0 0 0,1 0 0,-1 0 0,0 0 0,1 0 0,-1 0 0,0 0 1,1 0-1,-1 0 0,0 0 0,0 0 0,1 0 0,-1 0 0,0 0 0,1 0 0,-1 0 0,0 0 0,0 0 0,1-1 0,-1 1 1,0 0-1,1 0 0,-1 0 0,0 0 0,1-1 0,0 0 2,0 1 1,0-1-1,0 0 1,0 0-1,0 0 1,0 1-1,0-1 1,1-2-1,2-10 22,-4 13-24,1-1 0,-1 0 1,0 1-1,0-1 0,0 0 0,0 1 0,0-1 0,1 0 0,-1 1 0,0-1 0,1 0 1,-1 1-1,0-1 0,1 1 0,-1-1 0,1 1 0,-1-1 0,1 1 0,-1-1 0,1 1 1,-1-1-1,1 1 0,-1 0 0,1-1 0,0 1 0,-1 0 0,1-1 0,0 1 0,-1 0 0,1 0 1,0 0-1,-1 0 0,1 0 0,1-1 0,-2 1 0,0 0 0,0 0-1,1 1 1,-1-1 0,0 0 0,0 0 0,1 0-1,-1 0 1,0 0 0,0 0 0,0 0 0,1 0-1,-1 0 1,0 0 0,0 1 0,0-1 0,1 0-1,-1 0 1,0 0 0,0 0 0,0 1 0,0-1-1,0 0 1,1 0 0,-1 0 0,0 1 0,0-1-1,0 0 1,0 0 0,0 0 0,0 1 0,0-1-1,0 0 1,0 0 0,0 1 0,-2 8 33,-10 5 7,11-14-40,0 1 0,0 0 0,0 0 0,0 0 0,0 0 0,0 0 0,0 0 0,0 0 0,0 1 0,1-1 0,-1 0 0,0 0 0,1 1 0,-1-1 0,1 0 0,0 1 0,-1-1 0,1 1 0,0-1 0,0 0 0,0 1 0,0 1 0,0-1-1,0 0 0,0 0 0,0 0 0,-1-1 0,1 1 0,0 0 0,-1 0 0,0 0 0,1 0 0,-1 0 0,0 0 1,0-1-1,-2 4 0,-1 4-1,0-2 0,1 1 0,0 0 0,1 0 0,0 0 1,0 0-1,1 0 0,-1 12 0,-2 46 1,4-50 0,0-8 1,0 0 0,0 0 0,-1 0 0,0 0 1,-2 9-1,-1 3 1,0 0 0,1 1 0,0 32 0,4-37-2,0 0 1,6 30-1,-1-14 0,-1-4 0,2 19 0,-6-41 0,-1 0 0,0 0 0,0-1 0,0 1 0,-3 11 0,2-15 0,1 0 0,0 1 0,-1-1 0,1 1 0,0-1 0,0 1 0,1-1 0,-1 0 0,0 1 0,1-1 0,0 1 0,-1-1 0,3 4 0,3 14 0,-1 33 7,-5-52-7,1 7 2,1 1-1,-2-1 1,0 1 0,0-1 0,-2 15-1,-3 0 6,2-14-5,1 1 0,0 0 0,0 14 0,-6 89 21,3-87-16,3-18-7,1-1 1,0 1-1,-1 9 1,3 7-1,0-8-1,-3 20 1,0-13-5,1 1 0,3 36 0,-2-56 5,1 9-4,5 25 0,-5-34 3,0 0 0,1 0 1,-1 0-1,1-1 0,0 1 1,0 0-1,0-1 0,0 1 0,1-1 1,3 5-1,-1-4 1,5 5 0,5 2 4,-15-12 9,2 3 21,-2-2-34,0 0-1,0 0 0,0 0 1,0 0-1,0 0 0,0 0 0,0 0 1,0 0-1,0 0 0,0 0 0,0 0 1,0 0-1,0 0 0,-1 0 0,1 0 1,0 0-1,0 0 0,0 0 1,0 0-1,0 0 0,0 0 0,0 1 1,0-1-1,0 0 0,0 0 0,0 0 1,0 0-1,0 0 0,0 0 1,0 0-1,0 0 0,0 0 0,0 0 1,0 0-1,0 0 0,0 0 0,0 1 1,0-1-1,0 0 0,0 0 1,0 0-1,0 0 0,0 0 0,0 0 1,0 0-1,0 0 0,0 0 0,0 0 1,0 0-1,0 0 0,0 0 1,0 0-1,0 1 0,3-6-1974,10-10-2039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29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28 952,'-22'-15'2037,"21"15"-1946,1-1 1,-1 1 0,0 0-1,1-1 1,-1 1-1,0 0 1,0 0 0,1 0-1,-1-1 1,0 1 0,0 0-1,1 0 1,-1 0 0,0 0-1,0 0 1,1 1 0,-1-1-1,0 0 1,0 0 0,1 0-1,-2 1 1,-7 1 491,6-3-385,1 1 0,-1 0 1,1-1-1,0 1 0,-5-3 0,-8-1 767,10 3-678,-22-2 1794,25 3-2016,1-1 1,0 1 0,-1 1 0,1-1 0,0 0 0,0 0-1,-1 0 1,1 1 0,0-1 0,0 0 0,-1 1-1,1-1 1,0 1 0,0 0 0,0-1 0,0 1 0,-2 1-1,1 1 24,0 0 0,0 0 0,0 0-1,1 1 1,-1-1 0,1 0-1,0 1 1,-2 6 0,2-3-6,0 1 1,0-1-1,1 11 1,9 91 365,4 30-106,-4-71-250,-2 0 0,-4 74 0,-3-56 12,1-79-92,-1-5-4,0 0-1,0 1 0,0-1 0,0 1 0,0-1 0,0 1 0,-1-1 0,1 0 0,-1 1 0,0-1 0,1 0 1,-3 4-1,-4 3 75,5-6-148,4-7-436,7-8-1525,6 0-1497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2817,'5'-4'1554,"-4"2"-1282,0 1 1,0-1 0,0 1 0,0 0 0,1 0-1,-1 0 1,1 0 0,-1 0 0,1 0 0,-1 0-1,1 0 1,-1 1 0,4-2 0,8 0 468,7-2 387,1 0 0,39 0 0,36 10 154,95 19 0,-53 8-933,-61-12-272,24-2-18,-83-17-43,0-1 0,0-1 0,32-4-1,62-17 67,-39 5-14,32-6-2030,-58 14-1731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5 3113,'-1'-1'130,"1"1"1,-1 0 0,0-1 0,1 1 0,-1-1 0,0 1-1,1 0 1,-1 0 0,0-1 0,0 1 0,1 0 0,-1 0-1,0 0 1,0 0 0,1 0 0,-1 0 0,0 0 0,0 0-1,1 0 1,-1 0 0,0 0 0,0 1 0,0 0 96,-1 0 0,1 0 1,0 0-1,0 0 0,0 0 1,0 0-1,1 0 0,-1 0 1,0 0-1,0 1 1,0 1-1,1-2-195,-3 3 225,1 1 0,-1-1 1,1 1-1,1 0 1,-1 0-1,1 0 1,0 0-1,-1 10 0,2 39 267,9 63-1,0-4-251,-7-69-205,4 136 77,-12 1-85,-45 264 46,38-335-67,-9 50 4,16-131-30,-22 126 32,23-117-43,-1 79 1,6-114-11,0 1 0,0-1 1,0 1-1,1-1 0,-1 1 1,1 0-1,0-1 0,0 0 1,0 1-1,1-1 0,1 5 1,-2-8 4,-1 1 0,0-1 1,1 0-1,-1 1 0,1-1 1,-1 1-1,1-1 0,-1 0 0,1 1 1,-1-1-1,1 0 0,-1 0 1,1 1-1,-1-1 0,1 0 1,0 0-1,-1 0 0,1 0 0,-1 0 1,1 0-1,-1 0 0,1 0 1,0 0-1,0 0 0,15-6-32,-10 3 26,2-1 13,0 0 0,0 0 0,0-1 0,0 0 0,-1 0 0,8-8 0,-10 8 1,42-37 26,-40 36-25,1 1-1,0 0 0,1 0 1,14-6-1,-7 5 0,1 0-1,0 2 0,0 0 0,0 1 1,1 0-1,-1 2 0,0 0 0,32 2 1,-28 1 40,130 14 499,-106-6-471,-21-5-55,0 0 1,0-1 0,0-2-1,27 0 1,6-7 9,104-23 0,-41 5 16,-79 17-21,0 2 0,78 3-1,-68 1 2,-35-1-3,31 4 0,-18-1 11,-22-2-19,1 1 0,-1-1 0,0 1 0,9 3 0,-16-4-8,0 0 0,1 1-1,-1-1 1,0 0 0,0 0 0,0 0 0,1 0 0,-1 0 0,0 0 0,0 0 0,0 0 0,1 0 0,-1 0 0,0 0 0,0 0 0,0 0 0,0 0-1,1-1 1,-1 1 0,0 0 0,0 0 0,0 0 0,1 0 0,-1 0 0,0 0 0,0 0 0,0 0 0,0-1 0,0 1 0,1 0 0,-1 0 0,0 0 0,0 0-1,0-1 1,0 1 0,0 0 0,0 0 0,0 0 0,0 0 0,0-1 0,0 1 0,0 0 0,1-1 0,-1 1 2,0-1 0,0 1 0,0-1 0,0 1 0,-1-1 1,1 1-1,0-1 0,0 1 0,0-1 0,0 1 0,0-1 0,-1 1 0,1-1 0,0 1 1,0-1-1,-1 1 0,1 0 0,-1-1 0,-1-2 6,0 0 0,1 0 0,-1 1 0,0-1 0,1-1 0,0 1 0,-1 0 0,1 0 0,1 0 0,-2-4 0,-3-10-5,2 9-6,2 6-1,0 0 0,0 0-1,1 0 1,-1 0 0,0-1 0,1 1 0,0 0 0,-1 0 0,1 0 0,0-3 0,7-25-6,-6 22 8,1 0-1,3-14 0,0 2-6,8-41-7,13-72 16,-18 82 1,14-101 5,-11 0 14,-11 123-16,-10-55 0,3 26 1,-12-81-4,-5-68-18,23 163 13,8-71 0,1 7 9,-8 98-4,0 0 0,0 0-1,-1 0 1,-1 1 0,-3-13 0,5 19-1,-1 0 0,0 1 1,0-1-1,-1 0 1,1 0-1,-1 1 0,1-1 1,-1 1-1,0-1 1,0 1-1,0 0 1,0 0-1,0 0 0,0 0 1,-1 0-1,1 0 1,-1 1-1,1-1 1,-1 1-1,0-1 0,-2 0 1,-6-2 15,7 3-16,0-1 1,0 1 0,0 0-1,0 0 1,0 1 0,0-1-1,-4 1 1,-6-1 2,4-4-6,7 3 1,-1 0 0,1 1 0,0-1 0,0 1 0,-1 0 0,1 0 0,-1 0 0,1 0 0,-1 0 1,0 1-1,-5 0 0,-3 0 13,0 1-1,-14 3 1,-9 2 5,16-5-12,-72 9 18,69-6-20,1 0 0,-27 10 0,11 0-8,-53 29-1,75-35-150,0 1 0,1 0 0,0 1 0,-20 19 0,31-25-1362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2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98 3617,'1'-9'1672,"-1"-1"1,0-11-1,-1 0 804,0 11-1835,1 8-491,-1 0 0,1 1 0,0-1 0,0 0 0,0 0 0,0 0 0,1-2 0,6-5 1777,-5 54-1258,1 16-383,-6 30-106,1 29-48,0-6-40,-1 123 43,9-7-49,-2-183-72,14 71-1,-15-107-219,6 16 1,1-5-850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6561,'4'0'3653,"11"-3"-2479,-10 2-651,75-14 1388,96-10-362,-144 21-1430,304-29 1051,15 16-352,-20 20-331,-33 1-247,-52 3-125,-90-1-4,-138-6-88,-2 0 26,1 1 0,-1 0 0,24 6-1,-24-2-14,-16-5-44,0 0 1,0 0 0,0 0-1,0 0 1,0 0 0,0 0-1,0 0 1,0 0-1,0 0 1,0 0 0,0 0-1,-1 0 1,1 0 0,0 0-1,0 0 1,0 0 0,0 1-1,0-1 1,0 0 0,0 0-1,0 0 1,0 0-1,0 0 1,0 0 0,0 0-1,0 0 1,0 0 0,0 0-1,0 0 1,0 0 0,0 0-1,0 1 1,0-1 0,0 0-1,0 0 1,0 0-1,0 0 1,0 0 0,0 0-1,0 0 1,0 0 0,0 0-1,0 0 1,1 0 0,-1 0-1,0 0 1,0 0 0,0 0-1,0 0 1,0 0-1,0 0 1,0 1 0,0-1-1,0 0 1,0 0 0,0 0-1,0 0 1,0 0 0,0 0-1,-11 3-1251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4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122 257 1968,'-1'-1'214,"0"1"-1,1-1 1,-1 0-1,0 0 1,1 0-1,-1 1 1,1-1-1,0 0 1,-1 0-1,1 0 1,0 0 0,-1 0-1,1 0 1,0 0-1,0 0 1,0 0-1,0 0 1,0-2-1,-1-27 837,1 28-929,1-21 582,0 13-211,-1 1 0,0-10 0,-1 6 84,1 9-379,0 1 1,0-1-1,-1 1 0,1 0 0,-1-1 1,0 1-1,0 0 0,0-1 1,-1-2-1,1 5-145,0-1 149,1 1 1,-2-1 0,1 0 0,0 0-1,0 0 1,0 1 0,-1-1 0,1 0 0,-1 1-1,0 0 1,1-1 0,-1 1 0,-2-2-1,3 3-168,1 0-1,-1 0 1,1 0-1,-1 0 0,1 0 1,-1 0-1,1 0 0,-1 0 1,1 0-1,-1 1 1,1-1-1,-1 0 0,1 0 1,-1 0-1,1 1 0,0-1 1,-1 0-1,1 0 0,-1 1 1,1-1-1,0 0 1,-1 1-1,1-1 0,0 0 1,-1 1-1,1-1 0,0 1 1,0-1-1,-1 1 0,1-1 1,0 0-1,0 1 1,0-1-1,-1 2 0,0 0 60,-1 2-34,0 1 1,0-1-1,1 1 0,0 0 1,-1-1-1,2 1 1,-1 0-1,0 7 0,-1 5 34,-3 43 61,3 96 0,-1 87-41,1-206-95,-4 67 60,6-85-57,0-14-12,1-1 0,-1 1 0,-1 0-1,1 0 1,-1 0 0,0 0 0,0 0 0,-2 6 0,2-9 2,0 0 0,0 0 0,0 0 0,0 0 0,-1 0 0,1-1 1,-1 1-1,-2 2 0,3-6 7,-1-4-27,0 0 0,1 0 0,0 0-1,0 0 1,1 0 0,-1-10 0,6-39 6,0 13 8,-8-50 1,1 48 0,1-41 7,-1-30 6,-3 67-18,-1-31 2,6 66-10,0-1 0,1 1 0,5-26 0,-2 26-7,0 0 0,1 0 1,0 1-1,8-14 0,-10 21 5,0 0 0,0 0-1,1 1 1,-1-1-1,1 1 1,0 0-1,1 0 1,-1 0 0,9-6-1,-9 8 4,0 0 0,0 0-1,0 0 1,0 1 0,0-1 0,1 1-1,-1 0 1,0 0 0,1 1-1,-1-1 1,1 1 0,7 0 0,-6 1 0,0 0 1,0 0 0,-1 1-1,1-1 1,-1 1 0,1 1-1,-1-1 1,0 1 0,6 4-1,2 1 5,-1 2-1,14 13 1,-9-5 7,-1-1 0,-1 2 0,-1 0 0,12 22 0,42 87 57,-65-122-58,5 10 19,-2 0 1,9 26-1,-14-37-12,0 0 0,0 0 0,0 1 0,-1-1 0,0 7 0,0-9-3,0 0 0,-1-1-1,1 1 1,-1-1-1,0 1 1,0-1 0,0 1-1,0-1 1,0 1-1,0-1 1,-3 3 0,-1 0 15,1 0 0,-1 0 0,-7 5 0,2-2 2,1-1-11,0 0 1,-1 0-1,1-1 0,-1 0 1,0-1-1,-1 0 0,-17 5 1,-28 7 1,50-13-19,-13 13-34,19-16 34,0-1 0,-1 1-1,1-1 1,0 1 0,-1-1 0,1 1 0,0-1 0,0 1 0,0-1 0,0 1 0,0-1-1,0 1 1,0-1 0,0 1 0,0 0 0,0-1 0,0 1 0,0-1 0,0 1 0,0-1-1,0 1 1,0-1 0,1 1 0,-1 0 0,0-1 0,1 1 0,9 15-75,-9-14 70,6 6-21,0 0-1,0 0 0,14 10 0,10 11 17,3 8 55,39 56 0,-65-82-130,-5-6-313,1 0 0,-1 0 0,0 0 0,0 0 0,-1 0 0,3 9 0,-1-4-2944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4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46 2705,'-5'-1'777,"4"0"-574,0 1 0,0 0 0,0-1 0,0 1 0,-1 0 0,1-1 0,0 0 0,0 1 0,0-1 0,0 1 0,0-1 0,0 0 0,0 0 0,0 0 0,1 0 0,-2-1 0,1-1 372,0 1-147,1 1-1,-1-1 0,0 0 0,0 0 0,1 0 0,-1 1 0,-2-4 1,2 5-346,0-1 1,0 0-1,0 0 1,-1 1-1,1-1 1,0 0-1,0 1 1,0-1 0,-1 1-1,1-1 1,0 1-1,0 0 1,-1 0-1,-1-1 1,-4 0 57,-1 0-4,0 0 0,1 0 0,-1 0 0,0 1 0,0 1 0,0-1 0,1 1 0,-10 2 0,3 2 58,1 0 0,-25 13 0,36-17-176,0 0 0,0 0 0,0 1 0,1-1 0,-1 1 1,0-1-1,1 1 0,-1 0 0,1-1 0,-2 3 0,2-3-17,1 0 1,0 0-1,-1-1 0,1 1 0,0 0 0,0 0 0,0 0 1,0 0-1,-1-1 0,1 1 0,0 0 0,0 0 0,1 0 1,-1 0-1,0-1 0,0 1 0,0 0 0,0 0 0,1 0 1,-1-1-1,0 1 0,1 0 0,-1 0 0,1-1 0,-1 1 1,1 0-1,-1-1 0,2 2 0,2 2-10,0-1 1,1 0-1,-1 0 1,1 0-1,0-1 1,-1 1-1,1-1 0,0 0 1,9 2-1,6 3 4,75 33 18,-75-31-4,0 2-1,30 21 1,-40-25-5,-1 1 1,0 0-1,15 17 0,-22-21 0,1-1 0,-1 1-1,0 0 1,0 0 0,0-1 0,2 6 0,-4-7 0,1 1 0,0-1 0,-1 1 0,0-1 0,0 0 0,0 1 1,0-1-1,0 1 0,0-1 0,0 0 0,-1 1 0,0 1 0,-2 4 12,0-1-1,-1 0 0,0 0 1,0 0-1,-6 6 0,-5 10 36,12-20-42,1 0 1,-1 1-1,1-1 1,-1 0-1,0-1 0,0 1 1,0 0-1,0-1 0,-1 0 1,1 0-1,-1 0 0,1 0 1,-1 0-1,0-1 1,1 1-1,-1-1 0,-8 1 1,5-1 5,0 0 0,0-1 0,-1 0 0,1 0 0,0-1 1,0 0-1,0 0 0,0-1 0,-12-4 0,-7-4-68,-38-21 1,25 8-715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2777,'-25'4'6382,"22"-4"-6180,1 0-1,0 1 0,0-1 1,0 0-1,0 1 0,0 0 1,0-1-1,0 1 0,-2 1 0,-4 1 311,-2-1-12,3 0-432,7-2-64,0 0-1,0 0 1,0 1 0,0-1-1,0 0 1,0 0-1,0 0 1,0 1 0,1-1-1,-1 0 1,0 0 0,0 0-1,0 0 1,0 1 0,0-1-1,0 0 1,0 0 0,1 0-1,-1 0 1,0 1 0,0-1-1,0 0 1,0 0 0,1 0-1,-1 0 1,0 0-1,0 0 1,0 0 0,0 0-1,1 0 1,-1 1 0,0-1-1,1 0 1,1 1 14,0 0 12,-1 0 0,1 0 1,0 0-1,0 0 0,-1 1 0,1-1 0,-1 1 0,1-1 1,-1 1-1,0-1 0,1 1 0,-1 0 0,0-1 1,1 4-1,2 5 62,-1-1-1,-1 1 1,1 0 0,1 17 0,-2 44 506,-1-32-326,4 327 614,-1-194-719,-15 229-3,0-123-95,14-2-10,-2-237-54,3 0 1,14 69 0,-14-91-5,-3-10-1,1 0 0,-1 0 0,2-1 0,-1 1 0,1-1 0,0 1 0,7 10 0,-10-16-12,1 0 1,0 0-1,-1 0 0,1 0 0,0 0 0,-1 0 0,1-1 0,0 1 0,0 0 0,0 0 1,0-1-1,0 1 0,0-1 0,0 1 0,0-1 0,0 1 0,0-1 0,0 0 0,0 1 1,0-1-1,0 0 0,0 0 0,1 0 0,-1 0 0,0 0 0,0 0 0,0 0 0,0 0 1,0 0-1,0-1 0,1 1 0,-1 0 0,0-1 0,0 1 0,0-1 0,0 1 0,1-2 1,2-1-213,0 0 0,0-1 0,0 1 1,0-1-1,-1 0 0,5-7 1,2-3-2345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15:32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30 119 8514,'-4'-10'1104,"-8"0"216,-1 5-287,30-5-393,8 10-24,1 4-48,10 9-48,19 1-24,24-4-224,4-10-96,20-18-112,17 1-8,19-10-8,-26 1 16,-24 3-1184,-6 10-1713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6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51 5001,'-19'6'3742,"19"-6"-3708,0 0 0,0 0-1,0 0 1,0 0 0,0 0-1,0 0 1,0 0 0,0 1-1,0-1 1,0 0 0,0 0-1,0 0 1,0 0 0,0 0-1,-1 0 1,1 0 0,0 0-1,0 0 1,0 0 0,0 0-1,0 0 1,0 1 0,0-1-1,0 0 1,0 0 0,0 0-1,0 0 1,0 0 0,0 0-1,0 0 1,0 0 0,0 0-1,0 0 1,0 1 0,0-1-1,0 0 1,0 0 0,1 0-1,-1 0 1,0 0 0,0 0-1,0 0 1,0 0 0,0 0-1,0 0 1,0 0 0,0 0-1,0 1 1,0-1 0,0 0-1,5 4 151,-3-3 2,3 2-16,0 0-1,1 0 1,-1 0-1,1-1 1,0 0-1,0 0 1,7 1-1,47 6 570,-43-7-545,325 30 1773,-287-29-1878,0-3 0,0-2 0,83-14 0,274-72-904,-308 62-1017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188 196 440,'-11'-9'938,"-1"0"-1,-21-12 1,30 20-725,1-1 0,-1 0 0,0 0 1,1 0-1,-1 0 0,1 0 0,0 0 1,-1-1-1,1 1 0,0-1 0,1 0 1,-1 1-1,0-1 0,1 0 0,0 0 1,-1 0-1,1 0 0,-1-6 0,-3-18 2000,-14-42 1,19 68-2177,0 1 0,-1-1 0,1 1 1,0-1-1,-1 1 0,1-1 1,0 1-1,-1 0 0,1-1 0,0 1 1,-1-1-1,1 1 0,-1 0 1,1-1-1,-1 1 0,1 0 0,-1 0 1,1-1-1,-1 1 0,1 0 1,-1 0-1,1 0 0,-1-1 1,1 1-1,-1 0 0,1 0 0,-1 0 1,0 0-1,1 0 0,-1 0 1,1 0-1,-1 0 0,1 1 0,-2-1 1,1 0-10,0 1 1,0-1-1,0 1 1,0-1-1,0 1 0,0-1 1,0 1-1,0 0 1,0-1-1,0 1 1,1 0-1,-1 0 1,0 0-1,0 0 0,1 0 1,-1-1-1,0 1 1,0 2-1,-5 15 291,1 1 0,-5 23-1,7-20-150,1 1-1,1 33 0,1-47-130,6 166 483,1 34-281,-11-119-200,1 85 50,7-83-28,0 66 74,-18 39 32,8-126-315,4-17-820,3-42 71,4 18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3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20 5161,'-4'-4'1135,"2"3"-602,1-1 0,0 1 0,-1-1 0,1 0 0,0 0 0,-1 1 0,0-3 0,3 17 241,0 0 0,6 21 0,-5-20-525,35 137 376,-1-4-461,-25-91-120,20 87 61,8-5 2,-33-122-93,1 0-1,1 0 1,0-1 0,13 19-1,-16-27-9,0 0-1,1 0 0,0-1 1,0 0-1,0 0 1,1-1-1,0 1 0,0-2 1,0 1-1,11 5 1,-13-9-1,0 1 0,0-1 0,0 0 0,0 0 0,0-1 0,0 1 0,0-1 0,1 0 1,-1-1-1,0 1 0,0-1 0,0 0 0,0 0 0,7-3 0,-3 0 11,0 1 0,0-1 1,-1-1-1,1 0 0,-1 0 0,13-11 0,-16 11-2,0-1 0,0 0 1,0 0-1,-1 0 0,0 0 0,0-1 0,4-8 1,0-2 9,-5 13-15,5-11 14,0 0 0,-1 0 1,0 0-1,7-30 0,-9 12 25,-1 0-1,-1-51 1,3-38-517,1 79-618,-2 13-1162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40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30 2345,'-3'-25'5195,"3"25"-5134,0 0-1,0-1 0,0 1 1,0 0-1,0 0 0,0 0 1,0 0-1,0-1 0,0 1 1,0 0-1,0 0 0,0 0 1,0 0-1,0-1 0,-1 1 1,1 0-1,0 0 0,0 0 1,0 0-1,0 0 0,0-1 1,0 1-1,0 0 0,-1 0 1,1 0-1,0 0 1,0 0-1,0 0 0,0 0 1,0-1-1,-1 1 0,1 0 1,0 0-1,0 0 0,0 0 1,0 0-1,-1 0 0,1 0 1,0 0-1,0 0 0,0 0 1,-1 0-1,1 0 0,0 0 1,0 0-1,0 0 0,0 0 1,-1 0-1,1 0 0,0 0 1,0 0-1,0 1 0,0-1 1,0 0-1,-1 0 0,1 0 1,0 0-1,0 0 0,0 0 1,0 0-1,0 1 0,-1-1 1,1 0-1,0 0 0,-1 2 142,-1-1-1,1 1 0,-1 0 0,1-1 0,-2 5 0,0 1 35,0 0 0,0 0-1,1 1 1,0-1-1,0 1 1,0 13 0,0 50 202,2-66-420,0 26 51,9 349 298,-8-369-350,0 156 278,-2-155-671,0-1 0,-1 0 0,-6 22 0,-1-15-1816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40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43 3945,'-12'3'1968,"-4"1"900,-25 10 0,31-8-1312,10-6-1533,0 0 0,0 0-1,0 0 1,0 0-1,-1 0 1,1 0-1,0 0 1,0 0-1,0 0 1,0 0 0,0 0-1,0 0 1,0 0-1,0 0 1,0 0-1,0 1 1,0-1-1,-1 0 1,1 0 0,0 0-1,0 0 1,0 0-1,0 0 1,0 0-1,0 0 1,0 1-1,0-1 1,0 0-1,0 0 1,0 0 0,0 0-1,0 0 1,0 0-1,0 0 1,0 0-1,0 1 1,0-1-1,8 0 579,46-9-259,0 2 0,0 3-1,100 5 1,-125 1-301,0-2 0,37-5 0,54-15 87,-100 16-113,94-17-173,-84 17-859,-9 2-1629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41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43 113 8242,'-29'-8'1760,"15"4"209,14-2-1113,4-4-328,27-1-128,6-1 48,19 1-216,14 1-112,2 6-104,5 2 0,0-2 16,3 0 24,15-3 24,0-7 16,1 8-312,1 8-616,-12 14-2529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4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7994,'-8'-12'848,"4"5"8,2-3 816,8 8-287,-4 17-577,-6 14-16,4 28-408,6 5-184,0 7-128,-6 3-24,0-4 24,4-2 24,-4-20 16,2-9 0,-2-16-248,2-9-616,-2-16-1680,-2-6-1153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06:41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105 216 8490,'-4'-15'851,"3"10"-524,-1 0 0,1 0 0,0 0 0,1-1-1,-1 1 1,1 0 0,0 0 0,0-1 0,1-4-1,0 4-135,1 1 0,0-1-1,0 1 1,0 0-1,1-1 1,-1 1-1,1 1 1,5-7 0,-1 1-34,1 1 1,1 0 0,9-8-1,-10 11-127,0 1 0,0-1 0,1 1 1,-1 0-1,1 1 0,0 0 0,0 1 0,12-3 0,-20 5-29,0 1-1,0 0 1,1 0-1,-1 0 1,0 0 0,0 0-1,1 0 1,-1 0 0,0 0-1,0 0 1,1 1-1,-1-1 1,0 1 0,0-1-1,0 1 1,1-1-1,-1 1 1,1 1 0,1 0 1,0 1 0,-1 0 0,1-1 0,-1 1 0,3 4 0,19 30 51,-1 0 0,-2 2 0,22 56 0,10 52 116,-46-122-135,-1 0-1,-1 1 0,-1-1 1,1 30-1,-6-38-14,1 0 1,-2 1-1,0-1 1,-2 0-1,1 0 0,-2-1 1,0 1-1,-1-1 1,-1 0-1,-1 0 0,0-1 1,-11 15-1,-37 43 29,24-35-32,23-26-12,2-1 6,-2-1 0,0 1 1,0-2-1,-1 1 0,-18 13 0,20-18 3,0 0 0,0 0-1,-1-1 1,1-1 0,-1 1-1,0-1 1,-12 2 0,15-4-2,-1 0 0,0-1-1,1 1 1,-1-1 0,0-1 0,1 1 0,-1-1 0,0-1 0,1 1 0,-13-5 0,14 4-13,0 0 1,0-1-1,1 1 1,-1-1-1,1 0 1,0 0-1,-1 0 0,1-1 1,1 0-1,-1 1 1,1-1-1,-1-1 1,1 1-1,0 0 0,0-1 1,1 1-1,-4-10 1,-2-6-433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01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31 1560,'-4'-2'494,"0"-1"0,0 1 0,0 0-1,-1 0 1,1 0 0,0 1 0,-5-1 0,7 1-333,1 1 0,0 0 1,-1-1-1,1 1 1,0-1-1,0 0 0,-1 1 1,1-1-1,0 0 1,-2-1-1,-2-2 536,4 4-573,0-1 0,0 1 0,1 0 0,-1-1 0,0 1 0,0 0-1,0 0 1,1 0 0,-1 0 0,0 0 0,0 0 0,0 0 0,1 0 0,-1 0 0,0 0 0,0 1 0,0-1 0,1 0 0,-1 0-1,0 1 1,0-1 0,1 1 0,-1-1 0,0 0 0,1 1 0,-1-1 0,0 1 0,1 0 0,-1-1 0,1 1 0,-1-1 0,1 1-1,-1 0 1,1 0 0,0-1 0,-1 1 0,0 1 0,1 1-81,0 0 0,0 0 0,1 0 0,-1 0 0,0 0 0,1 0 0,0 0 0,-1-1 0,1 1 0,1 0 0,1 4 0,0 0 9,4 10 3,2 0 0,0 0 1,18 23-1,11 21-25,-25-35 55,-1 1 0,-2 0 0,8 30 0,14 88 401,-17-72-353,149 748 112,-138-659-226,-21-109-8,0 57 0,-6-77 3,-2-1-1,-2 0 1,0 0-1,-3 0 0,-14 41 1,-71 147 332,50-125-83,20-44-193,-12 29 3,30-67-69,1 1 0,1-1 0,-4 27 0,6-38-18,1-1 0,0 0 0,0 0 0,0 1 0,0-1 1,0 0-1,0 0 0,0 0 0,1 1 0,-1-1 0,1 2 1,-1-3-32,1 1 0,-1-1 1,0 0-1,1 0 1,-1 1-1,0-1 0,1 0 1,-1 0-1,1 1 1,-1-1-1,1 0 0,-1 0 1,1 0-1,-1 0 1,1 0-1,-1 1 0,1-1 1,-1 0-1,1 0 1,-1 0-1,0-1 0,1 1 1,-1 0-1,1 0 0,-1 0 1,1 0-1,0-1 1,21-6-3440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4T09:12:0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46 4369,'-2'-1'410,"0"-1"1,1 1 0,-1-1-1,1 0 1,-1 1-1,1-1 1,0 0-1,0 0 1,0 0-1,0 0 1,0 0-1,0-1 1,0 1-1,1 0 1,-1 0-1,1 0 1,0-4 0,-1 6-374,1 0 0,0 0 0,0-1 1,0 1-1,0 0 0,0 0 0,0-1 1,0 1-1,0 0 0,0 0 0,0-1 1,0 1-1,1 0 0,-1 0 0,0-1 1,0 1-1,0 0 0,0 0 0,0 0 1,0-1-1,0 1 0,1 0 0,-1 0 1,0 0-1,0-1 0,0 1 0,1 0 1,-1 0-1,0 0 0,0 0 0,0 0 1,1-1-1,-1 1 0,0 0 0,0 0 1,1 0-1,-1 0 0,0 0 0,0 0 1,1 0-1,-1 0 0,0 0 0,1 0 1,-1 0-10,1 0 1,0 0 0,0 0 0,-1 0-1,1 0 1,0 1 0,0-1 0,-1 0-1,1 0 1,0 1 0,0-1 0,-1 1 0,2 0-1,1 2 31,0 1 1,0 0-1,-1 0 0,1 0 0,-1 0 1,0 1-1,0-1 0,0 1 0,1 8 0,9 28 56,-2 0-1,8 79 0,19 248 25,-34-344-132,9 35 0,-9-47-7,1 0 1,1 0 0,0-1-1,11 18 1,-10-19-3,-4-5-4,1 0 0,-1-1 0,1 0 0,6 6 0,-8-9 4,0 0 0,-1 0 0,1-1 0,0 1 0,0 0 0,0-1 0,0 1 0,0-1 0,0 1 0,0-1 0,0 0 0,1 1 0,-1-1 0,0 0 0,0 0-1,0 1 1,0-1 0,0 0 0,0 0 0,1-1 0,-1 1 0,0 0 0,0 0 0,0 0 0,2-1 0,0-1-5,-1 1 0,1 0 0,0-1 0,0 0 0,-1 1 0,1-1 0,-1 0 0,5-5 0,0-1 2,8-13-1,0-2 8,21-42 0,5-32 10,19-79 39,15-32-1380,-37 132-1675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829A2-78C0-4550-A8D9-C07AD1E34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2556E4-95E7-47E9-A53E-98A5E1A5B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03EAF1-F0B7-4935-857B-67788244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8C49EC-471D-4219-84CF-63AF6D905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9E6441-AB8C-4240-84D2-5AE49226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3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C023C-7A9A-4353-A1CB-9142D7B8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631EFDD-850B-44A6-87A3-1079DD814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FC91A7-BF24-48FF-A69E-5013D00A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8647AB-D91F-4850-A68C-26971840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8AE956-4C2B-447D-8192-8DBAD4DE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5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56E6843-BC97-47CE-8D77-A7DD6E3299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B38EA56-3AEB-4EAA-8F11-D1C8254BB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7357B5-D949-4A4A-82E5-F8634578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396C45-CE7C-453E-B75B-0427A757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D47738-40B3-408F-BFBD-63B8BC03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9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893D4-47D1-4EC9-BF23-DFC4A773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4C6FD1-D54B-4AE6-B443-38158A2F7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CC5385-F5E3-48C1-8B17-176EE446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4541F2-8F6E-4F85-8190-4E53DA24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C3498-981F-47B3-8695-120CD0445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31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7AC3D-41A4-4642-9820-88C449F1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9D8BE5-15DF-4933-876A-5F0351830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5E629B-1907-43CA-AB91-10669FF2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134D49-DF98-42CE-9845-57AA6893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5A4896-6925-407B-B8A8-2B9490EE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0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A7957-53E0-444F-964E-B27C6A264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F29398-6465-46FD-800E-D11B7F11E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627EA5-8DF4-4BF0-B951-06DB88C46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9EB4BF-107C-4DE0-895D-64208732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3D0A76-AEE0-4AF8-A348-8F2F912A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41B668-BB78-4182-AFBD-FDB95D57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11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3021F-F05A-42C2-8A6F-2C2D9AD7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83FDAD-7A5E-4C5A-B314-A09F80019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0945A3-0183-4C99-B539-35AE95A7B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ACE3FE-D154-4359-979F-6F8899284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43769F5-E873-42F7-952F-35D8195B6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AF96D2-7F5F-40A6-85B2-690BBE72E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7C55E32-DFFF-43EC-8B7F-8FAA4E25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A94CF5F-421D-4B86-91FB-7E6801D4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8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24971-EA67-4983-BA28-2146FD25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45BCAB-8B6F-41DC-87CE-F0285270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5702FB-785D-43A9-8C15-AF5A4FCA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9E689B-CDFF-4003-B696-7151B958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60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4A0B5F8-2DDE-4647-9267-493D02E5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79FA89-EBDA-406C-9170-7879ED1A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800546-E7CC-4683-B308-CBFAE043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03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C4E95-1E71-48D5-87B3-D772DBDC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85C183-4601-40EA-9BAE-305E83AA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3D8D25-5352-4953-A7AE-F5EF194EC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2C4B26-C33D-4789-88AB-74EAEDB0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1E46E2-0F34-4F1F-BA94-4D919AE6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E8929E-FA2B-4F5E-A569-F3EF6E34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37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94D32-9BE1-4A0D-B380-46E68557F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94C3E91-4D3F-415D-8AAF-7789A1A09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307504-9A55-481D-94E2-415E1708C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D9C128-E897-4AE5-BAA0-00692F87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B34F60-9714-4A6B-ACBE-47E259F2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473134-125D-4D88-B57B-145C73A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38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F9D46A-1AF9-40FA-A52B-EEAF1B50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18C7B-41FB-4E8C-9B84-DDDC093CC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3B1935-159B-4214-9FB1-AF49A74CEE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6E855-9C6D-4C7F-BAA7-0070270EE554}" type="datetimeFigureOut">
              <a:rPr lang="de-DE" smtClean="0"/>
              <a:t>24.11.2022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F8BC3-6EB1-468C-8CA1-16F265356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21A5C0-B6A3-427A-9150-49C7DB344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746E3-3D3F-44C0-9B17-8BA3BDC6A5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6.png"/><Relationship Id="rId299" Type="http://schemas.openxmlformats.org/officeDocument/2006/relationships/image" Target="../media/image897.png"/><Relationship Id="rId21" Type="http://schemas.openxmlformats.org/officeDocument/2006/relationships/image" Target="../media/image758.png"/><Relationship Id="rId63" Type="http://schemas.openxmlformats.org/officeDocument/2006/relationships/image" Target="../media/image779.png"/><Relationship Id="rId159" Type="http://schemas.openxmlformats.org/officeDocument/2006/relationships/image" Target="../media/image827.png"/><Relationship Id="rId324" Type="http://schemas.openxmlformats.org/officeDocument/2006/relationships/customXml" Target="../ink/ink938.xml"/><Relationship Id="rId366" Type="http://schemas.openxmlformats.org/officeDocument/2006/relationships/customXml" Target="../ink/ink959.xml"/><Relationship Id="rId170" Type="http://schemas.openxmlformats.org/officeDocument/2006/relationships/customXml" Target="../ink/ink861.xml"/><Relationship Id="rId226" Type="http://schemas.openxmlformats.org/officeDocument/2006/relationships/customXml" Target="../ink/ink889.xml"/><Relationship Id="rId268" Type="http://schemas.openxmlformats.org/officeDocument/2006/relationships/customXml" Target="../ink/ink910.xml"/><Relationship Id="rId32" Type="http://schemas.openxmlformats.org/officeDocument/2006/relationships/customXml" Target="../ink/ink792.xml"/><Relationship Id="rId74" Type="http://schemas.openxmlformats.org/officeDocument/2006/relationships/customXml" Target="../ink/ink813.xml"/><Relationship Id="rId128" Type="http://schemas.openxmlformats.org/officeDocument/2006/relationships/customXml" Target="../ink/ink840.xml"/><Relationship Id="rId335" Type="http://schemas.openxmlformats.org/officeDocument/2006/relationships/image" Target="../media/image915.png"/><Relationship Id="rId377" Type="http://schemas.openxmlformats.org/officeDocument/2006/relationships/image" Target="../media/image936.png"/><Relationship Id="rId5" Type="http://schemas.openxmlformats.org/officeDocument/2006/relationships/image" Target="../media/image736.png"/><Relationship Id="rId181" Type="http://schemas.openxmlformats.org/officeDocument/2006/relationships/image" Target="../media/image838.png"/><Relationship Id="rId237" Type="http://schemas.openxmlformats.org/officeDocument/2006/relationships/image" Target="../media/image866.png"/><Relationship Id="rId279" Type="http://schemas.openxmlformats.org/officeDocument/2006/relationships/image" Target="../media/image887.png"/><Relationship Id="rId43" Type="http://schemas.openxmlformats.org/officeDocument/2006/relationships/image" Target="../media/image769.png"/><Relationship Id="rId139" Type="http://schemas.openxmlformats.org/officeDocument/2006/relationships/image" Target="../media/image817.png"/><Relationship Id="rId290" Type="http://schemas.openxmlformats.org/officeDocument/2006/relationships/customXml" Target="../ink/ink921.xml"/><Relationship Id="rId304" Type="http://schemas.openxmlformats.org/officeDocument/2006/relationships/customXml" Target="../ink/ink928.xml"/><Relationship Id="rId346" Type="http://schemas.openxmlformats.org/officeDocument/2006/relationships/customXml" Target="../ink/ink949.xml"/><Relationship Id="rId388" Type="http://schemas.openxmlformats.org/officeDocument/2006/relationships/customXml" Target="../ink/ink970.xml"/><Relationship Id="rId85" Type="http://schemas.openxmlformats.org/officeDocument/2006/relationships/image" Target="../media/image790.png"/><Relationship Id="rId150" Type="http://schemas.openxmlformats.org/officeDocument/2006/relationships/customXml" Target="../ink/ink851.xml"/><Relationship Id="rId192" Type="http://schemas.openxmlformats.org/officeDocument/2006/relationships/customXml" Target="../ink/ink872.xml"/><Relationship Id="rId206" Type="http://schemas.openxmlformats.org/officeDocument/2006/relationships/customXml" Target="../ink/ink879.xml"/><Relationship Id="rId248" Type="http://schemas.openxmlformats.org/officeDocument/2006/relationships/customXml" Target="../ink/ink900.xml"/><Relationship Id="rId12" Type="http://schemas.openxmlformats.org/officeDocument/2006/relationships/customXml" Target="../ink/ink782.xml"/><Relationship Id="rId108" Type="http://schemas.openxmlformats.org/officeDocument/2006/relationships/customXml" Target="../ink/ink830.xml"/><Relationship Id="rId315" Type="http://schemas.openxmlformats.org/officeDocument/2006/relationships/image" Target="../media/image905.png"/><Relationship Id="rId357" Type="http://schemas.openxmlformats.org/officeDocument/2006/relationships/image" Target="../media/image926.png"/><Relationship Id="rId54" Type="http://schemas.openxmlformats.org/officeDocument/2006/relationships/customXml" Target="../ink/ink803.xml"/><Relationship Id="rId96" Type="http://schemas.openxmlformats.org/officeDocument/2006/relationships/customXml" Target="../ink/ink824.xml"/><Relationship Id="rId161" Type="http://schemas.openxmlformats.org/officeDocument/2006/relationships/image" Target="../media/image828.png"/><Relationship Id="rId217" Type="http://schemas.openxmlformats.org/officeDocument/2006/relationships/image" Target="../media/image856.png"/><Relationship Id="rId399" Type="http://schemas.openxmlformats.org/officeDocument/2006/relationships/image" Target="../media/image947.png"/><Relationship Id="rId259" Type="http://schemas.openxmlformats.org/officeDocument/2006/relationships/image" Target="../media/image877.png"/><Relationship Id="rId23" Type="http://schemas.openxmlformats.org/officeDocument/2006/relationships/image" Target="../media/image759.png"/><Relationship Id="rId119" Type="http://schemas.openxmlformats.org/officeDocument/2006/relationships/image" Target="../media/image807.png"/><Relationship Id="rId270" Type="http://schemas.openxmlformats.org/officeDocument/2006/relationships/customXml" Target="../ink/ink911.xml"/><Relationship Id="rId326" Type="http://schemas.openxmlformats.org/officeDocument/2006/relationships/customXml" Target="../ink/ink939.xml"/><Relationship Id="rId65" Type="http://schemas.openxmlformats.org/officeDocument/2006/relationships/image" Target="../media/image780.png"/><Relationship Id="rId130" Type="http://schemas.openxmlformats.org/officeDocument/2006/relationships/customXml" Target="../ink/ink841.xml"/><Relationship Id="rId368" Type="http://schemas.openxmlformats.org/officeDocument/2006/relationships/customXml" Target="../ink/ink960.xml"/><Relationship Id="rId172" Type="http://schemas.openxmlformats.org/officeDocument/2006/relationships/customXml" Target="../ink/ink862.xml"/><Relationship Id="rId228" Type="http://schemas.openxmlformats.org/officeDocument/2006/relationships/customXml" Target="../ink/ink890.xml"/><Relationship Id="rId281" Type="http://schemas.openxmlformats.org/officeDocument/2006/relationships/image" Target="../media/image888.png"/><Relationship Id="rId337" Type="http://schemas.openxmlformats.org/officeDocument/2006/relationships/image" Target="../media/image916.png"/><Relationship Id="rId34" Type="http://schemas.openxmlformats.org/officeDocument/2006/relationships/customXml" Target="../ink/ink793.xml"/><Relationship Id="rId76" Type="http://schemas.openxmlformats.org/officeDocument/2006/relationships/customXml" Target="../ink/ink814.xml"/><Relationship Id="rId141" Type="http://schemas.openxmlformats.org/officeDocument/2006/relationships/image" Target="../media/image818.png"/><Relationship Id="rId379" Type="http://schemas.openxmlformats.org/officeDocument/2006/relationships/image" Target="../media/image937.png"/><Relationship Id="rId7" Type="http://schemas.openxmlformats.org/officeDocument/2006/relationships/image" Target="../media/image737.png"/><Relationship Id="rId183" Type="http://schemas.openxmlformats.org/officeDocument/2006/relationships/image" Target="../media/image839.png"/><Relationship Id="rId239" Type="http://schemas.openxmlformats.org/officeDocument/2006/relationships/image" Target="../media/image867.png"/><Relationship Id="rId390" Type="http://schemas.openxmlformats.org/officeDocument/2006/relationships/customXml" Target="../ink/ink971.xml"/><Relationship Id="rId250" Type="http://schemas.openxmlformats.org/officeDocument/2006/relationships/customXml" Target="../ink/ink901.xml"/><Relationship Id="rId292" Type="http://schemas.openxmlformats.org/officeDocument/2006/relationships/customXml" Target="../ink/ink922.xml"/><Relationship Id="rId306" Type="http://schemas.openxmlformats.org/officeDocument/2006/relationships/customXml" Target="../ink/ink929.xml"/><Relationship Id="rId45" Type="http://schemas.openxmlformats.org/officeDocument/2006/relationships/image" Target="../media/image770.png"/><Relationship Id="rId87" Type="http://schemas.openxmlformats.org/officeDocument/2006/relationships/image" Target="../media/image791.png"/><Relationship Id="rId110" Type="http://schemas.openxmlformats.org/officeDocument/2006/relationships/customXml" Target="../ink/ink831.xml"/><Relationship Id="rId348" Type="http://schemas.openxmlformats.org/officeDocument/2006/relationships/customXml" Target="../ink/ink950.xml"/><Relationship Id="rId152" Type="http://schemas.openxmlformats.org/officeDocument/2006/relationships/customXml" Target="../ink/ink852.xml"/><Relationship Id="rId194" Type="http://schemas.openxmlformats.org/officeDocument/2006/relationships/customXml" Target="../ink/ink873.xml"/><Relationship Id="rId208" Type="http://schemas.openxmlformats.org/officeDocument/2006/relationships/customXml" Target="../ink/ink880.xml"/><Relationship Id="rId261" Type="http://schemas.openxmlformats.org/officeDocument/2006/relationships/image" Target="../media/image878.png"/><Relationship Id="rId14" Type="http://schemas.openxmlformats.org/officeDocument/2006/relationships/customXml" Target="../ink/ink783.xml"/><Relationship Id="rId56" Type="http://schemas.openxmlformats.org/officeDocument/2006/relationships/customXml" Target="../ink/ink804.xml"/><Relationship Id="rId317" Type="http://schemas.openxmlformats.org/officeDocument/2006/relationships/image" Target="../media/image906.png"/><Relationship Id="rId359" Type="http://schemas.openxmlformats.org/officeDocument/2006/relationships/image" Target="../media/image927.png"/><Relationship Id="rId98" Type="http://schemas.openxmlformats.org/officeDocument/2006/relationships/customXml" Target="../ink/ink825.xml"/><Relationship Id="rId121" Type="http://schemas.openxmlformats.org/officeDocument/2006/relationships/image" Target="../media/image808.png"/><Relationship Id="rId163" Type="http://schemas.openxmlformats.org/officeDocument/2006/relationships/image" Target="../media/image829.png"/><Relationship Id="rId219" Type="http://schemas.openxmlformats.org/officeDocument/2006/relationships/image" Target="../media/image857.png"/><Relationship Id="rId370" Type="http://schemas.openxmlformats.org/officeDocument/2006/relationships/customXml" Target="../ink/ink961.xml"/><Relationship Id="rId230" Type="http://schemas.openxmlformats.org/officeDocument/2006/relationships/customXml" Target="../ink/ink891.xml"/><Relationship Id="rId25" Type="http://schemas.openxmlformats.org/officeDocument/2006/relationships/image" Target="../media/image760.png"/><Relationship Id="rId67" Type="http://schemas.openxmlformats.org/officeDocument/2006/relationships/image" Target="../media/image781.png"/><Relationship Id="rId272" Type="http://schemas.openxmlformats.org/officeDocument/2006/relationships/customXml" Target="../ink/ink912.xml"/><Relationship Id="rId328" Type="http://schemas.openxmlformats.org/officeDocument/2006/relationships/customXml" Target="../ink/ink940.xml"/><Relationship Id="rId132" Type="http://schemas.openxmlformats.org/officeDocument/2006/relationships/customXml" Target="../ink/ink842.xml"/><Relationship Id="rId174" Type="http://schemas.openxmlformats.org/officeDocument/2006/relationships/customXml" Target="../ink/ink863.xml"/><Relationship Id="rId381" Type="http://schemas.openxmlformats.org/officeDocument/2006/relationships/image" Target="../media/image938.png"/><Relationship Id="rId241" Type="http://schemas.openxmlformats.org/officeDocument/2006/relationships/image" Target="../media/image868.png"/><Relationship Id="rId36" Type="http://schemas.openxmlformats.org/officeDocument/2006/relationships/customXml" Target="../ink/ink794.xml"/><Relationship Id="rId283" Type="http://schemas.openxmlformats.org/officeDocument/2006/relationships/image" Target="../media/image889.png"/><Relationship Id="rId339" Type="http://schemas.openxmlformats.org/officeDocument/2006/relationships/image" Target="../media/image917.png"/><Relationship Id="rId78" Type="http://schemas.openxmlformats.org/officeDocument/2006/relationships/customXml" Target="../ink/ink815.xml"/><Relationship Id="rId101" Type="http://schemas.openxmlformats.org/officeDocument/2006/relationships/image" Target="../media/image798.png"/><Relationship Id="rId143" Type="http://schemas.openxmlformats.org/officeDocument/2006/relationships/image" Target="../media/image819.png"/><Relationship Id="rId185" Type="http://schemas.openxmlformats.org/officeDocument/2006/relationships/image" Target="../media/image840.png"/><Relationship Id="rId350" Type="http://schemas.openxmlformats.org/officeDocument/2006/relationships/customXml" Target="../ink/ink951.xml"/><Relationship Id="rId9" Type="http://schemas.openxmlformats.org/officeDocument/2006/relationships/image" Target="../media/image738.png"/><Relationship Id="rId210" Type="http://schemas.openxmlformats.org/officeDocument/2006/relationships/customXml" Target="../ink/ink881.xml"/><Relationship Id="rId392" Type="http://schemas.openxmlformats.org/officeDocument/2006/relationships/customXml" Target="../ink/ink972.xml"/><Relationship Id="rId252" Type="http://schemas.openxmlformats.org/officeDocument/2006/relationships/customXml" Target="../ink/ink902.xml"/><Relationship Id="rId294" Type="http://schemas.openxmlformats.org/officeDocument/2006/relationships/customXml" Target="../ink/ink923.xml"/><Relationship Id="rId308" Type="http://schemas.openxmlformats.org/officeDocument/2006/relationships/customXml" Target="../ink/ink930.xml"/><Relationship Id="rId47" Type="http://schemas.openxmlformats.org/officeDocument/2006/relationships/image" Target="../media/image771.png"/><Relationship Id="rId89" Type="http://schemas.openxmlformats.org/officeDocument/2006/relationships/image" Target="../media/image792.png"/><Relationship Id="rId112" Type="http://schemas.openxmlformats.org/officeDocument/2006/relationships/customXml" Target="../ink/ink832.xml"/><Relationship Id="rId154" Type="http://schemas.openxmlformats.org/officeDocument/2006/relationships/customXml" Target="../ink/ink853.xml"/><Relationship Id="rId361" Type="http://schemas.openxmlformats.org/officeDocument/2006/relationships/image" Target="../media/image928.png"/><Relationship Id="rId196" Type="http://schemas.openxmlformats.org/officeDocument/2006/relationships/customXml" Target="../ink/ink874.xml"/><Relationship Id="rId16" Type="http://schemas.openxmlformats.org/officeDocument/2006/relationships/customXml" Target="../ink/ink784.xml"/><Relationship Id="rId221" Type="http://schemas.openxmlformats.org/officeDocument/2006/relationships/image" Target="../media/image858.png"/><Relationship Id="rId263" Type="http://schemas.openxmlformats.org/officeDocument/2006/relationships/image" Target="../media/image879.png"/><Relationship Id="rId319" Type="http://schemas.openxmlformats.org/officeDocument/2006/relationships/image" Target="../media/image907.png"/><Relationship Id="rId58" Type="http://schemas.openxmlformats.org/officeDocument/2006/relationships/customXml" Target="../ink/ink805.xml"/><Relationship Id="rId123" Type="http://schemas.openxmlformats.org/officeDocument/2006/relationships/image" Target="../media/image809.png"/><Relationship Id="rId330" Type="http://schemas.openxmlformats.org/officeDocument/2006/relationships/customXml" Target="../ink/ink941.xml"/><Relationship Id="rId90" Type="http://schemas.openxmlformats.org/officeDocument/2006/relationships/customXml" Target="../ink/ink821.xml"/><Relationship Id="rId165" Type="http://schemas.openxmlformats.org/officeDocument/2006/relationships/image" Target="../media/image830.png"/><Relationship Id="rId186" Type="http://schemas.openxmlformats.org/officeDocument/2006/relationships/customXml" Target="../ink/ink869.xml"/><Relationship Id="rId351" Type="http://schemas.openxmlformats.org/officeDocument/2006/relationships/image" Target="../media/image923.png"/><Relationship Id="rId372" Type="http://schemas.openxmlformats.org/officeDocument/2006/relationships/customXml" Target="../ink/ink962.xml"/><Relationship Id="rId393" Type="http://schemas.openxmlformats.org/officeDocument/2006/relationships/image" Target="../media/image944.png"/><Relationship Id="rId211" Type="http://schemas.openxmlformats.org/officeDocument/2006/relationships/image" Target="../media/image853.png"/><Relationship Id="rId232" Type="http://schemas.openxmlformats.org/officeDocument/2006/relationships/customXml" Target="../ink/ink892.xml"/><Relationship Id="rId253" Type="http://schemas.openxmlformats.org/officeDocument/2006/relationships/image" Target="../media/image874.png"/><Relationship Id="rId274" Type="http://schemas.openxmlformats.org/officeDocument/2006/relationships/customXml" Target="../ink/ink913.xml"/><Relationship Id="rId295" Type="http://schemas.openxmlformats.org/officeDocument/2006/relationships/image" Target="../media/image895.png"/><Relationship Id="rId309" Type="http://schemas.openxmlformats.org/officeDocument/2006/relationships/image" Target="../media/image902.png"/><Relationship Id="rId27" Type="http://schemas.openxmlformats.org/officeDocument/2006/relationships/image" Target="../media/image761.png"/><Relationship Id="rId48" Type="http://schemas.openxmlformats.org/officeDocument/2006/relationships/customXml" Target="../ink/ink800.xml"/><Relationship Id="rId69" Type="http://schemas.openxmlformats.org/officeDocument/2006/relationships/image" Target="../media/image782.png"/><Relationship Id="rId113" Type="http://schemas.openxmlformats.org/officeDocument/2006/relationships/image" Target="../media/image804.png"/><Relationship Id="rId134" Type="http://schemas.openxmlformats.org/officeDocument/2006/relationships/customXml" Target="../ink/ink843.xml"/><Relationship Id="rId320" Type="http://schemas.openxmlformats.org/officeDocument/2006/relationships/customXml" Target="../ink/ink936.xml"/><Relationship Id="rId80" Type="http://schemas.openxmlformats.org/officeDocument/2006/relationships/customXml" Target="../ink/ink816.xml"/><Relationship Id="rId155" Type="http://schemas.openxmlformats.org/officeDocument/2006/relationships/image" Target="../media/image825.png"/><Relationship Id="rId176" Type="http://schemas.openxmlformats.org/officeDocument/2006/relationships/customXml" Target="../ink/ink864.xml"/><Relationship Id="rId197" Type="http://schemas.openxmlformats.org/officeDocument/2006/relationships/image" Target="../media/image846.png"/><Relationship Id="rId341" Type="http://schemas.openxmlformats.org/officeDocument/2006/relationships/image" Target="../media/image918.png"/><Relationship Id="rId362" Type="http://schemas.openxmlformats.org/officeDocument/2006/relationships/customXml" Target="../ink/ink957.xml"/><Relationship Id="rId383" Type="http://schemas.openxmlformats.org/officeDocument/2006/relationships/image" Target="../media/image939.png"/><Relationship Id="rId201" Type="http://schemas.openxmlformats.org/officeDocument/2006/relationships/image" Target="../media/image848.png"/><Relationship Id="rId222" Type="http://schemas.openxmlformats.org/officeDocument/2006/relationships/customXml" Target="../ink/ink887.xml"/><Relationship Id="rId243" Type="http://schemas.openxmlformats.org/officeDocument/2006/relationships/image" Target="../media/image869.png"/><Relationship Id="rId264" Type="http://schemas.openxmlformats.org/officeDocument/2006/relationships/customXml" Target="../ink/ink908.xml"/><Relationship Id="rId285" Type="http://schemas.openxmlformats.org/officeDocument/2006/relationships/image" Target="../media/image890.png"/><Relationship Id="rId17" Type="http://schemas.openxmlformats.org/officeDocument/2006/relationships/image" Target="../media/image742.png"/><Relationship Id="rId38" Type="http://schemas.openxmlformats.org/officeDocument/2006/relationships/customXml" Target="../ink/ink795.xml"/><Relationship Id="rId59" Type="http://schemas.openxmlformats.org/officeDocument/2006/relationships/image" Target="../media/image777.png"/><Relationship Id="rId103" Type="http://schemas.openxmlformats.org/officeDocument/2006/relationships/image" Target="../media/image799.png"/><Relationship Id="rId124" Type="http://schemas.openxmlformats.org/officeDocument/2006/relationships/customXml" Target="../ink/ink838.xml"/><Relationship Id="rId310" Type="http://schemas.openxmlformats.org/officeDocument/2006/relationships/customXml" Target="../ink/ink931.xml"/><Relationship Id="rId70" Type="http://schemas.openxmlformats.org/officeDocument/2006/relationships/customXml" Target="../ink/ink811.xml"/><Relationship Id="rId91" Type="http://schemas.openxmlformats.org/officeDocument/2006/relationships/image" Target="../media/image793.png"/><Relationship Id="rId145" Type="http://schemas.openxmlformats.org/officeDocument/2006/relationships/image" Target="../media/image820.png"/><Relationship Id="rId166" Type="http://schemas.openxmlformats.org/officeDocument/2006/relationships/customXml" Target="../ink/ink859.xml"/><Relationship Id="rId187" Type="http://schemas.openxmlformats.org/officeDocument/2006/relationships/image" Target="../media/image841.png"/><Relationship Id="rId331" Type="http://schemas.openxmlformats.org/officeDocument/2006/relationships/image" Target="../media/image913.png"/><Relationship Id="rId352" Type="http://schemas.openxmlformats.org/officeDocument/2006/relationships/customXml" Target="../ink/ink952.xml"/><Relationship Id="rId373" Type="http://schemas.openxmlformats.org/officeDocument/2006/relationships/image" Target="../media/image934.png"/><Relationship Id="rId394" Type="http://schemas.openxmlformats.org/officeDocument/2006/relationships/customXml" Target="../ink/ink973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82.xml"/><Relationship Id="rId233" Type="http://schemas.openxmlformats.org/officeDocument/2006/relationships/image" Target="../media/image864.png"/><Relationship Id="rId254" Type="http://schemas.openxmlformats.org/officeDocument/2006/relationships/customXml" Target="../ink/ink903.xml"/><Relationship Id="rId28" Type="http://schemas.openxmlformats.org/officeDocument/2006/relationships/customXml" Target="../ink/ink790.xml"/><Relationship Id="rId49" Type="http://schemas.openxmlformats.org/officeDocument/2006/relationships/image" Target="../media/image772.png"/><Relationship Id="rId114" Type="http://schemas.openxmlformats.org/officeDocument/2006/relationships/customXml" Target="../ink/ink833.xml"/><Relationship Id="rId275" Type="http://schemas.openxmlformats.org/officeDocument/2006/relationships/image" Target="../media/image885.png"/><Relationship Id="rId296" Type="http://schemas.openxmlformats.org/officeDocument/2006/relationships/customXml" Target="../ink/ink924.xml"/><Relationship Id="rId300" Type="http://schemas.openxmlformats.org/officeDocument/2006/relationships/customXml" Target="../ink/ink926.xml"/><Relationship Id="rId60" Type="http://schemas.openxmlformats.org/officeDocument/2006/relationships/customXml" Target="../ink/ink806.xml"/><Relationship Id="rId81" Type="http://schemas.openxmlformats.org/officeDocument/2006/relationships/image" Target="../media/image788.png"/><Relationship Id="rId135" Type="http://schemas.openxmlformats.org/officeDocument/2006/relationships/image" Target="../media/image815.png"/><Relationship Id="rId156" Type="http://schemas.openxmlformats.org/officeDocument/2006/relationships/customXml" Target="../ink/ink854.xml"/><Relationship Id="rId177" Type="http://schemas.openxmlformats.org/officeDocument/2006/relationships/image" Target="../media/image836.png"/><Relationship Id="rId198" Type="http://schemas.openxmlformats.org/officeDocument/2006/relationships/customXml" Target="../ink/ink875.xml"/><Relationship Id="rId321" Type="http://schemas.openxmlformats.org/officeDocument/2006/relationships/image" Target="../media/image908.png"/><Relationship Id="rId342" Type="http://schemas.openxmlformats.org/officeDocument/2006/relationships/customXml" Target="../ink/ink947.xml"/><Relationship Id="rId363" Type="http://schemas.openxmlformats.org/officeDocument/2006/relationships/image" Target="../media/image929.png"/><Relationship Id="rId384" Type="http://schemas.openxmlformats.org/officeDocument/2006/relationships/customXml" Target="../ink/ink968.xml"/><Relationship Id="rId202" Type="http://schemas.openxmlformats.org/officeDocument/2006/relationships/customXml" Target="../ink/ink877.xml"/><Relationship Id="rId223" Type="http://schemas.openxmlformats.org/officeDocument/2006/relationships/image" Target="../media/image859.png"/><Relationship Id="rId244" Type="http://schemas.openxmlformats.org/officeDocument/2006/relationships/customXml" Target="../ink/ink898.xml"/><Relationship Id="rId18" Type="http://schemas.openxmlformats.org/officeDocument/2006/relationships/customXml" Target="../ink/ink785.xml"/><Relationship Id="rId39" Type="http://schemas.openxmlformats.org/officeDocument/2006/relationships/image" Target="../media/image767.png"/><Relationship Id="rId265" Type="http://schemas.openxmlformats.org/officeDocument/2006/relationships/image" Target="../media/image880.png"/><Relationship Id="rId286" Type="http://schemas.openxmlformats.org/officeDocument/2006/relationships/customXml" Target="../ink/ink919.xml"/><Relationship Id="rId50" Type="http://schemas.openxmlformats.org/officeDocument/2006/relationships/customXml" Target="../ink/ink801.xml"/><Relationship Id="rId104" Type="http://schemas.openxmlformats.org/officeDocument/2006/relationships/customXml" Target="../ink/ink828.xml"/><Relationship Id="rId125" Type="http://schemas.openxmlformats.org/officeDocument/2006/relationships/image" Target="../media/image810.png"/><Relationship Id="rId146" Type="http://schemas.openxmlformats.org/officeDocument/2006/relationships/customXml" Target="../ink/ink849.xml"/><Relationship Id="rId167" Type="http://schemas.openxmlformats.org/officeDocument/2006/relationships/image" Target="../media/image831.png"/><Relationship Id="rId188" Type="http://schemas.openxmlformats.org/officeDocument/2006/relationships/customXml" Target="../ink/ink870.xml"/><Relationship Id="rId311" Type="http://schemas.openxmlformats.org/officeDocument/2006/relationships/image" Target="../media/image903.png"/><Relationship Id="rId332" Type="http://schemas.openxmlformats.org/officeDocument/2006/relationships/customXml" Target="../ink/ink942.xml"/><Relationship Id="rId353" Type="http://schemas.openxmlformats.org/officeDocument/2006/relationships/image" Target="../media/image924.png"/><Relationship Id="rId374" Type="http://schemas.openxmlformats.org/officeDocument/2006/relationships/customXml" Target="../ink/ink963.xml"/><Relationship Id="rId395" Type="http://schemas.openxmlformats.org/officeDocument/2006/relationships/image" Target="../media/image945.png"/><Relationship Id="rId71" Type="http://schemas.openxmlformats.org/officeDocument/2006/relationships/image" Target="../media/image783.png"/><Relationship Id="rId92" Type="http://schemas.openxmlformats.org/officeDocument/2006/relationships/customXml" Target="../ink/ink822.xml"/><Relationship Id="rId213" Type="http://schemas.openxmlformats.org/officeDocument/2006/relationships/image" Target="../media/image854.png"/><Relationship Id="rId234" Type="http://schemas.openxmlformats.org/officeDocument/2006/relationships/customXml" Target="../ink/ink893.xml"/><Relationship Id="rId2" Type="http://schemas.openxmlformats.org/officeDocument/2006/relationships/customXml" Target="../ink/ink777.xml"/><Relationship Id="rId29" Type="http://schemas.openxmlformats.org/officeDocument/2006/relationships/image" Target="../media/image762.png"/><Relationship Id="rId255" Type="http://schemas.openxmlformats.org/officeDocument/2006/relationships/image" Target="../media/image875.png"/><Relationship Id="rId276" Type="http://schemas.openxmlformats.org/officeDocument/2006/relationships/customXml" Target="../ink/ink914.xml"/><Relationship Id="rId297" Type="http://schemas.openxmlformats.org/officeDocument/2006/relationships/image" Target="../media/image896.png"/><Relationship Id="rId40" Type="http://schemas.openxmlformats.org/officeDocument/2006/relationships/customXml" Target="../ink/ink796.xml"/><Relationship Id="rId115" Type="http://schemas.openxmlformats.org/officeDocument/2006/relationships/image" Target="../media/image805.png"/><Relationship Id="rId136" Type="http://schemas.openxmlformats.org/officeDocument/2006/relationships/customXml" Target="../ink/ink844.xml"/><Relationship Id="rId157" Type="http://schemas.openxmlformats.org/officeDocument/2006/relationships/image" Target="../media/image826.png"/><Relationship Id="rId178" Type="http://schemas.openxmlformats.org/officeDocument/2006/relationships/customXml" Target="../ink/ink865.xml"/><Relationship Id="rId301" Type="http://schemas.openxmlformats.org/officeDocument/2006/relationships/image" Target="../media/image898.png"/><Relationship Id="rId322" Type="http://schemas.openxmlformats.org/officeDocument/2006/relationships/customXml" Target="../ink/ink937.xml"/><Relationship Id="rId343" Type="http://schemas.openxmlformats.org/officeDocument/2006/relationships/image" Target="../media/image919.png"/><Relationship Id="rId364" Type="http://schemas.openxmlformats.org/officeDocument/2006/relationships/customXml" Target="../ink/ink958.xml"/><Relationship Id="rId61" Type="http://schemas.openxmlformats.org/officeDocument/2006/relationships/image" Target="../media/image778.png"/><Relationship Id="rId82" Type="http://schemas.openxmlformats.org/officeDocument/2006/relationships/customXml" Target="../ink/ink817.xml"/><Relationship Id="rId199" Type="http://schemas.openxmlformats.org/officeDocument/2006/relationships/image" Target="../media/image847.png"/><Relationship Id="rId203" Type="http://schemas.openxmlformats.org/officeDocument/2006/relationships/image" Target="../media/image849.png"/><Relationship Id="rId385" Type="http://schemas.openxmlformats.org/officeDocument/2006/relationships/image" Target="../media/image940.png"/><Relationship Id="rId19" Type="http://schemas.openxmlformats.org/officeDocument/2006/relationships/image" Target="../media/image743.png"/><Relationship Id="rId224" Type="http://schemas.openxmlformats.org/officeDocument/2006/relationships/customXml" Target="../ink/ink888.xml"/><Relationship Id="rId245" Type="http://schemas.openxmlformats.org/officeDocument/2006/relationships/image" Target="../media/image870.png"/><Relationship Id="rId266" Type="http://schemas.openxmlformats.org/officeDocument/2006/relationships/customXml" Target="../ink/ink909.xml"/><Relationship Id="rId287" Type="http://schemas.openxmlformats.org/officeDocument/2006/relationships/image" Target="../media/image891.png"/><Relationship Id="rId30" Type="http://schemas.openxmlformats.org/officeDocument/2006/relationships/customXml" Target="../ink/ink791.xml"/><Relationship Id="rId105" Type="http://schemas.openxmlformats.org/officeDocument/2006/relationships/image" Target="../media/image800.png"/><Relationship Id="rId126" Type="http://schemas.openxmlformats.org/officeDocument/2006/relationships/customXml" Target="../ink/ink839.xml"/><Relationship Id="rId147" Type="http://schemas.openxmlformats.org/officeDocument/2006/relationships/image" Target="../media/image821.png"/><Relationship Id="rId168" Type="http://schemas.openxmlformats.org/officeDocument/2006/relationships/customXml" Target="../ink/ink860.xml"/><Relationship Id="rId312" Type="http://schemas.openxmlformats.org/officeDocument/2006/relationships/customXml" Target="../ink/ink932.xml"/><Relationship Id="rId333" Type="http://schemas.openxmlformats.org/officeDocument/2006/relationships/image" Target="../media/image914.png"/><Relationship Id="rId354" Type="http://schemas.openxmlformats.org/officeDocument/2006/relationships/customXml" Target="../ink/ink953.xml"/><Relationship Id="rId51" Type="http://schemas.openxmlformats.org/officeDocument/2006/relationships/image" Target="../media/image773.png"/><Relationship Id="rId72" Type="http://schemas.openxmlformats.org/officeDocument/2006/relationships/customXml" Target="../ink/ink812.xml"/><Relationship Id="rId93" Type="http://schemas.openxmlformats.org/officeDocument/2006/relationships/image" Target="../media/image794.png"/><Relationship Id="rId189" Type="http://schemas.openxmlformats.org/officeDocument/2006/relationships/image" Target="../media/image842.png"/><Relationship Id="rId375" Type="http://schemas.openxmlformats.org/officeDocument/2006/relationships/image" Target="../media/image935.png"/><Relationship Id="rId396" Type="http://schemas.openxmlformats.org/officeDocument/2006/relationships/customXml" Target="../ink/ink974.xml"/><Relationship Id="rId3" Type="http://schemas.openxmlformats.org/officeDocument/2006/relationships/image" Target="../media/image735.png"/><Relationship Id="rId214" Type="http://schemas.openxmlformats.org/officeDocument/2006/relationships/customXml" Target="../ink/ink883.xml"/><Relationship Id="rId235" Type="http://schemas.openxmlformats.org/officeDocument/2006/relationships/image" Target="../media/image865.png"/><Relationship Id="rId256" Type="http://schemas.openxmlformats.org/officeDocument/2006/relationships/customXml" Target="../ink/ink904.xml"/><Relationship Id="rId277" Type="http://schemas.openxmlformats.org/officeDocument/2006/relationships/image" Target="../media/image886.png"/><Relationship Id="rId298" Type="http://schemas.openxmlformats.org/officeDocument/2006/relationships/customXml" Target="../ink/ink925.xml"/><Relationship Id="rId400" Type="http://schemas.openxmlformats.org/officeDocument/2006/relationships/customXml" Target="../ink/ink976.xml"/><Relationship Id="rId116" Type="http://schemas.openxmlformats.org/officeDocument/2006/relationships/customXml" Target="../ink/ink834.xml"/><Relationship Id="rId137" Type="http://schemas.openxmlformats.org/officeDocument/2006/relationships/image" Target="../media/image816.png"/><Relationship Id="rId158" Type="http://schemas.openxmlformats.org/officeDocument/2006/relationships/customXml" Target="../ink/ink855.xml"/><Relationship Id="rId302" Type="http://schemas.openxmlformats.org/officeDocument/2006/relationships/customXml" Target="../ink/ink927.xml"/><Relationship Id="rId323" Type="http://schemas.openxmlformats.org/officeDocument/2006/relationships/image" Target="../media/image909.png"/><Relationship Id="rId344" Type="http://schemas.openxmlformats.org/officeDocument/2006/relationships/customXml" Target="../ink/ink948.xml"/><Relationship Id="rId20" Type="http://schemas.openxmlformats.org/officeDocument/2006/relationships/customXml" Target="../ink/ink786.xml"/><Relationship Id="rId41" Type="http://schemas.openxmlformats.org/officeDocument/2006/relationships/image" Target="../media/image768.png"/><Relationship Id="rId62" Type="http://schemas.openxmlformats.org/officeDocument/2006/relationships/customXml" Target="../ink/ink807.xml"/><Relationship Id="rId83" Type="http://schemas.openxmlformats.org/officeDocument/2006/relationships/image" Target="../media/image789.png"/><Relationship Id="rId179" Type="http://schemas.openxmlformats.org/officeDocument/2006/relationships/image" Target="../media/image837.png"/><Relationship Id="rId365" Type="http://schemas.openxmlformats.org/officeDocument/2006/relationships/image" Target="../media/image930.png"/><Relationship Id="rId386" Type="http://schemas.openxmlformats.org/officeDocument/2006/relationships/customXml" Target="../ink/ink969.xml"/><Relationship Id="rId190" Type="http://schemas.openxmlformats.org/officeDocument/2006/relationships/customXml" Target="../ink/ink871.xml"/><Relationship Id="rId204" Type="http://schemas.openxmlformats.org/officeDocument/2006/relationships/customXml" Target="../ink/ink878.xml"/><Relationship Id="rId225" Type="http://schemas.openxmlformats.org/officeDocument/2006/relationships/image" Target="../media/image860.png"/><Relationship Id="rId246" Type="http://schemas.openxmlformats.org/officeDocument/2006/relationships/customXml" Target="../ink/ink899.xml"/><Relationship Id="rId267" Type="http://schemas.openxmlformats.org/officeDocument/2006/relationships/image" Target="../media/image881.png"/><Relationship Id="rId288" Type="http://schemas.openxmlformats.org/officeDocument/2006/relationships/customXml" Target="../ink/ink920.xml"/><Relationship Id="rId106" Type="http://schemas.openxmlformats.org/officeDocument/2006/relationships/customXml" Target="../ink/ink829.xml"/><Relationship Id="rId127" Type="http://schemas.openxmlformats.org/officeDocument/2006/relationships/image" Target="../media/image811.png"/><Relationship Id="rId313" Type="http://schemas.openxmlformats.org/officeDocument/2006/relationships/image" Target="../media/image904.png"/><Relationship Id="rId10" Type="http://schemas.openxmlformats.org/officeDocument/2006/relationships/customXml" Target="../ink/ink781.xml"/><Relationship Id="rId31" Type="http://schemas.openxmlformats.org/officeDocument/2006/relationships/image" Target="../media/image763.png"/><Relationship Id="rId52" Type="http://schemas.openxmlformats.org/officeDocument/2006/relationships/customXml" Target="../ink/ink802.xml"/><Relationship Id="rId73" Type="http://schemas.openxmlformats.org/officeDocument/2006/relationships/image" Target="../media/image784.png"/><Relationship Id="rId94" Type="http://schemas.openxmlformats.org/officeDocument/2006/relationships/customXml" Target="../ink/ink823.xml"/><Relationship Id="rId148" Type="http://schemas.openxmlformats.org/officeDocument/2006/relationships/customXml" Target="../ink/ink850.xml"/><Relationship Id="rId169" Type="http://schemas.openxmlformats.org/officeDocument/2006/relationships/image" Target="../media/image832.png"/><Relationship Id="rId334" Type="http://schemas.openxmlformats.org/officeDocument/2006/relationships/customXml" Target="../ink/ink943.xml"/><Relationship Id="rId355" Type="http://schemas.openxmlformats.org/officeDocument/2006/relationships/image" Target="../media/image925.png"/><Relationship Id="rId376" Type="http://schemas.openxmlformats.org/officeDocument/2006/relationships/customXml" Target="../ink/ink964.xml"/><Relationship Id="rId397" Type="http://schemas.openxmlformats.org/officeDocument/2006/relationships/image" Target="../media/image946.png"/><Relationship Id="rId4" Type="http://schemas.openxmlformats.org/officeDocument/2006/relationships/customXml" Target="../ink/ink778.xml"/><Relationship Id="rId180" Type="http://schemas.openxmlformats.org/officeDocument/2006/relationships/customXml" Target="../ink/ink866.xml"/><Relationship Id="rId215" Type="http://schemas.openxmlformats.org/officeDocument/2006/relationships/image" Target="../media/image855.png"/><Relationship Id="rId236" Type="http://schemas.openxmlformats.org/officeDocument/2006/relationships/customXml" Target="../ink/ink894.xml"/><Relationship Id="rId257" Type="http://schemas.openxmlformats.org/officeDocument/2006/relationships/image" Target="../media/image876.png"/><Relationship Id="rId278" Type="http://schemas.openxmlformats.org/officeDocument/2006/relationships/customXml" Target="../ink/ink915.xml"/><Relationship Id="rId401" Type="http://schemas.openxmlformats.org/officeDocument/2006/relationships/image" Target="../media/image948.png"/><Relationship Id="rId303" Type="http://schemas.openxmlformats.org/officeDocument/2006/relationships/image" Target="../media/image899.png"/><Relationship Id="rId42" Type="http://schemas.openxmlformats.org/officeDocument/2006/relationships/customXml" Target="../ink/ink797.xml"/><Relationship Id="rId84" Type="http://schemas.openxmlformats.org/officeDocument/2006/relationships/customXml" Target="../ink/ink818.xml"/><Relationship Id="rId138" Type="http://schemas.openxmlformats.org/officeDocument/2006/relationships/customXml" Target="../ink/ink845.xml"/><Relationship Id="rId345" Type="http://schemas.openxmlformats.org/officeDocument/2006/relationships/image" Target="../media/image920.png"/><Relationship Id="rId387" Type="http://schemas.openxmlformats.org/officeDocument/2006/relationships/image" Target="../media/image941.png"/><Relationship Id="rId191" Type="http://schemas.openxmlformats.org/officeDocument/2006/relationships/image" Target="../media/image843.png"/><Relationship Id="rId205" Type="http://schemas.openxmlformats.org/officeDocument/2006/relationships/image" Target="../media/image850.png"/><Relationship Id="rId247" Type="http://schemas.openxmlformats.org/officeDocument/2006/relationships/image" Target="../media/image871.png"/><Relationship Id="rId107" Type="http://schemas.openxmlformats.org/officeDocument/2006/relationships/image" Target="../media/image801.png"/><Relationship Id="rId289" Type="http://schemas.openxmlformats.org/officeDocument/2006/relationships/image" Target="../media/image892.png"/><Relationship Id="rId11" Type="http://schemas.openxmlformats.org/officeDocument/2006/relationships/image" Target="../media/image739.png"/><Relationship Id="rId53" Type="http://schemas.openxmlformats.org/officeDocument/2006/relationships/image" Target="../media/image774.png"/><Relationship Id="rId149" Type="http://schemas.openxmlformats.org/officeDocument/2006/relationships/image" Target="../media/image822.png"/><Relationship Id="rId314" Type="http://schemas.openxmlformats.org/officeDocument/2006/relationships/customXml" Target="../ink/ink933.xml"/><Relationship Id="rId356" Type="http://schemas.openxmlformats.org/officeDocument/2006/relationships/customXml" Target="../ink/ink954.xml"/><Relationship Id="rId398" Type="http://schemas.openxmlformats.org/officeDocument/2006/relationships/customXml" Target="../ink/ink975.xml"/><Relationship Id="rId95" Type="http://schemas.openxmlformats.org/officeDocument/2006/relationships/image" Target="../media/image795.png"/><Relationship Id="rId160" Type="http://schemas.openxmlformats.org/officeDocument/2006/relationships/customXml" Target="../ink/ink856.xml"/><Relationship Id="rId216" Type="http://schemas.openxmlformats.org/officeDocument/2006/relationships/customXml" Target="../ink/ink884.xml"/><Relationship Id="rId258" Type="http://schemas.openxmlformats.org/officeDocument/2006/relationships/customXml" Target="../ink/ink905.xml"/><Relationship Id="rId22" Type="http://schemas.openxmlformats.org/officeDocument/2006/relationships/customXml" Target="../ink/ink787.xml"/><Relationship Id="rId64" Type="http://schemas.openxmlformats.org/officeDocument/2006/relationships/customXml" Target="../ink/ink808.xml"/><Relationship Id="rId118" Type="http://schemas.openxmlformats.org/officeDocument/2006/relationships/customXml" Target="../ink/ink835.xml"/><Relationship Id="rId325" Type="http://schemas.openxmlformats.org/officeDocument/2006/relationships/image" Target="../media/image910.png"/><Relationship Id="rId367" Type="http://schemas.openxmlformats.org/officeDocument/2006/relationships/image" Target="../media/image931.png"/><Relationship Id="rId171" Type="http://schemas.openxmlformats.org/officeDocument/2006/relationships/image" Target="../media/image833.png"/><Relationship Id="rId227" Type="http://schemas.openxmlformats.org/officeDocument/2006/relationships/image" Target="../media/image861.png"/><Relationship Id="rId269" Type="http://schemas.openxmlformats.org/officeDocument/2006/relationships/image" Target="../media/image882.png"/><Relationship Id="rId33" Type="http://schemas.openxmlformats.org/officeDocument/2006/relationships/image" Target="../media/image764.png"/><Relationship Id="rId129" Type="http://schemas.openxmlformats.org/officeDocument/2006/relationships/image" Target="../media/image812.png"/><Relationship Id="rId280" Type="http://schemas.openxmlformats.org/officeDocument/2006/relationships/customXml" Target="../ink/ink916.xml"/><Relationship Id="rId336" Type="http://schemas.openxmlformats.org/officeDocument/2006/relationships/customXml" Target="../ink/ink944.xml"/><Relationship Id="rId75" Type="http://schemas.openxmlformats.org/officeDocument/2006/relationships/image" Target="../media/image785.png"/><Relationship Id="rId140" Type="http://schemas.openxmlformats.org/officeDocument/2006/relationships/customXml" Target="../ink/ink846.xml"/><Relationship Id="rId182" Type="http://schemas.openxmlformats.org/officeDocument/2006/relationships/customXml" Target="../ink/ink867.xml"/><Relationship Id="rId378" Type="http://schemas.openxmlformats.org/officeDocument/2006/relationships/customXml" Target="../ink/ink965.xml"/><Relationship Id="rId6" Type="http://schemas.openxmlformats.org/officeDocument/2006/relationships/customXml" Target="../ink/ink779.xml"/><Relationship Id="rId238" Type="http://schemas.openxmlformats.org/officeDocument/2006/relationships/customXml" Target="../ink/ink895.xml"/><Relationship Id="rId291" Type="http://schemas.openxmlformats.org/officeDocument/2006/relationships/image" Target="../media/image893.png"/><Relationship Id="rId305" Type="http://schemas.openxmlformats.org/officeDocument/2006/relationships/image" Target="../media/image900.png"/><Relationship Id="rId347" Type="http://schemas.openxmlformats.org/officeDocument/2006/relationships/image" Target="../media/image921.png"/><Relationship Id="rId44" Type="http://schemas.openxmlformats.org/officeDocument/2006/relationships/customXml" Target="../ink/ink798.xml"/><Relationship Id="rId86" Type="http://schemas.openxmlformats.org/officeDocument/2006/relationships/customXml" Target="../ink/ink819.xml"/><Relationship Id="rId151" Type="http://schemas.openxmlformats.org/officeDocument/2006/relationships/image" Target="../media/image823.png"/><Relationship Id="rId389" Type="http://schemas.openxmlformats.org/officeDocument/2006/relationships/image" Target="../media/image942.png"/><Relationship Id="rId193" Type="http://schemas.openxmlformats.org/officeDocument/2006/relationships/image" Target="../media/image844.png"/><Relationship Id="rId207" Type="http://schemas.openxmlformats.org/officeDocument/2006/relationships/image" Target="../media/image851.png"/><Relationship Id="rId249" Type="http://schemas.openxmlformats.org/officeDocument/2006/relationships/image" Target="../media/image872.png"/><Relationship Id="rId13" Type="http://schemas.openxmlformats.org/officeDocument/2006/relationships/image" Target="../media/image740.png"/><Relationship Id="rId109" Type="http://schemas.openxmlformats.org/officeDocument/2006/relationships/image" Target="../media/image802.png"/><Relationship Id="rId260" Type="http://schemas.openxmlformats.org/officeDocument/2006/relationships/customXml" Target="../ink/ink906.xml"/><Relationship Id="rId316" Type="http://schemas.openxmlformats.org/officeDocument/2006/relationships/customXml" Target="../ink/ink934.xml"/><Relationship Id="rId55" Type="http://schemas.openxmlformats.org/officeDocument/2006/relationships/image" Target="../media/image775.png"/><Relationship Id="rId97" Type="http://schemas.openxmlformats.org/officeDocument/2006/relationships/image" Target="../media/image796.png"/><Relationship Id="rId120" Type="http://schemas.openxmlformats.org/officeDocument/2006/relationships/customXml" Target="../ink/ink836.xml"/><Relationship Id="rId358" Type="http://schemas.openxmlformats.org/officeDocument/2006/relationships/customXml" Target="../ink/ink955.xml"/><Relationship Id="rId162" Type="http://schemas.openxmlformats.org/officeDocument/2006/relationships/customXml" Target="../ink/ink857.xml"/><Relationship Id="rId218" Type="http://schemas.openxmlformats.org/officeDocument/2006/relationships/customXml" Target="../ink/ink885.xml"/><Relationship Id="rId271" Type="http://schemas.openxmlformats.org/officeDocument/2006/relationships/image" Target="../media/image883.png"/><Relationship Id="rId24" Type="http://schemas.openxmlformats.org/officeDocument/2006/relationships/customXml" Target="../ink/ink788.xml"/><Relationship Id="rId66" Type="http://schemas.openxmlformats.org/officeDocument/2006/relationships/customXml" Target="../ink/ink809.xml"/><Relationship Id="rId131" Type="http://schemas.openxmlformats.org/officeDocument/2006/relationships/image" Target="../media/image813.png"/><Relationship Id="rId327" Type="http://schemas.openxmlformats.org/officeDocument/2006/relationships/image" Target="../media/image911.png"/><Relationship Id="rId369" Type="http://schemas.openxmlformats.org/officeDocument/2006/relationships/image" Target="../media/image932.png"/><Relationship Id="rId173" Type="http://schemas.openxmlformats.org/officeDocument/2006/relationships/image" Target="../media/image834.png"/><Relationship Id="rId229" Type="http://schemas.openxmlformats.org/officeDocument/2006/relationships/image" Target="../media/image862.png"/><Relationship Id="rId380" Type="http://schemas.openxmlformats.org/officeDocument/2006/relationships/customXml" Target="../ink/ink966.xml"/><Relationship Id="rId240" Type="http://schemas.openxmlformats.org/officeDocument/2006/relationships/customXml" Target="../ink/ink896.xml"/><Relationship Id="rId35" Type="http://schemas.openxmlformats.org/officeDocument/2006/relationships/image" Target="../media/image765.png"/><Relationship Id="rId77" Type="http://schemas.openxmlformats.org/officeDocument/2006/relationships/image" Target="../media/image786.png"/><Relationship Id="rId100" Type="http://schemas.openxmlformats.org/officeDocument/2006/relationships/customXml" Target="../ink/ink826.xml"/><Relationship Id="rId282" Type="http://schemas.openxmlformats.org/officeDocument/2006/relationships/customXml" Target="../ink/ink917.xml"/><Relationship Id="rId338" Type="http://schemas.openxmlformats.org/officeDocument/2006/relationships/customXml" Target="../ink/ink945.xml"/><Relationship Id="rId8" Type="http://schemas.openxmlformats.org/officeDocument/2006/relationships/customXml" Target="../ink/ink780.xml"/><Relationship Id="rId142" Type="http://schemas.openxmlformats.org/officeDocument/2006/relationships/customXml" Target="../ink/ink847.xml"/><Relationship Id="rId184" Type="http://schemas.openxmlformats.org/officeDocument/2006/relationships/customXml" Target="../ink/ink868.xml"/><Relationship Id="rId391" Type="http://schemas.openxmlformats.org/officeDocument/2006/relationships/image" Target="../media/image943.png"/><Relationship Id="rId251" Type="http://schemas.openxmlformats.org/officeDocument/2006/relationships/image" Target="../media/image873.png"/><Relationship Id="rId46" Type="http://schemas.openxmlformats.org/officeDocument/2006/relationships/customXml" Target="../ink/ink799.xml"/><Relationship Id="rId293" Type="http://schemas.openxmlformats.org/officeDocument/2006/relationships/image" Target="../media/image894.png"/><Relationship Id="rId307" Type="http://schemas.openxmlformats.org/officeDocument/2006/relationships/image" Target="../media/image901.png"/><Relationship Id="rId349" Type="http://schemas.openxmlformats.org/officeDocument/2006/relationships/image" Target="../media/image922.png"/><Relationship Id="rId88" Type="http://schemas.openxmlformats.org/officeDocument/2006/relationships/customXml" Target="../ink/ink820.xml"/><Relationship Id="rId111" Type="http://schemas.openxmlformats.org/officeDocument/2006/relationships/image" Target="../media/image803.png"/><Relationship Id="rId153" Type="http://schemas.openxmlformats.org/officeDocument/2006/relationships/image" Target="../media/image824.png"/><Relationship Id="rId195" Type="http://schemas.openxmlformats.org/officeDocument/2006/relationships/image" Target="../media/image845.png"/><Relationship Id="rId209" Type="http://schemas.openxmlformats.org/officeDocument/2006/relationships/image" Target="../media/image852.png"/><Relationship Id="rId360" Type="http://schemas.openxmlformats.org/officeDocument/2006/relationships/customXml" Target="../ink/ink956.xml"/><Relationship Id="rId220" Type="http://schemas.openxmlformats.org/officeDocument/2006/relationships/customXml" Target="../ink/ink886.xml"/><Relationship Id="rId15" Type="http://schemas.openxmlformats.org/officeDocument/2006/relationships/image" Target="../media/image741.png"/><Relationship Id="rId57" Type="http://schemas.openxmlformats.org/officeDocument/2006/relationships/image" Target="../media/image776.png"/><Relationship Id="rId262" Type="http://schemas.openxmlformats.org/officeDocument/2006/relationships/customXml" Target="../ink/ink907.xml"/><Relationship Id="rId318" Type="http://schemas.openxmlformats.org/officeDocument/2006/relationships/customXml" Target="../ink/ink935.xml"/><Relationship Id="rId99" Type="http://schemas.openxmlformats.org/officeDocument/2006/relationships/image" Target="../media/image797.png"/><Relationship Id="rId122" Type="http://schemas.openxmlformats.org/officeDocument/2006/relationships/customXml" Target="../ink/ink837.xml"/><Relationship Id="rId164" Type="http://schemas.openxmlformats.org/officeDocument/2006/relationships/customXml" Target="../ink/ink858.xml"/><Relationship Id="rId371" Type="http://schemas.openxmlformats.org/officeDocument/2006/relationships/image" Target="../media/image933.png"/><Relationship Id="rId26" Type="http://schemas.openxmlformats.org/officeDocument/2006/relationships/customXml" Target="../ink/ink789.xml"/><Relationship Id="rId231" Type="http://schemas.openxmlformats.org/officeDocument/2006/relationships/image" Target="../media/image863.png"/><Relationship Id="rId273" Type="http://schemas.openxmlformats.org/officeDocument/2006/relationships/image" Target="../media/image884.png"/><Relationship Id="rId329" Type="http://schemas.openxmlformats.org/officeDocument/2006/relationships/image" Target="../media/image912.png"/><Relationship Id="rId68" Type="http://schemas.openxmlformats.org/officeDocument/2006/relationships/customXml" Target="../ink/ink810.xml"/><Relationship Id="rId133" Type="http://schemas.openxmlformats.org/officeDocument/2006/relationships/image" Target="../media/image814.png"/><Relationship Id="rId175" Type="http://schemas.openxmlformats.org/officeDocument/2006/relationships/image" Target="../media/image835.png"/><Relationship Id="rId340" Type="http://schemas.openxmlformats.org/officeDocument/2006/relationships/customXml" Target="../ink/ink946.xml"/><Relationship Id="rId200" Type="http://schemas.openxmlformats.org/officeDocument/2006/relationships/customXml" Target="../ink/ink876.xml"/><Relationship Id="rId382" Type="http://schemas.openxmlformats.org/officeDocument/2006/relationships/customXml" Target="../ink/ink967.xml"/><Relationship Id="rId242" Type="http://schemas.openxmlformats.org/officeDocument/2006/relationships/customXml" Target="../ink/ink897.xml"/><Relationship Id="rId284" Type="http://schemas.openxmlformats.org/officeDocument/2006/relationships/customXml" Target="../ink/ink918.xml"/><Relationship Id="rId37" Type="http://schemas.openxmlformats.org/officeDocument/2006/relationships/image" Target="../media/image766.png"/><Relationship Id="rId79" Type="http://schemas.openxmlformats.org/officeDocument/2006/relationships/image" Target="../media/image787.png"/><Relationship Id="rId102" Type="http://schemas.openxmlformats.org/officeDocument/2006/relationships/customXml" Target="../ink/ink827.xml"/><Relationship Id="rId144" Type="http://schemas.openxmlformats.org/officeDocument/2006/relationships/customXml" Target="../ink/ink848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89.xml"/><Relationship Id="rId21" Type="http://schemas.openxmlformats.org/officeDocument/2006/relationships/image" Target="../media/image958.png"/><Relationship Id="rId42" Type="http://schemas.openxmlformats.org/officeDocument/2006/relationships/customXml" Target="../ink/ink997.xml"/><Relationship Id="rId47" Type="http://schemas.openxmlformats.org/officeDocument/2006/relationships/image" Target="../media/image971.png"/><Relationship Id="rId63" Type="http://schemas.openxmlformats.org/officeDocument/2006/relationships/image" Target="../media/image979.png"/><Relationship Id="rId68" Type="http://schemas.openxmlformats.org/officeDocument/2006/relationships/customXml" Target="../ink/ink1010.xml"/><Relationship Id="rId84" Type="http://schemas.openxmlformats.org/officeDocument/2006/relationships/customXml" Target="../ink/ink1018.xml"/><Relationship Id="rId16" Type="http://schemas.openxmlformats.org/officeDocument/2006/relationships/customXml" Target="../ink/ink984.xml"/><Relationship Id="rId11" Type="http://schemas.openxmlformats.org/officeDocument/2006/relationships/image" Target="../media/image953.png"/><Relationship Id="rId32" Type="http://schemas.openxmlformats.org/officeDocument/2006/relationships/customXml" Target="../ink/ink992.xml"/><Relationship Id="rId37" Type="http://schemas.openxmlformats.org/officeDocument/2006/relationships/image" Target="../media/image966.png"/><Relationship Id="rId53" Type="http://schemas.openxmlformats.org/officeDocument/2006/relationships/image" Target="../media/image974.png"/><Relationship Id="rId58" Type="http://schemas.openxmlformats.org/officeDocument/2006/relationships/customXml" Target="../ink/ink1005.xml"/><Relationship Id="rId74" Type="http://schemas.openxmlformats.org/officeDocument/2006/relationships/customXml" Target="../ink/ink1013.xml"/><Relationship Id="rId79" Type="http://schemas.openxmlformats.org/officeDocument/2006/relationships/image" Target="../media/image987.png"/><Relationship Id="rId5" Type="http://schemas.openxmlformats.org/officeDocument/2006/relationships/image" Target="../media/image950.png"/><Relationship Id="rId19" Type="http://schemas.openxmlformats.org/officeDocument/2006/relationships/image" Target="../media/image957.png"/><Relationship Id="rId14" Type="http://schemas.openxmlformats.org/officeDocument/2006/relationships/customXml" Target="../ink/ink983.xml"/><Relationship Id="rId22" Type="http://schemas.openxmlformats.org/officeDocument/2006/relationships/customXml" Target="../ink/ink987.xml"/><Relationship Id="rId27" Type="http://schemas.openxmlformats.org/officeDocument/2006/relationships/image" Target="../media/image961.png"/><Relationship Id="rId30" Type="http://schemas.openxmlformats.org/officeDocument/2006/relationships/customXml" Target="../ink/ink991.xml"/><Relationship Id="rId35" Type="http://schemas.openxmlformats.org/officeDocument/2006/relationships/image" Target="../media/image965.png"/><Relationship Id="rId43" Type="http://schemas.openxmlformats.org/officeDocument/2006/relationships/image" Target="../media/image969.png"/><Relationship Id="rId48" Type="http://schemas.openxmlformats.org/officeDocument/2006/relationships/customXml" Target="../ink/ink1000.xml"/><Relationship Id="rId56" Type="http://schemas.openxmlformats.org/officeDocument/2006/relationships/customXml" Target="../ink/ink1004.xml"/><Relationship Id="rId64" Type="http://schemas.openxmlformats.org/officeDocument/2006/relationships/customXml" Target="../ink/ink1008.xml"/><Relationship Id="rId69" Type="http://schemas.openxmlformats.org/officeDocument/2006/relationships/image" Target="../media/image982.png"/><Relationship Id="rId77" Type="http://schemas.openxmlformats.org/officeDocument/2006/relationships/image" Target="../media/image986.png"/><Relationship Id="rId8" Type="http://schemas.openxmlformats.org/officeDocument/2006/relationships/customXml" Target="../ink/ink980.xml"/><Relationship Id="rId51" Type="http://schemas.openxmlformats.org/officeDocument/2006/relationships/image" Target="../media/image973.png"/><Relationship Id="rId72" Type="http://schemas.openxmlformats.org/officeDocument/2006/relationships/customXml" Target="../ink/ink1012.xml"/><Relationship Id="rId80" Type="http://schemas.openxmlformats.org/officeDocument/2006/relationships/customXml" Target="../ink/ink1016.xml"/><Relationship Id="rId85" Type="http://schemas.openxmlformats.org/officeDocument/2006/relationships/image" Target="../media/image990.png"/><Relationship Id="rId3" Type="http://schemas.openxmlformats.org/officeDocument/2006/relationships/image" Target="../media/image949.png"/><Relationship Id="rId12" Type="http://schemas.openxmlformats.org/officeDocument/2006/relationships/customXml" Target="../ink/ink982.xml"/><Relationship Id="rId17" Type="http://schemas.openxmlformats.org/officeDocument/2006/relationships/image" Target="../media/image956.png"/><Relationship Id="rId25" Type="http://schemas.openxmlformats.org/officeDocument/2006/relationships/image" Target="../media/image960.png"/><Relationship Id="rId33" Type="http://schemas.openxmlformats.org/officeDocument/2006/relationships/image" Target="../media/image964.png"/><Relationship Id="rId38" Type="http://schemas.openxmlformats.org/officeDocument/2006/relationships/customXml" Target="../ink/ink995.xml"/><Relationship Id="rId46" Type="http://schemas.openxmlformats.org/officeDocument/2006/relationships/customXml" Target="../ink/ink999.xml"/><Relationship Id="rId59" Type="http://schemas.openxmlformats.org/officeDocument/2006/relationships/image" Target="../media/image977.png"/><Relationship Id="rId67" Type="http://schemas.openxmlformats.org/officeDocument/2006/relationships/image" Target="../media/image981.png"/><Relationship Id="rId20" Type="http://schemas.openxmlformats.org/officeDocument/2006/relationships/customXml" Target="../ink/ink986.xml"/><Relationship Id="rId41" Type="http://schemas.openxmlformats.org/officeDocument/2006/relationships/image" Target="../media/image968.png"/><Relationship Id="rId54" Type="http://schemas.openxmlformats.org/officeDocument/2006/relationships/customXml" Target="../ink/ink1003.xml"/><Relationship Id="rId62" Type="http://schemas.openxmlformats.org/officeDocument/2006/relationships/customXml" Target="../ink/ink1007.xml"/><Relationship Id="rId70" Type="http://schemas.openxmlformats.org/officeDocument/2006/relationships/customXml" Target="../ink/ink1011.xml"/><Relationship Id="rId75" Type="http://schemas.openxmlformats.org/officeDocument/2006/relationships/image" Target="../media/image985.png"/><Relationship Id="rId83" Type="http://schemas.openxmlformats.org/officeDocument/2006/relationships/image" Target="../media/image98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9.xml"/><Relationship Id="rId15" Type="http://schemas.openxmlformats.org/officeDocument/2006/relationships/image" Target="../media/image955.png"/><Relationship Id="rId23" Type="http://schemas.openxmlformats.org/officeDocument/2006/relationships/image" Target="../media/image959.png"/><Relationship Id="rId28" Type="http://schemas.openxmlformats.org/officeDocument/2006/relationships/customXml" Target="../ink/ink990.xml"/><Relationship Id="rId36" Type="http://schemas.openxmlformats.org/officeDocument/2006/relationships/customXml" Target="../ink/ink994.xml"/><Relationship Id="rId49" Type="http://schemas.openxmlformats.org/officeDocument/2006/relationships/image" Target="../media/image972.png"/><Relationship Id="rId57" Type="http://schemas.openxmlformats.org/officeDocument/2006/relationships/image" Target="../media/image976.png"/><Relationship Id="rId10" Type="http://schemas.openxmlformats.org/officeDocument/2006/relationships/customXml" Target="../ink/ink981.xml"/><Relationship Id="rId31" Type="http://schemas.openxmlformats.org/officeDocument/2006/relationships/image" Target="../media/image963.png"/><Relationship Id="rId44" Type="http://schemas.openxmlformats.org/officeDocument/2006/relationships/customXml" Target="../ink/ink998.xml"/><Relationship Id="rId52" Type="http://schemas.openxmlformats.org/officeDocument/2006/relationships/customXml" Target="../ink/ink1002.xml"/><Relationship Id="rId60" Type="http://schemas.openxmlformats.org/officeDocument/2006/relationships/customXml" Target="../ink/ink1006.xml"/><Relationship Id="rId65" Type="http://schemas.openxmlformats.org/officeDocument/2006/relationships/image" Target="../media/image980.png"/><Relationship Id="rId73" Type="http://schemas.openxmlformats.org/officeDocument/2006/relationships/image" Target="../media/image984.png"/><Relationship Id="rId78" Type="http://schemas.openxmlformats.org/officeDocument/2006/relationships/customXml" Target="../ink/ink1015.xml"/><Relationship Id="rId81" Type="http://schemas.openxmlformats.org/officeDocument/2006/relationships/image" Target="../media/image988.png"/><Relationship Id="rId4" Type="http://schemas.openxmlformats.org/officeDocument/2006/relationships/customXml" Target="../ink/ink978.xml"/><Relationship Id="rId9" Type="http://schemas.openxmlformats.org/officeDocument/2006/relationships/image" Target="../media/image952.png"/><Relationship Id="rId13" Type="http://schemas.openxmlformats.org/officeDocument/2006/relationships/image" Target="../media/image954.png"/><Relationship Id="rId18" Type="http://schemas.openxmlformats.org/officeDocument/2006/relationships/customXml" Target="../ink/ink985.xml"/><Relationship Id="rId39" Type="http://schemas.openxmlformats.org/officeDocument/2006/relationships/image" Target="../media/image967.png"/><Relationship Id="rId34" Type="http://schemas.openxmlformats.org/officeDocument/2006/relationships/customXml" Target="../ink/ink993.xml"/><Relationship Id="rId50" Type="http://schemas.openxmlformats.org/officeDocument/2006/relationships/customXml" Target="../ink/ink1001.xml"/><Relationship Id="rId55" Type="http://schemas.openxmlformats.org/officeDocument/2006/relationships/image" Target="../media/image975.png"/><Relationship Id="rId76" Type="http://schemas.openxmlformats.org/officeDocument/2006/relationships/customXml" Target="../ink/ink1014.xml"/><Relationship Id="rId7" Type="http://schemas.openxmlformats.org/officeDocument/2006/relationships/image" Target="../media/image951.png"/><Relationship Id="rId71" Type="http://schemas.openxmlformats.org/officeDocument/2006/relationships/image" Target="../media/image983.png"/><Relationship Id="rId2" Type="http://schemas.openxmlformats.org/officeDocument/2006/relationships/customXml" Target="../ink/ink977.xml"/><Relationship Id="rId29" Type="http://schemas.openxmlformats.org/officeDocument/2006/relationships/image" Target="../media/image962.png"/><Relationship Id="rId24" Type="http://schemas.openxmlformats.org/officeDocument/2006/relationships/customXml" Target="../ink/ink988.xml"/><Relationship Id="rId40" Type="http://schemas.openxmlformats.org/officeDocument/2006/relationships/customXml" Target="../ink/ink996.xml"/><Relationship Id="rId45" Type="http://schemas.openxmlformats.org/officeDocument/2006/relationships/image" Target="../media/image970.png"/><Relationship Id="rId66" Type="http://schemas.openxmlformats.org/officeDocument/2006/relationships/customXml" Target="../ink/ink1009.xml"/><Relationship Id="rId61" Type="http://schemas.openxmlformats.org/officeDocument/2006/relationships/image" Target="../media/image978.png"/><Relationship Id="rId82" Type="http://schemas.openxmlformats.org/officeDocument/2006/relationships/customXml" Target="../ink/ink101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48.png"/><Relationship Id="rId21" Type="http://schemas.openxmlformats.org/officeDocument/2006/relationships/image" Target="../media/image1000.png"/><Relationship Id="rId42" Type="http://schemas.openxmlformats.org/officeDocument/2006/relationships/customXml" Target="../ink/ink1039.xml"/><Relationship Id="rId63" Type="http://schemas.openxmlformats.org/officeDocument/2006/relationships/image" Target="../media/image1021.png"/><Relationship Id="rId84" Type="http://schemas.openxmlformats.org/officeDocument/2006/relationships/customXml" Target="../ink/ink1060.xml"/><Relationship Id="rId138" Type="http://schemas.openxmlformats.org/officeDocument/2006/relationships/customXml" Target="../ink/ink1087.xml"/><Relationship Id="rId107" Type="http://schemas.openxmlformats.org/officeDocument/2006/relationships/image" Target="../media/image1043.png"/><Relationship Id="rId11" Type="http://schemas.openxmlformats.org/officeDocument/2006/relationships/image" Target="../media/image995.png"/><Relationship Id="rId32" Type="http://schemas.openxmlformats.org/officeDocument/2006/relationships/customXml" Target="../ink/ink1034.xml"/><Relationship Id="rId53" Type="http://schemas.openxmlformats.org/officeDocument/2006/relationships/image" Target="../media/image1016.png"/><Relationship Id="rId74" Type="http://schemas.openxmlformats.org/officeDocument/2006/relationships/customXml" Target="../ink/ink1055.xml"/><Relationship Id="rId128" Type="http://schemas.openxmlformats.org/officeDocument/2006/relationships/customXml" Target="../ink/ink1082.xml"/><Relationship Id="rId149" Type="http://schemas.openxmlformats.org/officeDocument/2006/relationships/image" Target="../media/image1064.png"/><Relationship Id="rId5" Type="http://schemas.openxmlformats.org/officeDocument/2006/relationships/image" Target="../media/image992.png"/><Relationship Id="rId95" Type="http://schemas.openxmlformats.org/officeDocument/2006/relationships/image" Target="../media/image1037.png"/><Relationship Id="rId22" Type="http://schemas.openxmlformats.org/officeDocument/2006/relationships/customXml" Target="../ink/ink1029.xml"/><Relationship Id="rId27" Type="http://schemas.openxmlformats.org/officeDocument/2006/relationships/image" Target="../media/image1003.png"/><Relationship Id="rId43" Type="http://schemas.openxmlformats.org/officeDocument/2006/relationships/image" Target="../media/image1011.png"/><Relationship Id="rId48" Type="http://schemas.openxmlformats.org/officeDocument/2006/relationships/customXml" Target="../ink/ink1042.xml"/><Relationship Id="rId64" Type="http://schemas.openxmlformats.org/officeDocument/2006/relationships/customXml" Target="../ink/ink1050.xml"/><Relationship Id="rId69" Type="http://schemas.openxmlformats.org/officeDocument/2006/relationships/image" Target="../media/image1024.png"/><Relationship Id="rId113" Type="http://schemas.openxmlformats.org/officeDocument/2006/relationships/image" Target="../media/image1046.png"/><Relationship Id="rId118" Type="http://schemas.openxmlformats.org/officeDocument/2006/relationships/customXml" Target="../ink/ink1077.xml"/><Relationship Id="rId134" Type="http://schemas.openxmlformats.org/officeDocument/2006/relationships/customXml" Target="../ink/ink1085.xml"/><Relationship Id="rId139" Type="http://schemas.openxmlformats.org/officeDocument/2006/relationships/image" Target="../media/image1059.png"/><Relationship Id="rId80" Type="http://schemas.openxmlformats.org/officeDocument/2006/relationships/customXml" Target="../ink/ink1058.xml"/><Relationship Id="rId85" Type="http://schemas.openxmlformats.org/officeDocument/2006/relationships/image" Target="../media/image1032.png"/><Relationship Id="rId12" Type="http://schemas.openxmlformats.org/officeDocument/2006/relationships/customXml" Target="../ink/ink1024.xml"/><Relationship Id="rId17" Type="http://schemas.openxmlformats.org/officeDocument/2006/relationships/image" Target="../media/image998.png"/><Relationship Id="rId33" Type="http://schemas.openxmlformats.org/officeDocument/2006/relationships/image" Target="../media/image1006.png"/><Relationship Id="rId38" Type="http://schemas.openxmlformats.org/officeDocument/2006/relationships/customXml" Target="../ink/ink1037.xml"/><Relationship Id="rId59" Type="http://schemas.openxmlformats.org/officeDocument/2006/relationships/image" Target="../media/image1019.png"/><Relationship Id="rId103" Type="http://schemas.openxmlformats.org/officeDocument/2006/relationships/image" Target="../media/image1041.png"/><Relationship Id="rId108" Type="http://schemas.openxmlformats.org/officeDocument/2006/relationships/customXml" Target="../ink/ink1072.xml"/><Relationship Id="rId124" Type="http://schemas.openxmlformats.org/officeDocument/2006/relationships/customXml" Target="../ink/ink1080.xml"/><Relationship Id="rId129" Type="http://schemas.openxmlformats.org/officeDocument/2006/relationships/image" Target="../media/image1054.png"/><Relationship Id="rId54" Type="http://schemas.openxmlformats.org/officeDocument/2006/relationships/customXml" Target="../ink/ink1045.xml"/><Relationship Id="rId70" Type="http://schemas.openxmlformats.org/officeDocument/2006/relationships/customXml" Target="../ink/ink1053.xml"/><Relationship Id="rId75" Type="http://schemas.openxmlformats.org/officeDocument/2006/relationships/image" Target="../media/image1027.png"/><Relationship Id="rId91" Type="http://schemas.openxmlformats.org/officeDocument/2006/relationships/image" Target="../media/image1035.png"/><Relationship Id="rId96" Type="http://schemas.openxmlformats.org/officeDocument/2006/relationships/customXml" Target="../ink/ink1066.xml"/><Relationship Id="rId140" Type="http://schemas.openxmlformats.org/officeDocument/2006/relationships/customXml" Target="../ink/ink1088.xml"/><Relationship Id="rId145" Type="http://schemas.openxmlformats.org/officeDocument/2006/relationships/image" Target="../media/image106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21.xml"/><Relationship Id="rId23" Type="http://schemas.openxmlformats.org/officeDocument/2006/relationships/image" Target="../media/image1001.png"/><Relationship Id="rId28" Type="http://schemas.openxmlformats.org/officeDocument/2006/relationships/customXml" Target="../ink/ink1032.xml"/><Relationship Id="rId49" Type="http://schemas.openxmlformats.org/officeDocument/2006/relationships/image" Target="../media/image1014.png"/><Relationship Id="rId114" Type="http://schemas.openxmlformats.org/officeDocument/2006/relationships/customXml" Target="../ink/ink1075.xml"/><Relationship Id="rId119" Type="http://schemas.openxmlformats.org/officeDocument/2006/relationships/image" Target="../media/image1049.png"/><Relationship Id="rId44" Type="http://schemas.openxmlformats.org/officeDocument/2006/relationships/customXml" Target="../ink/ink1040.xml"/><Relationship Id="rId60" Type="http://schemas.openxmlformats.org/officeDocument/2006/relationships/customXml" Target="../ink/ink1048.xml"/><Relationship Id="rId65" Type="http://schemas.openxmlformats.org/officeDocument/2006/relationships/image" Target="../media/image1022.png"/><Relationship Id="rId81" Type="http://schemas.openxmlformats.org/officeDocument/2006/relationships/image" Target="../media/image1030.png"/><Relationship Id="rId86" Type="http://schemas.openxmlformats.org/officeDocument/2006/relationships/customXml" Target="../ink/ink1061.xml"/><Relationship Id="rId130" Type="http://schemas.openxmlformats.org/officeDocument/2006/relationships/customXml" Target="../ink/ink1083.xml"/><Relationship Id="rId135" Type="http://schemas.openxmlformats.org/officeDocument/2006/relationships/image" Target="../media/image1057.png"/><Relationship Id="rId13" Type="http://schemas.openxmlformats.org/officeDocument/2006/relationships/image" Target="../media/image996.png"/><Relationship Id="rId18" Type="http://schemas.openxmlformats.org/officeDocument/2006/relationships/customXml" Target="../ink/ink1027.xml"/><Relationship Id="rId39" Type="http://schemas.openxmlformats.org/officeDocument/2006/relationships/image" Target="../media/image1009.png"/><Relationship Id="rId109" Type="http://schemas.openxmlformats.org/officeDocument/2006/relationships/image" Target="../media/image1044.png"/><Relationship Id="rId34" Type="http://schemas.openxmlformats.org/officeDocument/2006/relationships/customXml" Target="../ink/ink1035.xml"/><Relationship Id="rId50" Type="http://schemas.openxmlformats.org/officeDocument/2006/relationships/customXml" Target="../ink/ink1043.xml"/><Relationship Id="rId55" Type="http://schemas.openxmlformats.org/officeDocument/2006/relationships/image" Target="../media/image1017.png"/><Relationship Id="rId76" Type="http://schemas.openxmlformats.org/officeDocument/2006/relationships/customXml" Target="../ink/ink1056.xml"/><Relationship Id="rId97" Type="http://schemas.openxmlformats.org/officeDocument/2006/relationships/image" Target="../media/image1038.png"/><Relationship Id="rId104" Type="http://schemas.openxmlformats.org/officeDocument/2006/relationships/customXml" Target="../ink/ink1070.xml"/><Relationship Id="rId120" Type="http://schemas.openxmlformats.org/officeDocument/2006/relationships/customXml" Target="../ink/ink1078.xml"/><Relationship Id="rId125" Type="http://schemas.openxmlformats.org/officeDocument/2006/relationships/image" Target="../media/image1052.png"/><Relationship Id="rId141" Type="http://schemas.openxmlformats.org/officeDocument/2006/relationships/image" Target="../media/image1060.png"/><Relationship Id="rId146" Type="http://schemas.openxmlformats.org/officeDocument/2006/relationships/customXml" Target="../ink/ink1091.xml"/><Relationship Id="rId7" Type="http://schemas.openxmlformats.org/officeDocument/2006/relationships/image" Target="../media/image993.png"/><Relationship Id="rId71" Type="http://schemas.openxmlformats.org/officeDocument/2006/relationships/image" Target="../media/image1025.png"/><Relationship Id="rId92" Type="http://schemas.openxmlformats.org/officeDocument/2006/relationships/customXml" Target="../ink/ink1064.xml"/><Relationship Id="rId2" Type="http://schemas.openxmlformats.org/officeDocument/2006/relationships/customXml" Target="../ink/ink1019.xml"/><Relationship Id="rId29" Type="http://schemas.openxmlformats.org/officeDocument/2006/relationships/image" Target="../media/image1004.png"/><Relationship Id="rId24" Type="http://schemas.openxmlformats.org/officeDocument/2006/relationships/customXml" Target="../ink/ink1030.xml"/><Relationship Id="rId40" Type="http://schemas.openxmlformats.org/officeDocument/2006/relationships/customXml" Target="../ink/ink1038.xml"/><Relationship Id="rId45" Type="http://schemas.openxmlformats.org/officeDocument/2006/relationships/image" Target="../media/image1012.png"/><Relationship Id="rId66" Type="http://schemas.openxmlformats.org/officeDocument/2006/relationships/customXml" Target="../ink/ink1051.xml"/><Relationship Id="rId87" Type="http://schemas.openxmlformats.org/officeDocument/2006/relationships/image" Target="../media/image1033.png"/><Relationship Id="rId110" Type="http://schemas.openxmlformats.org/officeDocument/2006/relationships/customXml" Target="../ink/ink1073.xml"/><Relationship Id="rId115" Type="http://schemas.openxmlformats.org/officeDocument/2006/relationships/image" Target="../media/image1047.png"/><Relationship Id="rId131" Type="http://schemas.openxmlformats.org/officeDocument/2006/relationships/image" Target="../media/image1055.png"/><Relationship Id="rId136" Type="http://schemas.openxmlformats.org/officeDocument/2006/relationships/customXml" Target="../ink/ink1086.xml"/><Relationship Id="rId61" Type="http://schemas.openxmlformats.org/officeDocument/2006/relationships/image" Target="../media/image1020.png"/><Relationship Id="rId82" Type="http://schemas.openxmlformats.org/officeDocument/2006/relationships/customXml" Target="../ink/ink1059.xml"/><Relationship Id="rId19" Type="http://schemas.openxmlformats.org/officeDocument/2006/relationships/image" Target="../media/image999.png"/><Relationship Id="rId14" Type="http://schemas.openxmlformats.org/officeDocument/2006/relationships/customXml" Target="../ink/ink1025.xml"/><Relationship Id="rId30" Type="http://schemas.openxmlformats.org/officeDocument/2006/relationships/customXml" Target="../ink/ink1033.xml"/><Relationship Id="rId35" Type="http://schemas.openxmlformats.org/officeDocument/2006/relationships/image" Target="../media/image1007.png"/><Relationship Id="rId56" Type="http://schemas.openxmlformats.org/officeDocument/2006/relationships/customXml" Target="../ink/ink1046.xml"/><Relationship Id="rId77" Type="http://schemas.openxmlformats.org/officeDocument/2006/relationships/image" Target="../media/image1028.png"/><Relationship Id="rId100" Type="http://schemas.openxmlformats.org/officeDocument/2006/relationships/customXml" Target="../ink/ink1068.xml"/><Relationship Id="rId105" Type="http://schemas.openxmlformats.org/officeDocument/2006/relationships/image" Target="../media/image1042.png"/><Relationship Id="rId126" Type="http://schemas.openxmlformats.org/officeDocument/2006/relationships/customXml" Target="../ink/ink1081.xml"/><Relationship Id="rId147" Type="http://schemas.openxmlformats.org/officeDocument/2006/relationships/image" Target="../media/image1063.png"/><Relationship Id="rId8" Type="http://schemas.openxmlformats.org/officeDocument/2006/relationships/customXml" Target="../ink/ink1022.xml"/><Relationship Id="rId51" Type="http://schemas.openxmlformats.org/officeDocument/2006/relationships/image" Target="../media/image1015.png"/><Relationship Id="rId72" Type="http://schemas.openxmlformats.org/officeDocument/2006/relationships/customXml" Target="../ink/ink1054.xml"/><Relationship Id="rId93" Type="http://schemas.openxmlformats.org/officeDocument/2006/relationships/image" Target="../media/image1036.png"/><Relationship Id="rId98" Type="http://schemas.openxmlformats.org/officeDocument/2006/relationships/customXml" Target="../ink/ink1067.xml"/><Relationship Id="rId121" Type="http://schemas.openxmlformats.org/officeDocument/2006/relationships/image" Target="../media/image1050.png"/><Relationship Id="rId142" Type="http://schemas.openxmlformats.org/officeDocument/2006/relationships/customXml" Target="../ink/ink1089.xml"/><Relationship Id="rId3" Type="http://schemas.openxmlformats.org/officeDocument/2006/relationships/image" Target="../media/image991.png"/><Relationship Id="rId25" Type="http://schemas.openxmlformats.org/officeDocument/2006/relationships/image" Target="../media/image1002.png"/><Relationship Id="rId46" Type="http://schemas.openxmlformats.org/officeDocument/2006/relationships/customXml" Target="../ink/ink1041.xml"/><Relationship Id="rId67" Type="http://schemas.openxmlformats.org/officeDocument/2006/relationships/image" Target="../media/image1023.png"/><Relationship Id="rId116" Type="http://schemas.openxmlformats.org/officeDocument/2006/relationships/customXml" Target="../ink/ink1076.xml"/><Relationship Id="rId137" Type="http://schemas.openxmlformats.org/officeDocument/2006/relationships/image" Target="../media/image1058.png"/><Relationship Id="rId20" Type="http://schemas.openxmlformats.org/officeDocument/2006/relationships/customXml" Target="../ink/ink1028.xml"/><Relationship Id="rId41" Type="http://schemas.openxmlformats.org/officeDocument/2006/relationships/image" Target="../media/image1010.png"/><Relationship Id="rId62" Type="http://schemas.openxmlformats.org/officeDocument/2006/relationships/customXml" Target="../ink/ink1049.xml"/><Relationship Id="rId83" Type="http://schemas.openxmlformats.org/officeDocument/2006/relationships/image" Target="../media/image1031.png"/><Relationship Id="rId88" Type="http://schemas.openxmlformats.org/officeDocument/2006/relationships/customXml" Target="../ink/ink1062.xml"/><Relationship Id="rId111" Type="http://schemas.openxmlformats.org/officeDocument/2006/relationships/image" Target="../media/image1045.png"/><Relationship Id="rId132" Type="http://schemas.openxmlformats.org/officeDocument/2006/relationships/customXml" Target="../ink/ink1084.xml"/><Relationship Id="rId15" Type="http://schemas.openxmlformats.org/officeDocument/2006/relationships/image" Target="../media/image997.png"/><Relationship Id="rId36" Type="http://schemas.openxmlformats.org/officeDocument/2006/relationships/customXml" Target="../ink/ink1036.xml"/><Relationship Id="rId57" Type="http://schemas.openxmlformats.org/officeDocument/2006/relationships/image" Target="../media/image1018.png"/><Relationship Id="rId106" Type="http://schemas.openxmlformats.org/officeDocument/2006/relationships/customXml" Target="../ink/ink1071.xml"/><Relationship Id="rId127" Type="http://schemas.openxmlformats.org/officeDocument/2006/relationships/image" Target="../media/image1053.png"/><Relationship Id="rId10" Type="http://schemas.openxmlformats.org/officeDocument/2006/relationships/customXml" Target="../ink/ink1023.xml"/><Relationship Id="rId31" Type="http://schemas.openxmlformats.org/officeDocument/2006/relationships/image" Target="../media/image1005.png"/><Relationship Id="rId52" Type="http://schemas.openxmlformats.org/officeDocument/2006/relationships/customXml" Target="../ink/ink1044.xml"/><Relationship Id="rId73" Type="http://schemas.openxmlformats.org/officeDocument/2006/relationships/image" Target="../media/image1026.png"/><Relationship Id="rId78" Type="http://schemas.openxmlformats.org/officeDocument/2006/relationships/customXml" Target="../ink/ink1057.xml"/><Relationship Id="rId94" Type="http://schemas.openxmlformats.org/officeDocument/2006/relationships/customXml" Target="../ink/ink1065.xml"/><Relationship Id="rId99" Type="http://schemas.openxmlformats.org/officeDocument/2006/relationships/image" Target="../media/image1039.png"/><Relationship Id="rId101" Type="http://schemas.openxmlformats.org/officeDocument/2006/relationships/image" Target="../media/image1040.png"/><Relationship Id="rId122" Type="http://schemas.openxmlformats.org/officeDocument/2006/relationships/customXml" Target="../ink/ink1079.xml"/><Relationship Id="rId143" Type="http://schemas.openxmlformats.org/officeDocument/2006/relationships/image" Target="../media/image1061.png"/><Relationship Id="rId148" Type="http://schemas.openxmlformats.org/officeDocument/2006/relationships/customXml" Target="../ink/ink1092.xml"/><Relationship Id="rId4" Type="http://schemas.openxmlformats.org/officeDocument/2006/relationships/customXml" Target="../ink/ink1020.xml"/><Relationship Id="rId9" Type="http://schemas.openxmlformats.org/officeDocument/2006/relationships/image" Target="../media/image994.png"/><Relationship Id="rId26" Type="http://schemas.openxmlformats.org/officeDocument/2006/relationships/customXml" Target="../ink/ink1031.xml"/><Relationship Id="rId47" Type="http://schemas.openxmlformats.org/officeDocument/2006/relationships/image" Target="../media/image1013.png"/><Relationship Id="rId68" Type="http://schemas.openxmlformats.org/officeDocument/2006/relationships/customXml" Target="../ink/ink1052.xml"/><Relationship Id="rId89" Type="http://schemas.openxmlformats.org/officeDocument/2006/relationships/image" Target="../media/image1034.png"/><Relationship Id="rId112" Type="http://schemas.openxmlformats.org/officeDocument/2006/relationships/customXml" Target="../ink/ink1074.xml"/><Relationship Id="rId133" Type="http://schemas.openxmlformats.org/officeDocument/2006/relationships/image" Target="../media/image1056.png"/><Relationship Id="rId16" Type="http://schemas.openxmlformats.org/officeDocument/2006/relationships/customXml" Target="../ink/ink1026.xml"/><Relationship Id="rId37" Type="http://schemas.openxmlformats.org/officeDocument/2006/relationships/image" Target="../media/image1008.png"/><Relationship Id="rId58" Type="http://schemas.openxmlformats.org/officeDocument/2006/relationships/customXml" Target="../ink/ink1047.xml"/><Relationship Id="rId79" Type="http://schemas.openxmlformats.org/officeDocument/2006/relationships/image" Target="../media/image1029.png"/><Relationship Id="rId102" Type="http://schemas.openxmlformats.org/officeDocument/2006/relationships/customXml" Target="../ink/ink1069.xml"/><Relationship Id="rId123" Type="http://schemas.openxmlformats.org/officeDocument/2006/relationships/image" Target="../media/image1051.png"/><Relationship Id="rId144" Type="http://schemas.openxmlformats.org/officeDocument/2006/relationships/customXml" Target="../ink/ink1090.xml"/><Relationship Id="rId90" Type="http://schemas.openxmlformats.org/officeDocument/2006/relationships/customXml" Target="../ink/ink1063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2.png"/><Relationship Id="rId21" Type="http://schemas.openxmlformats.org/officeDocument/2006/relationships/image" Target="../media/image1074.png"/><Relationship Id="rId42" Type="http://schemas.openxmlformats.org/officeDocument/2006/relationships/customXml" Target="../ink/ink1113.xml"/><Relationship Id="rId63" Type="http://schemas.openxmlformats.org/officeDocument/2006/relationships/image" Target="../media/image1095.png"/><Relationship Id="rId84" Type="http://schemas.openxmlformats.org/officeDocument/2006/relationships/customXml" Target="../ink/ink1134.xml"/><Relationship Id="rId138" Type="http://schemas.openxmlformats.org/officeDocument/2006/relationships/customXml" Target="../ink/ink1161.xml"/><Relationship Id="rId159" Type="http://schemas.openxmlformats.org/officeDocument/2006/relationships/image" Target="../media/image1143.png"/><Relationship Id="rId170" Type="http://schemas.openxmlformats.org/officeDocument/2006/relationships/customXml" Target="../ink/ink1177.xml"/><Relationship Id="rId191" Type="http://schemas.openxmlformats.org/officeDocument/2006/relationships/image" Target="../media/image1159.png"/><Relationship Id="rId205" Type="http://schemas.openxmlformats.org/officeDocument/2006/relationships/image" Target="../media/image1166.png"/><Relationship Id="rId107" Type="http://schemas.openxmlformats.org/officeDocument/2006/relationships/image" Target="../media/image1117.png"/><Relationship Id="rId11" Type="http://schemas.openxmlformats.org/officeDocument/2006/relationships/image" Target="../media/image1069.png"/><Relationship Id="rId32" Type="http://schemas.openxmlformats.org/officeDocument/2006/relationships/customXml" Target="../ink/ink1108.xml"/><Relationship Id="rId53" Type="http://schemas.openxmlformats.org/officeDocument/2006/relationships/image" Target="../media/image1090.png"/><Relationship Id="rId74" Type="http://schemas.openxmlformats.org/officeDocument/2006/relationships/customXml" Target="../ink/ink1129.xml"/><Relationship Id="rId128" Type="http://schemas.openxmlformats.org/officeDocument/2006/relationships/customXml" Target="../ink/ink1156.xml"/><Relationship Id="rId149" Type="http://schemas.openxmlformats.org/officeDocument/2006/relationships/image" Target="../media/image1138.png"/><Relationship Id="rId5" Type="http://schemas.openxmlformats.org/officeDocument/2006/relationships/image" Target="../media/image1066.png"/><Relationship Id="rId95" Type="http://schemas.openxmlformats.org/officeDocument/2006/relationships/image" Target="../media/image1111.png"/><Relationship Id="rId160" Type="http://schemas.openxmlformats.org/officeDocument/2006/relationships/customXml" Target="../ink/ink1172.xml"/><Relationship Id="rId181" Type="http://schemas.openxmlformats.org/officeDocument/2006/relationships/image" Target="../media/image1154.png"/><Relationship Id="rId22" Type="http://schemas.openxmlformats.org/officeDocument/2006/relationships/customXml" Target="../ink/ink1103.xml"/><Relationship Id="rId43" Type="http://schemas.openxmlformats.org/officeDocument/2006/relationships/image" Target="../media/image1085.png"/><Relationship Id="rId64" Type="http://schemas.openxmlformats.org/officeDocument/2006/relationships/customXml" Target="../ink/ink1124.xml"/><Relationship Id="rId118" Type="http://schemas.openxmlformats.org/officeDocument/2006/relationships/customXml" Target="../ink/ink1151.xml"/><Relationship Id="rId139" Type="http://schemas.openxmlformats.org/officeDocument/2006/relationships/image" Target="../media/image1133.png"/><Relationship Id="rId85" Type="http://schemas.openxmlformats.org/officeDocument/2006/relationships/image" Target="../media/image1106.png"/><Relationship Id="rId150" Type="http://schemas.openxmlformats.org/officeDocument/2006/relationships/customXml" Target="../ink/ink1167.xml"/><Relationship Id="rId171" Type="http://schemas.openxmlformats.org/officeDocument/2006/relationships/image" Target="../media/image1149.png"/><Relationship Id="rId192" Type="http://schemas.openxmlformats.org/officeDocument/2006/relationships/customXml" Target="../ink/ink1188.xml"/><Relationship Id="rId206" Type="http://schemas.openxmlformats.org/officeDocument/2006/relationships/customXml" Target="../ink/ink1195.xml"/><Relationship Id="rId12" Type="http://schemas.openxmlformats.org/officeDocument/2006/relationships/customXml" Target="../ink/ink1098.xml"/><Relationship Id="rId33" Type="http://schemas.openxmlformats.org/officeDocument/2006/relationships/image" Target="../media/image1080.png"/><Relationship Id="rId108" Type="http://schemas.openxmlformats.org/officeDocument/2006/relationships/customXml" Target="../ink/ink1146.xml"/><Relationship Id="rId129" Type="http://schemas.openxmlformats.org/officeDocument/2006/relationships/image" Target="../media/image1128.png"/><Relationship Id="rId54" Type="http://schemas.openxmlformats.org/officeDocument/2006/relationships/customXml" Target="../ink/ink1119.xml"/><Relationship Id="rId75" Type="http://schemas.openxmlformats.org/officeDocument/2006/relationships/image" Target="../media/image1101.png"/><Relationship Id="rId96" Type="http://schemas.openxmlformats.org/officeDocument/2006/relationships/customXml" Target="../ink/ink1140.xml"/><Relationship Id="rId140" Type="http://schemas.openxmlformats.org/officeDocument/2006/relationships/customXml" Target="../ink/ink1162.xml"/><Relationship Id="rId161" Type="http://schemas.openxmlformats.org/officeDocument/2006/relationships/image" Target="../media/image1144.png"/><Relationship Id="rId182" Type="http://schemas.openxmlformats.org/officeDocument/2006/relationships/customXml" Target="../ink/ink1183.xml"/><Relationship Id="rId6" Type="http://schemas.openxmlformats.org/officeDocument/2006/relationships/customXml" Target="../ink/ink1095.xml"/><Relationship Id="rId23" Type="http://schemas.openxmlformats.org/officeDocument/2006/relationships/image" Target="../media/image1075.png"/><Relationship Id="rId119" Type="http://schemas.openxmlformats.org/officeDocument/2006/relationships/image" Target="../media/image1123.png"/><Relationship Id="rId44" Type="http://schemas.openxmlformats.org/officeDocument/2006/relationships/customXml" Target="../ink/ink1114.xml"/><Relationship Id="rId65" Type="http://schemas.openxmlformats.org/officeDocument/2006/relationships/image" Target="../media/image1096.png"/><Relationship Id="rId86" Type="http://schemas.openxmlformats.org/officeDocument/2006/relationships/customXml" Target="../ink/ink1135.xml"/><Relationship Id="rId130" Type="http://schemas.openxmlformats.org/officeDocument/2006/relationships/customXml" Target="../ink/ink1157.xml"/><Relationship Id="rId151" Type="http://schemas.openxmlformats.org/officeDocument/2006/relationships/image" Target="../media/image1139.png"/><Relationship Id="rId172" Type="http://schemas.openxmlformats.org/officeDocument/2006/relationships/customXml" Target="../ink/ink1178.xml"/><Relationship Id="rId193" Type="http://schemas.openxmlformats.org/officeDocument/2006/relationships/image" Target="../media/image1160.png"/><Relationship Id="rId207" Type="http://schemas.openxmlformats.org/officeDocument/2006/relationships/image" Target="../media/image1167.png"/><Relationship Id="rId13" Type="http://schemas.openxmlformats.org/officeDocument/2006/relationships/image" Target="../media/image1070.png"/><Relationship Id="rId109" Type="http://schemas.openxmlformats.org/officeDocument/2006/relationships/image" Target="../media/image1118.png"/><Relationship Id="rId34" Type="http://schemas.openxmlformats.org/officeDocument/2006/relationships/customXml" Target="../ink/ink1109.xml"/><Relationship Id="rId55" Type="http://schemas.openxmlformats.org/officeDocument/2006/relationships/image" Target="../media/image1091.png"/><Relationship Id="rId76" Type="http://schemas.openxmlformats.org/officeDocument/2006/relationships/customXml" Target="../ink/ink1130.xml"/><Relationship Id="rId97" Type="http://schemas.openxmlformats.org/officeDocument/2006/relationships/image" Target="../media/image1112.png"/><Relationship Id="rId120" Type="http://schemas.openxmlformats.org/officeDocument/2006/relationships/customXml" Target="../ink/ink1152.xml"/><Relationship Id="rId141" Type="http://schemas.openxmlformats.org/officeDocument/2006/relationships/image" Target="../media/image1134.png"/><Relationship Id="rId7" Type="http://schemas.openxmlformats.org/officeDocument/2006/relationships/image" Target="../media/image1067.png"/><Relationship Id="rId162" Type="http://schemas.openxmlformats.org/officeDocument/2006/relationships/customXml" Target="../ink/ink1173.xml"/><Relationship Id="rId183" Type="http://schemas.openxmlformats.org/officeDocument/2006/relationships/image" Target="../media/image1155.png"/><Relationship Id="rId24" Type="http://schemas.openxmlformats.org/officeDocument/2006/relationships/customXml" Target="../ink/ink1104.xml"/><Relationship Id="rId45" Type="http://schemas.openxmlformats.org/officeDocument/2006/relationships/image" Target="../media/image1086.png"/><Relationship Id="rId66" Type="http://schemas.openxmlformats.org/officeDocument/2006/relationships/customXml" Target="../ink/ink1125.xml"/><Relationship Id="rId87" Type="http://schemas.openxmlformats.org/officeDocument/2006/relationships/image" Target="../media/image1107.png"/><Relationship Id="rId110" Type="http://schemas.openxmlformats.org/officeDocument/2006/relationships/customXml" Target="../ink/ink1147.xml"/><Relationship Id="rId131" Type="http://schemas.openxmlformats.org/officeDocument/2006/relationships/image" Target="../media/image1129.png"/><Relationship Id="rId61" Type="http://schemas.openxmlformats.org/officeDocument/2006/relationships/image" Target="../media/image1094.png"/><Relationship Id="rId82" Type="http://schemas.openxmlformats.org/officeDocument/2006/relationships/customXml" Target="../ink/ink1133.xml"/><Relationship Id="rId152" Type="http://schemas.openxmlformats.org/officeDocument/2006/relationships/customXml" Target="../ink/ink1168.xml"/><Relationship Id="rId173" Type="http://schemas.openxmlformats.org/officeDocument/2006/relationships/image" Target="../media/image1150.png"/><Relationship Id="rId194" Type="http://schemas.openxmlformats.org/officeDocument/2006/relationships/customXml" Target="../ink/ink1189.xml"/><Relationship Id="rId199" Type="http://schemas.openxmlformats.org/officeDocument/2006/relationships/image" Target="../media/image1163.png"/><Relationship Id="rId203" Type="http://schemas.openxmlformats.org/officeDocument/2006/relationships/image" Target="../media/image1165.png"/><Relationship Id="rId208" Type="http://schemas.openxmlformats.org/officeDocument/2006/relationships/customXml" Target="../ink/ink1196.xml"/><Relationship Id="rId19" Type="http://schemas.openxmlformats.org/officeDocument/2006/relationships/image" Target="../media/image1073.png"/><Relationship Id="rId14" Type="http://schemas.openxmlformats.org/officeDocument/2006/relationships/customXml" Target="../ink/ink1099.xml"/><Relationship Id="rId30" Type="http://schemas.openxmlformats.org/officeDocument/2006/relationships/customXml" Target="../ink/ink1107.xml"/><Relationship Id="rId35" Type="http://schemas.openxmlformats.org/officeDocument/2006/relationships/image" Target="../media/image1081.png"/><Relationship Id="rId56" Type="http://schemas.openxmlformats.org/officeDocument/2006/relationships/customXml" Target="../ink/ink1120.xml"/><Relationship Id="rId77" Type="http://schemas.openxmlformats.org/officeDocument/2006/relationships/image" Target="../media/image1102.png"/><Relationship Id="rId100" Type="http://schemas.openxmlformats.org/officeDocument/2006/relationships/customXml" Target="../ink/ink1142.xml"/><Relationship Id="rId105" Type="http://schemas.openxmlformats.org/officeDocument/2006/relationships/image" Target="../media/image1116.png"/><Relationship Id="rId126" Type="http://schemas.openxmlformats.org/officeDocument/2006/relationships/customXml" Target="../ink/ink1155.xml"/><Relationship Id="rId147" Type="http://schemas.openxmlformats.org/officeDocument/2006/relationships/image" Target="../media/image1137.png"/><Relationship Id="rId168" Type="http://schemas.openxmlformats.org/officeDocument/2006/relationships/customXml" Target="../ink/ink1176.xml"/><Relationship Id="rId8" Type="http://schemas.openxmlformats.org/officeDocument/2006/relationships/customXml" Target="../ink/ink1096.xml"/><Relationship Id="rId51" Type="http://schemas.openxmlformats.org/officeDocument/2006/relationships/image" Target="../media/image1089.png"/><Relationship Id="rId72" Type="http://schemas.openxmlformats.org/officeDocument/2006/relationships/customXml" Target="../ink/ink1128.xml"/><Relationship Id="rId93" Type="http://schemas.openxmlformats.org/officeDocument/2006/relationships/image" Target="../media/image1110.png"/><Relationship Id="rId98" Type="http://schemas.openxmlformats.org/officeDocument/2006/relationships/customXml" Target="../ink/ink1141.xml"/><Relationship Id="rId121" Type="http://schemas.openxmlformats.org/officeDocument/2006/relationships/image" Target="../media/image1124.png"/><Relationship Id="rId142" Type="http://schemas.openxmlformats.org/officeDocument/2006/relationships/customXml" Target="../ink/ink1163.xml"/><Relationship Id="rId163" Type="http://schemas.openxmlformats.org/officeDocument/2006/relationships/image" Target="../media/image1145.png"/><Relationship Id="rId184" Type="http://schemas.openxmlformats.org/officeDocument/2006/relationships/customXml" Target="../ink/ink1184.xml"/><Relationship Id="rId189" Type="http://schemas.openxmlformats.org/officeDocument/2006/relationships/image" Target="../media/image1158.png"/><Relationship Id="rId3" Type="http://schemas.openxmlformats.org/officeDocument/2006/relationships/image" Target="../media/image1065.png"/><Relationship Id="rId25" Type="http://schemas.openxmlformats.org/officeDocument/2006/relationships/image" Target="../media/image1076.png"/><Relationship Id="rId46" Type="http://schemas.openxmlformats.org/officeDocument/2006/relationships/customXml" Target="../ink/ink1115.xml"/><Relationship Id="rId67" Type="http://schemas.openxmlformats.org/officeDocument/2006/relationships/image" Target="../media/image1097.png"/><Relationship Id="rId116" Type="http://schemas.openxmlformats.org/officeDocument/2006/relationships/customXml" Target="../ink/ink1150.xml"/><Relationship Id="rId137" Type="http://schemas.openxmlformats.org/officeDocument/2006/relationships/image" Target="../media/image1132.png"/><Relationship Id="rId158" Type="http://schemas.openxmlformats.org/officeDocument/2006/relationships/customXml" Target="../ink/ink1171.xml"/><Relationship Id="rId20" Type="http://schemas.openxmlformats.org/officeDocument/2006/relationships/customXml" Target="../ink/ink1102.xml"/><Relationship Id="rId41" Type="http://schemas.openxmlformats.org/officeDocument/2006/relationships/image" Target="../media/image1084.png"/><Relationship Id="rId62" Type="http://schemas.openxmlformats.org/officeDocument/2006/relationships/customXml" Target="../ink/ink1123.xml"/><Relationship Id="rId83" Type="http://schemas.openxmlformats.org/officeDocument/2006/relationships/image" Target="../media/image1105.png"/><Relationship Id="rId88" Type="http://schemas.openxmlformats.org/officeDocument/2006/relationships/customXml" Target="../ink/ink1136.xml"/><Relationship Id="rId111" Type="http://schemas.openxmlformats.org/officeDocument/2006/relationships/image" Target="../media/image1119.png"/><Relationship Id="rId132" Type="http://schemas.openxmlformats.org/officeDocument/2006/relationships/customXml" Target="../ink/ink1158.xml"/><Relationship Id="rId153" Type="http://schemas.openxmlformats.org/officeDocument/2006/relationships/image" Target="../media/image1140.png"/><Relationship Id="rId174" Type="http://schemas.openxmlformats.org/officeDocument/2006/relationships/customXml" Target="../ink/ink1179.xml"/><Relationship Id="rId179" Type="http://schemas.openxmlformats.org/officeDocument/2006/relationships/image" Target="../media/image1153.png"/><Relationship Id="rId195" Type="http://schemas.openxmlformats.org/officeDocument/2006/relationships/image" Target="../media/image1161.png"/><Relationship Id="rId209" Type="http://schemas.openxmlformats.org/officeDocument/2006/relationships/image" Target="../media/image1168.png"/><Relationship Id="rId190" Type="http://schemas.openxmlformats.org/officeDocument/2006/relationships/customXml" Target="../ink/ink1187.xml"/><Relationship Id="rId204" Type="http://schemas.openxmlformats.org/officeDocument/2006/relationships/customXml" Target="../ink/ink1194.xml"/><Relationship Id="rId15" Type="http://schemas.openxmlformats.org/officeDocument/2006/relationships/image" Target="../media/image1071.png"/><Relationship Id="rId36" Type="http://schemas.openxmlformats.org/officeDocument/2006/relationships/customXml" Target="../ink/ink1110.xml"/><Relationship Id="rId57" Type="http://schemas.openxmlformats.org/officeDocument/2006/relationships/image" Target="../media/image1092.png"/><Relationship Id="rId106" Type="http://schemas.openxmlformats.org/officeDocument/2006/relationships/customXml" Target="../ink/ink1145.xml"/><Relationship Id="rId127" Type="http://schemas.openxmlformats.org/officeDocument/2006/relationships/image" Target="../media/image1127.png"/><Relationship Id="rId10" Type="http://schemas.openxmlformats.org/officeDocument/2006/relationships/customXml" Target="../ink/ink1097.xml"/><Relationship Id="rId31" Type="http://schemas.openxmlformats.org/officeDocument/2006/relationships/image" Target="../media/image1079.png"/><Relationship Id="rId52" Type="http://schemas.openxmlformats.org/officeDocument/2006/relationships/customXml" Target="../ink/ink1118.xml"/><Relationship Id="rId73" Type="http://schemas.openxmlformats.org/officeDocument/2006/relationships/image" Target="../media/image1100.png"/><Relationship Id="rId78" Type="http://schemas.openxmlformats.org/officeDocument/2006/relationships/customXml" Target="../ink/ink1131.xml"/><Relationship Id="rId94" Type="http://schemas.openxmlformats.org/officeDocument/2006/relationships/customXml" Target="../ink/ink1139.xml"/><Relationship Id="rId99" Type="http://schemas.openxmlformats.org/officeDocument/2006/relationships/image" Target="../media/image1113.png"/><Relationship Id="rId101" Type="http://schemas.openxmlformats.org/officeDocument/2006/relationships/image" Target="../media/image1114.png"/><Relationship Id="rId122" Type="http://schemas.openxmlformats.org/officeDocument/2006/relationships/customXml" Target="../ink/ink1153.xml"/><Relationship Id="rId143" Type="http://schemas.openxmlformats.org/officeDocument/2006/relationships/image" Target="../media/image1135.png"/><Relationship Id="rId148" Type="http://schemas.openxmlformats.org/officeDocument/2006/relationships/customXml" Target="../ink/ink1166.xml"/><Relationship Id="rId164" Type="http://schemas.openxmlformats.org/officeDocument/2006/relationships/customXml" Target="../ink/ink1174.xml"/><Relationship Id="rId169" Type="http://schemas.openxmlformats.org/officeDocument/2006/relationships/image" Target="../media/image1148.png"/><Relationship Id="rId185" Type="http://schemas.openxmlformats.org/officeDocument/2006/relationships/image" Target="../media/image1156.png"/><Relationship Id="rId4" Type="http://schemas.openxmlformats.org/officeDocument/2006/relationships/customXml" Target="../ink/ink1094.xml"/><Relationship Id="rId9" Type="http://schemas.openxmlformats.org/officeDocument/2006/relationships/image" Target="../media/image1068.png"/><Relationship Id="rId180" Type="http://schemas.openxmlformats.org/officeDocument/2006/relationships/customXml" Target="../ink/ink1182.xml"/><Relationship Id="rId210" Type="http://schemas.openxmlformats.org/officeDocument/2006/relationships/customXml" Target="../ink/ink1197.xml"/><Relationship Id="rId26" Type="http://schemas.openxmlformats.org/officeDocument/2006/relationships/customXml" Target="../ink/ink1105.xml"/><Relationship Id="rId47" Type="http://schemas.openxmlformats.org/officeDocument/2006/relationships/image" Target="../media/image1087.png"/><Relationship Id="rId68" Type="http://schemas.openxmlformats.org/officeDocument/2006/relationships/customXml" Target="../ink/ink1126.xml"/><Relationship Id="rId89" Type="http://schemas.openxmlformats.org/officeDocument/2006/relationships/image" Target="../media/image1108.png"/><Relationship Id="rId112" Type="http://schemas.openxmlformats.org/officeDocument/2006/relationships/customXml" Target="../ink/ink1148.xml"/><Relationship Id="rId133" Type="http://schemas.openxmlformats.org/officeDocument/2006/relationships/image" Target="../media/image1130.png"/><Relationship Id="rId154" Type="http://schemas.openxmlformats.org/officeDocument/2006/relationships/customXml" Target="../ink/ink1169.xml"/><Relationship Id="rId175" Type="http://schemas.openxmlformats.org/officeDocument/2006/relationships/image" Target="../media/image1151.png"/><Relationship Id="rId196" Type="http://schemas.openxmlformats.org/officeDocument/2006/relationships/customXml" Target="../ink/ink1190.xml"/><Relationship Id="rId200" Type="http://schemas.openxmlformats.org/officeDocument/2006/relationships/customXml" Target="../ink/ink1192.xml"/><Relationship Id="rId16" Type="http://schemas.openxmlformats.org/officeDocument/2006/relationships/customXml" Target="../ink/ink1100.xml"/><Relationship Id="rId37" Type="http://schemas.openxmlformats.org/officeDocument/2006/relationships/image" Target="../media/image1082.png"/><Relationship Id="rId58" Type="http://schemas.openxmlformats.org/officeDocument/2006/relationships/customXml" Target="../ink/ink1121.xml"/><Relationship Id="rId79" Type="http://schemas.openxmlformats.org/officeDocument/2006/relationships/image" Target="../media/image1103.png"/><Relationship Id="rId102" Type="http://schemas.openxmlformats.org/officeDocument/2006/relationships/customXml" Target="../ink/ink1143.xml"/><Relationship Id="rId123" Type="http://schemas.openxmlformats.org/officeDocument/2006/relationships/image" Target="../media/image1125.png"/><Relationship Id="rId144" Type="http://schemas.openxmlformats.org/officeDocument/2006/relationships/customXml" Target="../ink/ink1164.xml"/><Relationship Id="rId90" Type="http://schemas.openxmlformats.org/officeDocument/2006/relationships/customXml" Target="../ink/ink1137.xml"/><Relationship Id="rId165" Type="http://schemas.openxmlformats.org/officeDocument/2006/relationships/image" Target="../media/image1146.png"/><Relationship Id="rId186" Type="http://schemas.openxmlformats.org/officeDocument/2006/relationships/customXml" Target="../ink/ink1185.xml"/><Relationship Id="rId211" Type="http://schemas.openxmlformats.org/officeDocument/2006/relationships/image" Target="../media/image1169.png"/><Relationship Id="rId27" Type="http://schemas.openxmlformats.org/officeDocument/2006/relationships/image" Target="../media/image1077.png"/><Relationship Id="rId48" Type="http://schemas.openxmlformats.org/officeDocument/2006/relationships/customXml" Target="../ink/ink1116.xml"/><Relationship Id="rId69" Type="http://schemas.openxmlformats.org/officeDocument/2006/relationships/image" Target="../media/image1098.png"/><Relationship Id="rId113" Type="http://schemas.openxmlformats.org/officeDocument/2006/relationships/image" Target="../media/image1120.png"/><Relationship Id="rId134" Type="http://schemas.openxmlformats.org/officeDocument/2006/relationships/customXml" Target="../ink/ink1159.xml"/><Relationship Id="rId80" Type="http://schemas.openxmlformats.org/officeDocument/2006/relationships/customXml" Target="../ink/ink1132.xml"/><Relationship Id="rId155" Type="http://schemas.openxmlformats.org/officeDocument/2006/relationships/image" Target="../media/image1141.png"/><Relationship Id="rId176" Type="http://schemas.openxmlformats.org/officeDocument/2006/relationships/customXml" Target="../ink/ink1180.xml"/><Relationship Id="rId197" Type="http://schemas.openxmlformats.org/officeDocument/2006/relationships/image" Target="../media/image1162.png"/><Relationship Id="rId201" Type="http://schemas.openxmlformats.org/officeDocument/2006/relationships/image" Target="../media/image1164.png"/><Relationship Id="rId17" Type="http://schemas.openxmlformats.org/officeDocument/2006/relationships/image" Target="../media/image1072.png"/><Relationship Id="rId38" Type="http://schemas.openxmlformats.org/officeDocument/2006/relationships/customXml" Target="../ink/ink1111.xml"/><Relationship Id="rId59" Type="http://schemas.openxmlformats.org/officeDocument/2006/relationships/image" Target="../media/image1093.png"/><Relationship Id="rId103" Type="http://schemas.openxmlformats.org/officeDocument/2006/relationships/image" Target="../media/image1115.png"/><Relationship Id="rId124" Type="http://schemas.openxmlformats.org/officeDocument/2006/relationships/customXml" Target="../ink/ink1154.xml"/><Relationship Id="rId70" Type="http://schemas.openxmlformats.org/officeDocument/2006/relationships/customXml" Target="../ink/ink1127.xml"/><Relationship Id="rId91" Type="http://schemas.openxmlformats.org/officeDocument/2006/relationships/image" Target="../media/image1109.png"/><Relationship Id="rId145" Type="http://schemas.openxmlformats.org/officeDocument/2006/relationships/image" Target="../media/image1136.png"/><Relationship Id="rId166" Type="http://schemas.openxmlformats.org/officeDocument/2006/relationships/customXml" Target="../ink/ink1175.xml"/><Relationship Id="rId187" Type="http://schemas.openxmlformats.org/officeDocument/2006/relationships/image" Target="../media/image1157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106.xml"/><Relationship Id="rId49" Type="http://schemas.openxmlformats.org/officeDocument/2006/relationships/image" Target="../media/image1088.png"/><Relationship Id="rId114" Type="http://schemas.openxmlformats.org/officeDocument/2006/relationships/customXml" Target="../ink/ink1149.xml"/><Relationship Id="rId60" Type="http://schemas.openxmlformats.org/officeDocument/2006/relationships/customXml" Target="../ink/ink1122.xml"/><Relationship Id="rId81" Type="http://schemas.openxmlformats.org/officeDocument/2006/relationships/image" Target="../media/image1104.png"/><Relationship Id="rId135" Type="http://schemas.openxmlformats.org/officeDocument/2006/relationships/image" Target="../media/image1131.png"/><Relationship Id="rId156" Type="http://schemas.openxmlformats.org/officeDocument/2006/relationships/customXml" Target="../ink/ink1170.xml"/><Relationship Id="rId177" Type="http://schemas.openxmlformats.org/officeDocument/2006/relationships/image" Target="../media/image1152.png"/><Relationship Id="rId198" Type="http://schemas.openxmlformats.org/officeDocument/2006/relationships/customXml" Target="../ink/ink1191.xml"/><Relationship Id="rId202" Type="http://schemas.openxmlformats.org/officeDocument/2006/relationships/customXml" Target="../ink/ink1193.xml"/><Relationship Id="rId18" Type="http://schemas.openxmlformats.org/officeDocument/2006/relationships/customXml" Target="../ink/ink1101.xml"/><Relationship Id="rId39" Type="http://schemas.openxmlformats.org/officeDocument/2006/relationships/image" Target="../media/image1083.png"/><Relationship Id="rId50" Type="http://schemas.openxmlformats.org/officeDocument/2006/relationships/customXml" Target="../ink/ink1117.xml"/><Relationship Id="rId104" Type="http://schemas.openxmlformats.org/officeDocument/2006/relationships/customXml" Target="../ink/ink1144.xml"/><Relationship Id="rId125" Type="http://schemas.openxmlformats.org/officeDocument/2006/relationships/image" Target="../media/image1126.png"/><Relationship Id="rId146" Type="http://schemas.openxmlformats.org/officeDocument/2006/relationships/customXml" Target="../ink/ink1165.xml"/><Relationship Id="rId167" Type="http://schemas.openxmlformats.org/officeDocument/2006/relationships/image" Target="../media/image1147.png"/><Relationship Id="rId188" Type="http://schemas.openxmlformats.org/officeDocument/2006/relationships/customXml" Target="../ink/ink1186.xml"/><Relationship Id="rId71" Type="http://schemas.openxmlformats.org/officeDocument/2006/relationships/image" Target="../media/image1099.png"/><Relationship Id="rId92" Type="http://schemas.openxmlformats.org/officeDocument/2006/relationships/customXml" Target="../ink/ink1138.xml"/><Relationship Id="rId2" Type="http://schemas.openxmlformats.org/officeDocument/2006/relationships/customXml" Target="../ink/ink1093.xml"/><Relationship Id="rId29" Type="http://schemas.openxmlformats.org/officeDocument/2006/relationships/image" Target="../media/image1078.png"/><Relationship Id="rId40" Type="http://schemas.openxmlformats.org/officeDocument/2006/relationships/customXml" Target="../ink/ink1112.xml"/><Relationship Id="rId115" Type="http://schemas.openxmlformats.org/officeDocument/2006/relationships/image" Target="../media/image1121.png"/><Relationship Id="rId136" Type="http://schemas.openxmlformats.org/officeDocument/2006/relationships/customXml" Target="../ink/ink1160.xml"/><Relationship Id="rId157" Type="http://schemas.openxmlformats.org/officeDocument/2006/relationships/image" Target="../media/image1142.png"/><Relationship Id="rId178" Type="http://schemas.openxmlformats.org/officeDocument/2006/relationships/customXml" Target="../ink/ink1181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7.png"/><Relationship Id="rId299" Type="http://schemas.openxmlformats.org/officeDocument/2006/relationships/image" Target="../media/image1307.png"/><Relationship Id="rId21" Type="http://schemas.openxmlformats.org/officeDocument/2006/relationships/image" Target="../media/image1179.png"/><Relationship Id="rId63" Type="http://schemas.openxmlformats.org/officeDocument/2006/relationships/image" Target="../media/image1200.png"/><Relationship Id="rId159" Type="http://schemas.openxmlformats.org/officeDocument/2006/relationships/image" Target="../media/image1248.png"/><Relationship Id="rId324" Type="http://schemas.openxmlformats.org/officeDocument/2006/relationships/customXml" Target="../ink/ink1348.xml"/><Relationship Id="rId366" Type="http://schemas.openxmlformats.org/officeDocument/2006/relationships/customXml" Target="../ink/ink1369.xml"/><Relationship Id="rId170" Type="http://schemas.openxmlformats.org/officeDocument/2006/relationships/customXml" Target="../ink/ink1282.xml"/><Relationship Id="rId226" Type="http://schemas.openxmlformats.org/officeDocument/2006/relationships/customXml" Target="../ink/ink1310.xml"/><Relationship Id="rId32" Type="http://schemas.openxmlformats.org/officeDocument/2006/relationships/customXml" Target="../ink/ink1213.xml"/><Relationship Id="rId74" Type="http://schemas.openxmlformats.org/officeDocument/2006/relationships/customXml" Target="../ink/ink1234.xml"/><Relationship Id="rId128" Type="http://schemas.openxmlformats.org/officeDocument/2006/relationships/customXml" Target="../ink/ink1261.xml"/><Relationship Id="rId335" Type="http://schemas.openxmlformats.org/officeDocument/2006/relationships/image" Target="../media/image1325.png"/><Relationship Id="rId5" Type="http://schemas.openxmlformats.org/officeDocument/2006/relationships/image" Target="../media/image1171.png"/><Relationship Id="rId181" Type="http://schemas.openxmlformats.org/officeDocument/2006/relationships/image" Target="../media/image1259.png"/><Relationship Id="rId237" Type="http://schemas.openxmlformats.org/officeDocument/2006/relationships/image" Target="../media/image1287.png"/><Relationship Id="rId279" Type="http://schemas.openxmlformats.org/officeDocument/2006/relationships/image" Target="../media/image1295.png"/><Relationship Id="rId43" Type="http://schemas.openxmlformats.org/officeDocument/2006/relationships/image" Target="../media/image1190.png"/><Relationship Id="rId139" Type="http://schemas.openxmlformats.org/officeDocument/2006/relationships/image" Target="../media/image1238.png"/><Relationship Id="rId290" Type="http://schemas.openxmlformats.org/officeDocument/2006/relationships/customXml" Target="../ink/ink1331.xml"/><Relationship Id="rId304" Type="http://schemas.openxmlformats.org/officeDocument/2006/relationships/customXml" Target="../ink/ink1338.xml"/><Relationship Id="rId346" Type="http://schemas.openxmlformats.org/officeDocument/2006/relationships/customXml" Target="../ink/ink1359.xml"/><Relationship Id="rId85" Type="http://schemas.openxmlformats.org/officeDocument/2006/relationships/image" Target="../media/image1211.png"/><Relationship Id="rId150" Type="http://schemas.openxmlformats.org/officeDocument/2006/relationships/customXml" Target="../ink/ink1272.xml"/><Relationship Id="rId192" Type="http://schemas.openxmlformats.org/officeDocument/2006/relationships/customXml" Target="../ink/ink1293.xml"/><Relationship Id="rId206" Type="http://schemas.openxmlformats.org/officeDocument/2006/relationships/customXml" Target="../ink/ink1300.xml"/><Relationship Id="rId12" Type="http://schemas.openxmlformats.org/officeDocument/2006/relationships/customXml" Target="../ink/ink1203.xml"/><Relationship Id="rId108" Type="http://schemas.openxmlformats.org/officeDocument/2006/relationships/customXml" Target="../ink/ink1251.xml"/><Relationship Id="rId315" Type="http://schemas.openxmlformats.org/officeDocument/2006/relationships/image" Target="../media/image1315.png"/><Relationship Id="rId357" Type="http://schemas.openxmlformats.org/officeDocument/2006/relationships/image" Target="../media/image1336.png"/><Relationship Id="rId54" Type="http://schemas.openxmlformats.org/officeDocument/2006/relationships/customXml" Target="../ink/ink1224.xml"/><Relationship Id="rId96" Type="http://schemas.openxmlformats.org/officeDocument/2006/relationships/customXml" Target="../ink/ink1245.xml"/><Relationship Id="rId161" Type="http://schemas.openxmlformats.org/officeDocument/2006/relationships/image" Target="../media/image1249.png"/><Relationship Id="rId217" Type="http://schemas.openxmlformats.org/officeDocument/2006/relationships/image" Target="../media/image1277.png"/><Relationship Id="rId23" Type="http://schemas.openxmlformats.org/officeDocument/2006/relationships/image" Target="../media/image1180.png"/><Relationship Id="rId119" Type="http://schemas.openxmlformats.org/officeDocument/2006/relationships/image" Target="../media/image1228.png"/><Relationship Id="rId270" Type="http://schemas.openxmlformats.org/officeDocument/2006/relationships/customXml" Target="../ink/ink1321.xml"/><Relationship Id="rId326" Type="http://schemas.openxmlformats.org/officeDocument/2006/relationships/customXml" Target="../ink/ink1349.xml"/><Relationship Id="rId65" Type="http://schemas.openxmlformats.org/officeDocument/2006/relationships/image" Target="../media/image1201.png"/><Relationship Id="rId130" Type="http://schemas.openxmlformats.org/officeDocument/2006/relationships/customXml" Target="../ink/ink1262.xml"/><Relationship Id="rId368" Type="http://schemas.openxmlformats.org/officeDocument/2006/relationships/customXml" Target="../ink/ink1370.xml"/><Relationship Id="rId172" Type="http://schemas.openxmlformats.org/officeDocument/2006/relationships/customXml" Target="../ink/ink1283.xml"/><Relationship Id="rId228" Type="http://schemas.openxmlformats.org/officeDocument/2006/relationships/customXml" Target="../ink/ink1311.xml"/><Relationship Id="rId281" Type="http://schemas.openxmlformats.org/officeDocument/2006/relationships/image" Target="../media/image1296.png"/><Relationship Id="rId337" Type="http://schemas.openxmlformats.org/officeDocument/2006/relationships/image" Target="../media/image1326.png"/><Relationship Id="rId34" Type="http://schemas.openxmlformats.org/officeDocument/2006/relationships/customXml" Target="../ink/ink1214.xml"/><Relationship Id="rId76" Type="http://schemas.openxmlformats.org/officeDocument/2006/relationships/customXml" Target="../ink/ink1235.xml"/><Relationship Id="rId141" Type="http://schemas.openxmlformats.org/officeDocument/2006/relationships/image" Target="../media/image1239.png"/><Relationship Id="rId7" Type="http://schemas.openxmlformats.org/officeDocument/2006/relationships/image" Target="../media/image1172.png"/><Relationship Id="rId183" Type="http://schemas.openxmlformats.org/officeDocument/2006/relationships/image" Target="../media/image1260.png"/><Relationship Id="rId239" Type="http://schemas.openxmlformats.org/officeDocument/2006/relationships/image" Target="../media/image1288.png"/><Relationship Id="rId292" Type="http://schemas.openxmlformats.org/officeDocument/2006/relationships/customXml" Target="../ink/ink1332.xml"/><Relationship Id="rId306" Type="http://schemas.openxmlformats.org/officeDocument/2006/relationships/customXml" Target="../ink/ink1339.xml"/><Relationship Id="rId45" Type="http://schemas.openxmlformats.org/officeDocument/2006/relationships/image" Target="../media/image1191.png"/><Relationship Id="rId87" Type="http://schemas.openxmlformats.org/officeDocument/2006/relationships/image" Target="../media/image1212.png"/><Relationship Id="rId110" Type="http://schemas.openxmlformats.org/officeDocument/2006/relationships/customXml" Target="../ink/ink1252.xml"/><Relationship Id="rId348" Type="http://schemas.openxmlformats.org/officeDocument/2006/relationships/customXml" Target="../ink/ink1360.xml"/><Relationship Id="rId152" Type="http://schemas.openxmlformats.org/officeDocument/2006/relationships/customXml" Target="../ink/ink1273.xml"/><Relationship Id="rId194" Type="http://schemas.openxmlformats.org/officeDocument/2006/relationships/customXml" Target="../ink/ink1294.xml"/><Relationship Id="rId208" Type="http://schemas.openxmlformats.org/officeDocument/2006/relationships/customXml" Target="../ink/ink1301.xml"/><Relationship Id="rId14" Type="http://schemas.openxmlformats.org/officeDocument/2006/relationships/customXml" Target="../ink/ink1204.xml"/><Relationship Id="rId35" Type="http://schemas.openxmlformats.org/officeDocument/2006/relationships/image" Target="../media/image1186.png"/><Relationship Id="rId56" Type="http://schemas.openxmlformats.org/officeDocument/2006/relationships/customXml" Target="../ink/ink1225.xml"/><Relationship Id="rId77" Type="http://schemas.openxmlformats.org/officeDocument/2006/relationships/image" Target="../media/image1207.png"/><Relationship Id="rId100" Type="http://schemas.openxmlformats.org/officeDocument/2006/relationships/customXml" Target="../ink/ink1247.xml"/><Relationship Id="rId282" Type="http://schemas.openxmlformats.org/officeDocument/2006/relationships/customXml" Target="../ink/ink1327.xml"/><Relationship Id="rId317" Type="http://schemas.openxmlformats.org/officeDocument/2006/relationships/image" Target="../media/image1316.png"/><Relationship Id="rId338" Type="http://schemas.openxmlformats.org/officeDocument/2006/relationships/customXml" Target="../ink/ink1355.xml"/><Relationship Id="rId359" Type="http://schemas.openxmlformats.org/officeDocument/2006/relationships/image" Target="../media/image1337.png"/><Relationship Id="rId8" Type="http://schemas.openxmlformats.org/officeDocument/2006/relationships/customXml" Target="../ink/ink1201.xml"/><Relationship Id="rId98" Type="http://schemas.openxmlformats.org/officeDocument/2006/relationships/customXml" Target="../ink/ink1246.xml"/><Relationship Id="rId121" Type="http://schemas.openxmlformats.org/officeDocument/2006/relationships/image" Target="../media/image1229.png"/><Relationship Id="rId142" Type="http://schemas.openxmlformats.org/officeDocument/2006/relationships/customXml" Target="../ink/ink1268.xml"/><Relationship Id="rId163" Type="http://schemas.openxmlformats.org/officeDocument/2006/relationships/image" Target="../media/image1250.png"/><Relationship Id="rId184" Type="http://schemas.openxmlformats.org/officeDocument/2006/relationships/customXml" Target="../ink/ink1289.xml"/><Relationship Id="rId219" Type="http://schemas.openxmlformats.org/officeDocument/2006/relationships/image" Target="../media/image1278.png"/><Relationship Id="rId230" Type="http://schemas.openxmlformats.org/officeDocument/2006/relationships/customXml" Target="../ink/ink1312.xml"/><Relationship Id="rId25" Type="http://schemas.openxmlformats.org/officeDocument/2006/relationships/image" Target="../media/image1181.png"/><Relationship Id="rId46" Type="http://schemas.openxmlformats.org/officeDocument/2006/relationships/customXml" Target="../ink/ink1220.xml"/><Relationship Id="rId67" Type="http://schemas.openxmlformats.org/officeDocument/2006/relationships/image" Target="../media/image1202.png"/><Relationship Id="rId272" Type="http://schemas.openxmlformats.org/officeDocument/2006/relationships/customXml" Target="../ink/ink1322.xml"/><Relationship Id="rId293" Type="http://schemas.openxmlformats.org/officeDocument/2006/relationships/image" Target="../media/image1302.png"/><Relationship Id="rId307" Type="http://schemas.openxmlformats.org/officeDocument/2006/relationships/image" Target="../media/image1311.png"/><Relationship Id="rId328" Type="http://schemas.openxmlformats.org/officeDocument/2006/relationships/customXml" Target="../ink/ink1350.xml"/><Relationship Id="rId349" Type="http://schemas.openxmlformats.org/officeDocument/2006/relationships/image" Target="../media/image1332.png"/><Relationship Id="rId88" Type="http://schemas.openxmlformats.org/officeDocument/2006/relationships/customXml" Target="../ink/ink1241.xml"/><Relationship Id="rId111" Type="http://schemas.openxmlformats.org/officeDocument/2006/relationships/image" Target="../media/image1224.png"/><Relationship Id="rId132" Type="http://schemas.openxmlformats.org/officeDocument/2006/relationships/customXml" Target="../ink/ink1263.xml"/><Relationship Id="rId153" Type="http://schemas.openxmlformats.org/officeDocument/2006/relationships/image" Target="../media/image1245.png"/><Relationship Id="rId174" Type="http://schemas.openxmlformats.org/officeDocument/2006/relationships/customXml" Target="../ink/ink1284.xml"/><Relationship Id="rId195" Type="http://schemas.openxmlformats.org/officeDocument/2006/relationships/image" Target="../media/image1266.png"/><Relationship Id="rId209" Type="http://schemas.openxmlformats.org/officeDocument/2006/relationships/image" Target="../media/image1273.png"/><Relationship Id="rId360" Type="http://schemas.openxmlformats.org/officeDocument/2006/relationships/customXml" Target="../ink/ink1366.xml"/><Relationship Id="rId220" Type="http://schemas.openxmlformats.org/officeDocument/2006/relationships/customXml" Target="../ink/ink1307.xml"/><Relationship Id="rId241" Type="http://schemas.openxmlformats.org/officeDocument/2006/relationships/image" Target="../media/image1289.png"/><Relationship Id="rId15" Type="http://schemas.openxmlformats.org/officeDocument/2006/relationships/image" Target="../media/image1176.png"/><Relationship Id="rId36" Type="http://schemas.openxmlformats.org/officeDocument/2006/relationships/customXml" Target="../ink/ink1215.xml"/><Relationship Id="rId57" Type="http://schemas.openxmlformats.org/officeDocument/2006/relationships/image" Target="../media/image1197.png"/><Relationship Id="rId283" Type="http://schemas.openxmlformats.org/officeDocument/2006/relationships/image" Target="../media/image1297.png"/><Relationship Id="rId318" Type="http://schemas.openxmlformats.org/officeDocument/2006/relationships/customXml" Target="../ink/ink1345.xml"/><Relationship Id="rId339" Type="http://schemas.openxmlformats.org/officeDocument/2006/relationships/image" Target="../media/image1327.png"/><Relationship Id="rId78" Type="http://schemas.openxmlformats.org/officeDocument/2006/relationships/customXml" Target="../ink/ink1236.xml"/><Relationship Id="rId99" Type="http://schemas.openxmlformats.org/officeDocument/2006/relationships/image" Target="../media/image1218.png"/><Relationship Id="rId101" Type="http://schemas.openxmlformats.org/officeDocument/2006/relationships/image" Target="../media/image1219.png"/><Relationship Id="rId122" Type="http://schemas.openxmlformats.org/officeDocument/2006/relationships/customXml" Target="../ink/ink1258.xml"/><Relationship Id="rId143" Type="http://schemas.openxmlformats.org/officeDocument/2006/relationships/image" Target="../media/image1240.png"/><Relationship Id="rId164" Type="http://schemas.openxmlformats.org/officeDocument/2006/relationships/customXml" Target="../ink/ink1279.xml"/><Relationship Id="rId185" Type="http://schemas.openxmlformats.org/officeDocument/2006/relationships/image" Target="../media/image1261.png"/><Relationship Id="rId350" Type="http://schemas.openxmlformats.org/officeDocument/2006/relationships/customXml" Target="../ink/ink1361.xml"/><Relationship Id="rId9" Type="http://schemas.openxmlformats.org/officeDocument/2006/relationships/image" Target="../media/image1173.png"/><Relationship Id="rId210" Type="http://schemas.openxmlformats.org/officeDocument/2006/relationships/customXml" Target="../ink/ink1302.xml"/><Relationship Id="rId26" Type="http://schemas.openxmlformats.org/officeDocument/2006/relationships/customXml" Target="../ink/ink1210.xml"/><Relationship Id="rId231" Type="http://schemas.openxmlformats.org/officeDocument/2006/relationships/image" Target="../media/image1284.png"/><Relationship Id="rId273" Type="http://schemas.openxmlformats.org/officeDocument/2006/relationships/image" Target="../media/image1292.png"/><Relationship Id="rId294" Type="http://schemas.openxmlformats.org/officeDocument/2006/relationships/customXml" Target="../ink/ink1333.xml"/><Relationship Id="rId308" Type="http://schemas.openxmlformats.org/officeDocument/2006/relationships/customXml" Target="../ink/ink1340.xml"/><Relationship Id="rId329" Type="http://schemas.openxmlformats.org/officeDocument/2006/relationships/image" Target="../media/image1322.png"/><Relationship Id="rId47" Type="http://schemas.openxmlformats.org/officeDocument/2006/relationships/image" Target="../media/image1192.png"/><Relationship Id="rId68" Type="http://schemas.openxmlformats.org/officeDocument/2006/relationships/customXml" Target="../ink/ink1231.xml"/><Relationship Id="rId89" Type="http://schemas.openxmlformats.org/officeDocument/2006/relationships/image" Target="../media/image1213.png"/><Relationship Id="rId112" Type="http://schemas.openxmlformats.org/officeDocument/2006/relationships/customXml" Target="../ink/ink1253.xml"/><Relationship Id="rId133" Type="http://schemas.openxmlformats.org/officeDocument/2006/relationships/image" Target="../media/image1235.png"/><Relationship Id="rId154" Type="http://schemas.openxmlformats.org/officeDocument/2006/relationships/customXml" Target="../ink/ink1274.xml"/><Relationship Id="rId175" Type="http://schemas.openxmlformats.org/officeDocument/2006/relationships/image" Target="../media/image1256.png"/><Relationship Id="rId340" Type="http://schemas.openxmlformats.org/officeDocument/2006/relationships/customXml" Target="../ink/ink1356.xml"/><Relationship Id="rId361" Type="http://schemas.openxmlformats.org/officeDocument/2006/relationships/image" Target="../media/image1338.png"/><Relationship Id="rId196" Type="http://schemas.openxmlformats.org/officeDocument/2006/relationships/customXml" Target="../ink/ink1295.xml"/><Relationship Id="rId200" Type="http://schemas.openxmlformats.org/officeDocument/2006/relationships/customXml" Target="../ink/ink1297.xml"/><Relationship Id="rId16" Type="http://schemas.openxmlformats.org/officeDocument/2006/relationships/customXml" Target="../ink/ink1205.xml"/><Relationship Id="rId221" Type="http://schemas.openxmlformats.org/officeDocument/2006/relationships/image" Target="../media/image1279.png"/><Relationship Id="rId242" Type="http://schemas.openxmlformats.org/officeDocument/2006/relationships/customXml" Target="../ink/ink1318.xml"/><Relationship Id="rId284" Type="http://schemas.openxmlformats.org/officeDocument/2006/relationships/customXml" Target="../ink/ink1328.xml"/><Relationship Id="rId319" Type="http://schemas.openxmlformats.org/officeDocument/2006/relationships/image" Target="../media/image1317.png"/><Relationship Id="rId37" Type="http://schemas.openxmlformats.org/officeDocument/2006/relationships/image" Target="../media/image1187.png"/><Relationship Id="rId58" Type="http://schemas.openxmlformats.org/officeDocument/2006/relationships/customXml" Target="../ink/ink1226.xml"/><Relationship Id="rId79" Type="http://schemas.openxmlformats.org/officeDocument/2006/relationships/image" Target="../media/image1208.png"/><Relationship Id="rId102" Type="http://schemas.openxmlformats.org/officeDocument/2006/relationships/customXml" Target="../ink/ink1248.xml"/><Relationship Id="rId123" Type="http://schemas.openxmlformats.org/officeDocument/2006/relationships/image" Target="../media/image1230.png"/><Relationship Id="rId144" Type="http://schemas.openxmlformats.org/officeDocument/2006/relationships/customXml" Target="../ink/ink1269.xml"/><Relationship Id="rId330" Type="http://schemas.openxmlformats.org/officeDocument/2006/relationships/customXml" Target="../ink/ink1351.xml"/><Relationship Id="rId90" Type="http://schemas.openxmlformats.org/officeDocument/2006/relationships/customXml" Target="../ink/ink1242.xml"/><Relationship Id="rId165" Type="http://schemas.openxmlformats.org/officeDocument/2006/relationships/image" Target="../media/image1251.png"/><Relationship Id="rId186" Type="http://schemas.openxmlformats.org/officeDocument/2006/relationships/customXml" Target="../ink/ink1290.xml"/><Relationship Id="rId351" Type="http://schemas.openxmlformats.org/officeDocument/2006/relationships/image" Target="../media/image1333.png"/><Relationship Id="rId211" Type="http://schemas.openxmlformats.org/officeDocument/2006/relationships/image" Target="../media/image1274.png"/><Relationship Id="rId232" Type="http://schemas.openxmlformats.org/officeDocument/2006/relationships/customXml" Target="../ink/ink1313.xml"/><Relationship Id="rId274" Type="http://schemas.openxmlformats.org/officeDocument/2006/relationships/customXml" Target="../ink/ink1323.xml"/><Relationship Id="rId295" Type="http://schemas.openxmlformats.org/officeDocument/2006/relationships/image" Target="../media/image1305.png"/><Relationship Id="rId309" Type="http://schemas.openxmlformats.org/officeDocument/2006/relationships/image" Target="../media/image1312.png"/><Relationship Id="rId27" Type="http://schemas.openxmlformats.org/officeDocument/2006/relationships/image" Target="../media/image1182.png"/><Relationship Id="rId48" Type="http://schemas.openxmlformats.org/officeDocument/2006/relationships/customXml" Target="../ink/ink1221.xml"/><Relationship Id="rId69" Type="http://schemas.openxmlformats.org/officeDocument/2006/relationships/image" Target="../media/image1203.png"/><Relationship Id="rId113" Type="http://schemas.openxmlformats.org/officeDocument/2006/relationships/image" Target="../media/image1225.png"/><Relationship Id="rId134" Type="http://schemas.openxmlformats.org/officeDocument/2006/relationships/customXml" Target="../ink/ink1264.xml"/><Relationship Id="rId320" Type="http://schemas.openxmlformats.org/officeDocument/2006/relationships/customXml" Target="../ink/ink1346.xml"/><Relationship Id="rId80" Type="http://schemas.openxmlformats.org/officeDocument/2006/relationships/customXml" Target="../ink/ink1237.xml"/><Relationship Id="rId155" Type="http://schemas.openxmlformats.org/officeDocument/2006/relationships/image" Target="../media/image1246.png"/><Relationship Id="rId176" Type="http://schemas.openxmlformats.org/officeDocument/2006/relationships/customXml" Target="../ink/ink1285.xml"/><Relationship Id="rId197" Type="http://schemas.openxmlformats.org/officeDocument/2006/relationships/image" Target="../media/image1267.png"/><Relationship Id="rId341" Type="http://schemas.openxmlformats.org/officeDocument/2006/relationships/image" Target="../media/image1328.png"/><Relationship Id="rId362" Type="http://schemas.openxmlformats.org/officeDocument/2006/relationships/customXml" Target="../ink/ink1367.xml"/><Relationship Id="rId201" Type="http://schemas.openxmlformats.org/officeDocument/2006/relationships/image" Target="../media/image1269.png"/><Relationship Id="rId222" Type="http://schemas.openxmlformats.org/officeDocument/2006/relationships/customXml" Target="../ink/ink1308.xml"/><Relationship Id="rId243" Type="http://schemas.openxmlformats.org/officeDocument/2006/relationships/image" Target="../media/image1290.png"/><Relationship Id="rId285" Type="http://schemas.openxmlformats.org/officeDocument/2006/relationships/image" Target="../media/image1298.png"/><Relationship Id="rId17" Type="http://schemas.openxmlformats.org/officeDocument/2006/relationships/image" Target="../media/image1177.png"/><Relationship Id="rId38" Type="http://schemas.openxmlformats.org/officeDocument/2006/relationships/customXml" Target="../ink/ink1216.xml"/><Relationship Id="rId59" Type="http://schemas.openxmlformats.org/officeDocument/2006/relationships/image" Target="../media/image1198.png"/><Relationship Id="rId103" Type="http://schemas.openxmlformats.org/officeDocument/2006/relationships/image" Target="../media/image1220.png"/><Relationship Id="rId124" Type="http://schemas.openxmlformats.org/officeDocument/2006/relationships/customXml" Target="../ink/ink1259.xml"/><Relationship Id="rId310" Type="http://schemas.openxmlformats.org/officeDocument/2006/relationships/customXml" Target="../ink/ink1341.xml"/><Relationship Id="rId70" Type="http://schemas.openxmlformats.org/officeDocument/2006/relationships/customXml" Target="../ink/ink1232.xml"/><Relationship Id="rId91" Type="http://schemas.openxmlformats.org/officeDocument/2006/relationships/image" Target="../media/image1214.png"/><Relationship Id="rId145" Type="http://schemas.openxmlformats.org/officeDocument/2006/relationships/image" Target="../media/image1241.png"/><Relationship Id="rId166" Type="http://schemas.openxmlformats.org/officeDocument/2006/relationships/customXml" Target="../ink/ink1280.xml"/><Relationship Id="rId187" Type="http://schemas.openxmlformats.org/officeDocument/2006/relationships/image" Target="../media/image1262.png"/><Relationship Id="rId331" Type="http://schemas.openxmlformats.org/officeDocument/2006/relationships/image" Target="../media/image1323.png"/><Relationship Id="rId352" Type="http://schemas.openxmlformats.org/officeDocument/2006/relationships/customXml" Target="../ink/ink136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303.xml"/><Relationship Id="rId233" Type="http://schemas.openxmlformats.org/officeDocument/2006/relationships/image" Target="../media/image1285.png"/><Relationship Id="rId28" Type="http://schemas.openxmlformats.org/officeDocument/2006/relationships/customXml" Target="../ink/ink1211.xml"/><Relationship Id="rId49" Type="http://schemas.openxmlformats.org/officeDocument/2006/relationships/image" Target="../media/image1193.png"/><Relationship Id="rId114" Type="http://schemas.openxmlformats.org/officeDocument/2006/relationships/customXml" Target="../ink/ink1254.xml"/><Relationship Id="rId275" Type="http://schemas.openxmlformats.org/officeDocument/2006/relationships/image" Target="../media/image1293.png"/><Relationship Id="rId296" Type="http://schemas.openxmlformats.org/officeDocument/2006/relationships/customXml" Target="../ink/ink1334.xml"/><Relationship Id="rId300" Type="http://schemas.openxmlformats.org/officeDocument/2006/relationships/customXml" Target="../ink/ink1336.xml"/><Relationship Id="rId60" Type="http://schemas.openxmlformats.org/officeDocument/2006/relationships/customXml" Target="../ink/ink1227.xml"/><Relationship Id="rId81" Type="http://schemas.openxmlformats.org/officeDocument/2006/relationships/image" Target="../media/image1209.png"/><Relationship Id="rId135" Type="http://schemas.openxmlformats.org/officeDocument/2006/relationships/image" Target="../media/image1236.png"/><Relationship Id="rId156" Type="http://schemas.openxmlformats.org/officeDocument/2006/relationships/customXml" Target="../ink/ink1275.xml"/><Relationship Id="rId177" Type="http://schemas.openxmlformats.org/officeDocument/2006/relationships/image" Target="../media/image1257.png"/><Relationship Id="rId198" Type="http://schemas.openxmlformats.org/officeDocument/2006/relationships/customXml" Target="../ink/ink1296.xml"/><Relationship Id="rId321" Type="http://schemas.openxmlformats.org/officeDocument/2006/relationships/image" Target="../media/image1318.png"/><Relationship Id="rId342" Type="http://schemas.openxmlformats.org/officeDocument/2006/relationships/customXml" Target="../ink/ink1357.xml"/><Relationship Id="rId363" Type="http://schemas.openxmlformats.org/officeDocument/2006/relationships/image" Target="../media/image1339.png"/><Relationship Id="rId202" Type="http://schemas.openxmlformats.org/officeDocument/2006/relationships/customXml" Target="../ink/ink1298.xml"/><Relationship Id="rId223" Type="http://schemas.openxmlformats.org/officeDocument/2006/relationships/image" Target="../media/image1280.png"/><Relationship Id="rId244" Type="http://schemas.openxmlformats.org/officeDocument/2006/relationships/customXml" Target="../ink/ink1319.xml"/><Relationship Id="rId18" Type="http://schemas.openxmlformats.org/officeDocument/2006/relationships/customXml" Target="../ink/ink1206.xml"/><Relationship Id="rId39" Type="http://schemas.openxmlformats.org/officeDocument/2006/relationships/image" Target="../media/image1188.png"/><Relationship Id="rId286" Type="http://schemas.openxmlformats.org/officeDocument/2006/relationships/customXml" Target="../ink/ink1329.xml"/><Relationship Id="rId50" Type="http://schemas.openxmlformats.org/officeDocument/2006/relationships/customXml" Target="../ink/ink1222.xml"/><Relationship Id="rId104" Type="http://schemas.openxmlformats.org/officeDocument/2006/relationships/customXml" Target="../ink/ink1249.xml"/><Relationship Id="rId125" Type="http://schemas.openxmlformats.org/officeDocument/2006/relationships/image" Target="../media/image1231.png"/><Relationship Id="rId146" Type="http://schemas.openxmlformats.org/officeDocument/2006/relationships/customXml" Target="../ink/ink1270.xml"/><Relationship Id="rId167" Type="http://schemas.openxmlformats.org/officeDocument/2006/relationships/image" Target="../media/image1252.png"/><Relationship Id="rId188" Type="http://schemas.openxmlformats.org/officeDocument/2006/relationships/customXml" Target="../ink/ink1291.xml"/><Relationship Id="rId311" Type="http://schemas.openxmlformats.org/officeDocument/2006/relationships/image" Target="../media/image1313.png"/><Relationship Id="rId332" Type="http://schemas.openxmlformats.org/officeDocument/2006/relationships/customXml" Target="../ink/ink1352.xml"/><Relationship Id="rId353" Type="http://schemas.openxmlformats.org/officeDocument/2006/relationships/image" Target="../media/image1334.png"/><Relationship Id="rId71" Type="http://schemas.openxmlformats.org/officeDocument/2006/relationships/image" Target="../media/image1204.png"/><Relationship Id="rId92" Type="http://schemas.openxmlformats.org/officeDocument/2006/relationships/customXml" Target="../ink/ink1243.xml"/><Relationship Id="rId213" Type="http://schemas.openxmlformats.org/officeDocument/2006/relationships/image" Target="../media/image1275.png"/><Relationship Id="rId234" Type="http://schemas.openxmlformats.org/officeDocument/2006/relationships/customXml" Target="../ink/ink1314.xml"/><Relationship Id="rId2" Type="http://schemas.openxmlformats.org/officeDocument/2006/relationships/customXml" Target="../ink/ink1198.xml"/><Relationship Id="rId29" Type="http://schemas.openxmlformats.org/officeDocument/2006/relationships/image" Target="../media/image1183.png"/><Relationship Id="rId276" Type="http://schemas.openxmlformats.org/officeDocument/2006/relationships/customXml" Target="../ink/ink1324.xml"/><Relationship Id="rId297" Type="http://schemas.openxmlformats.org/officeDocument/2006/relationships/image" Target="../media/image1306.png"/><Relationship Id="rId40" Type="http://schemas.openxmlformats.org/officeDocument/2006/relationships/customXml" Target="../ink/ink1217.xml"/><Relationship Id="rId115" Type="http://schemas.openxmlformats.org/officeDocument/2006/relationships/image" Target="../media/image1226.png"/><Relationship Id="rId136" Type="http://schemas.openxmlformats.org/officeDocument/2006/relationships/customXml" Target="../ink/ink1265.xml"/><Relationship Id="rId157" Type="http://schemas.openxmlformats.org/officeDocument/2006/relationships/image" Target="../media/image1247.png"/><Relationship Id="rId178" Type="http://schemas.openxmlformats.org/officeDocument/2006/relationships/customXml" Target="../ink/ink1286.xml"/><Relationship Id="rId301" Type="http://schemas.openxmlformats.org/officeDocument/2006/relationships/image" Target="../media/image1308.png"/><Relationship Id="rId322" Type="http://schemas.openxmlformats.org/officeDocument/2006/relationships/customXml" Target="../ink/ink1347.xml"/><Relationship Id="rId343" Type="http://schemas.openxmlformats.org/officeDocument/2006/relationships/image" Target="../media/image1329.png"/><Relationship Id="rId364" Type="http://schemas.openxmlformats.org/officeDocument/2006/relationships/customXml" Target="../ink/ink1368.xml"/><Relationship Id="rId61" Type="http://schemas.openxmlformats.org/officeDocument/2006/relationships/image" Target="../media/image1199.png"/><Relationship Id="rId82" Type="http://schemas.openxmlformats.org/officeDocument/2006/relationships/customXml" Target="../ink/ink1238.xml"/><Relationship Id="rId199" Type="http://schemas.openxmlformats.org/officeDocument/2006/relationships/image" Target="../media/image1268.png"/><Relationship Id="rId203" Type="http://schemas.openxmlformats.org/officeDocument/2006/relationships/image" Target="../media/image1270.png"/><Relationship Id="rId19" Type="http://schemas.openxmlformats.org/officeDocument/2006/relationships/image" Target="../media/image1178.png"/><Relationship Id="rId224" Type="http://schemas.openxmlformats.org/officeDocument/2006/relationships/customXml" Target="../ink/ink1309.xml"/><Relationship Id="rId245" Type="http://schemas.openxmlformats.org/officeDocument/2006/relationships/image" Target="../media/image1291.png"/><Relationship Id="rId287" Type="http://schemas.openxmlformats.org/officeDocument/2006/relationships/image" Target="../media/image1299.png"/><Relationship Id="rId30" Type="http://schemas.openxmlformats.org/officeDocument/2006/relationships/customXml" Target="../ink/ink1212.xml"/><Relationship Id="rId105" Type="http://schemas.openxmlformats.org/officeDocument/2006/relationships/image" Target="../media/image1221.png"/><Relationship Id="rId126" Type="http://schemas.openxmlformats.org/officeDocument/2006/relationships/customXml" Target="../ink/ink1260.xml"/><Relationship Id="rId147" Type="http://schemas.openxmlformats.org/officeDocument/2006/relationships/image" Target="../media/image1242.png"/><Relationship Id="rId168" Type="http://schemas.openxmlformats.org/officeDocument/2006/relationships/customXml" Target="../ink/ink1281.xml"/><Relationship Id="rId312" Type="http://schemas.openxmlformats.org/officeDocument/2006/relationships/customXml" Target="../ink/ink1342.xml"/><Relationship Id="rId333" Type="http://schemas.openxmlformats.org/officeDocument/2006/relationships/image" Target="../media/image1324.png"/><Relationship Id="rId354" Type="http://schemas.openxmlformats.org/officeDocument/2006/relationships/customXml" Target="../ink/ink1363.xml"/><Relationship Id="rId51" Type="http://schemas.openxmlformats.org/officeDocument/2006/relationships/image" Target="../media/image1194.png"/><Relationship Id="rId72" Type="http://schemas.openxmlformats.org/officeDocument/2006/relationships/customXml" Target="../ink/ink1233.xml"/><Relationship Id="rId93" Type="http://schemas.openxmlformats.org/officeDocument/2006/relationships/image" Target="../media/image1215.png"/><Relationship Id="rId189" Type="http://schemas.openxmlformats.org/officeDocument/2006/relationships/image" Target="../media/image1263.png"/><Relationship Id="rId3" Type="http://schemas.openxmlformats.org/officeDocument/2006/relationships/image" Target="../media/image1170.png"/><Relationship Id="rId214" Type="http://schemas.openxmlformats.org/officeDocument/2006/relationships/customXml" Target="../ink/ink1304.xml"/><Relationship Id="rId235" Type="http://schemas.openxmlformats.org/officeDocument/2006/relationships/image" Target="../media/image1286.png"/><Relationship Id="rId277" Type="http://schemas.openxmlformats.org/officeDocument/2006/relationships/image" Target="../media/image1294.png"/><Relationship Id="rId298" Type="http://schemas.openxmlformats.org/officeDocument/2006/relationships/customXml" Target="../ink/ink1335.xml"/><Relationship Id="rId116" Type="http://schemas.openxmlformats.org/officeDocument/2006/relationships/customXml" Target="../ink/ink1255.xml"/><Relationship Id="rId137" Type="http://schemas.openxmlformats.org/officeDocument/2006/relationships/image" Target="../media/image1237.png"/><Relationship Id="rId158" Type="http://schemas.openxmlformats.org/officeDocument/2006/relationships/customXml" Target="../ink/ink1276.xml"/><Relationship Id="rId302" Type="http://schemas.openxmlformats.org/officeDocument/2006/relationships/customXml" Target="../ink/ink1337.xml"/><Relationship Id="rId323" Type="http://schemas.openxmlformats.org/officeDocument/2006/relationships/image" Target="../media/image1319.png"/><Relationship Id="rId344" Type="http://schemas.openxmlformats.org/officeDocument/2006/relationships/customXml" Target="../ink/ink1358.xml"/><Relationship Id="rId20" Type="http://schemas.openxmlformats.org/officeDocument/2006/relationships/customXml" Target="../ink/ink1207.xml"/><Relationship Id="rId41" Type="http://schemas.openxmlformats.org/officeDocument/2006/relationships/image" Target="../media/image1189.png"/><Relationship Id="rId62" Type="http://schemas.openxmlformats.org/officeDocument/2006/relationships/customXml" Target="../ink/ink1228.xml"/><Relationship Id="rId83" Type="http://schemas.openxmlformats.org/officeDocument/2006/relationships/image" Target="../media/image1210.png"/><Relationship Id="rId179" Type="http://schemas.openxmlformats.org/officeDocument/2006/relationships/image" Target="../media/image1258.png"/><Relationship Id="rId365" Type="http://schemas.openxmlformats.org/officeDocument/2006/relationships/image" Target="../media/image1340.png"/><Relationship Id="rId190" Type="http://schemas.openxmlformats.org/officeDocument/2006/relationships/customXml" Target="../ink/ink1292.xml"/><Relationship Id="rId204" Type="http://schemas.openxmlformats.org/officeDocument/2006/relationships/customXml" Target="../ink/ink1299.xml"/><Relationship Id="rId225" Type="http://schemas.openxmlformats.org/officeDocument/2006/relationships/image" Target="../media/image1281.png"/><Relationship Id="rId246" Type="http://schemas.openxmlformats.org/officeDocument/2006/relationships/customXml" Target="../ink/ink1320.xml"/><Relationship Id="rId288" Type="http://schemas.openxmlformats.org/officeDocument/2006/relationships/customXml" Target="../ink/ink1330.xml"/><Relationship Id="rId106" Type="http://schemas.openxmlformats.org/officeDocument/2006/relationships/customXml" Target="../ink/ink1250.xml"/><Relationship Id="rId127" Type="http://schemas.openxmlformats.org/officeDocument/2006/relationships/image" Target="../media/image1232.png"/><Relationship Id="rId313" Type="http://schemas.openxmlformats.org/officeDocument/2006/relationships/image" Target="../media/image1314.png"/><Relationship Id="rId10" Type="http://schemas.openxmlformats.org/officeDocument/2006/relationships/customXml" Target="../ink/ink1202.xml"/><Relationship Id="rId31" Type="http://schemas.openxmlformats.org/officeDocument/2006/relationships/image" Target="../media/image1184.png"/><Relationship Id="rId52" Type="http://schemas.openxmlformats.org/officeDocument/2006/relationships/customXml" Target="../ink/ink1223.xml"/><Relationship Id="rId73" Type="http://schemas.openxmlformats.org/officeDocument/2006/relationships/image" Target="../media/image1205.png"/><Relationship Id="rId94" Type="http://schemas.openxmlformats.org/officeDocument/2006/relationships/customXml" Target="../ink/ink1244.xml"/><Relationship Id="rId148" Type="http://schemas.openxmlformats.org/officeDocument/2006/relationships/customXml" Target="../ink/ink1271.xml"/><Relationship Id="rId169" Type="http://schemas.openxmlformats.org/officeDocument/2006/relationships/image" Target="../media/image1253.png"/><Relationship Id="rId334" Type="http://schemas.openxmlformats.org/officeDocument/2006/relationships/customXml" Target="../ink/ink1353.xml"/><Relationship Id="rId355" Type="http://schemas.openxmlformats.org/officeDocument/2006/relationships/image" Target="../media/image1335.png"/><Relationship Id="rId4" Type="http://schemas.openxmlformats.org/officeDocument/2006/relationships/customXml" Target="../ink/ink1199.xml"/><Relationship Id="rId180" Type="http://schemas.openxmlformats.org/officeDocument/2006/relationships/customXml" Target="../ink/ink1287.xml"/><Relationship Id="rId215" Type="http://schemas.openxmlformats.org/officeDocument/2006/relationships/image" Target="../media/image1276.png"/><Relationship Id="rId236" Type="http://schemas.openxmlformats.org/officeDocument/2006/relationships/customXml" Target="../ink/ink1315.xml"/><Relationship Id="rId278" Type="http://schemas.openxmlformats.org/officeDocument/2006/relationships/customXml" Target="../ink/ink1325.xml"/><Relationship Id="rId303" Type="http://schemas.openxmlformats.org/officeDocument/2006/relationships/image" Target="../media/image1309.png"/><Relationship Id="rId42" Type="http://schemas.openxmlformats.org/officeDocument/2006/relationships/customXml" Target="../ink/ink1218.xml"/><Relationship Id="rId84" Type="http://schemas.openxmlformats.org/officeDocument/2006/relationships/customXml" Target="../ink/ink1239.xml"/><Relationship Id="rId138" Type="http://schemas.openxmlformats.org/officeDocument/2006/relationships/customXml" Target="../ink/ink1266.xml"/><Relationship Id="rId345" Type="http://schemas.openxmlformats.org/officeDocument/2006/relationships/image" Target="../media/image1330.png"/><Relationship Id="rId191" Type="http://schemas.openxmlformats.org/officeDocument/2006/relationships/image" Target="../media/image1264.png"/><Relationship Id="rId205" Type="http://schemas.openxmlformats.org/officeDocument/2006/relationships/image" Target="../media/image1271.png"/><Relationship Id="rId107" Type="http://schemas.openxmlformats.org/officeDocument/2006/relationships/image" Target="../media/image1222.png"/><Relationship Id="rId289" Type="http://schemas.openxmlformats.org/officeDocument/2006/relationships/image" Target="../media/image1300.png"/><Relationship Id="rId11" Type="http://schemas.openxmlformats.org/officeDocument/2006/relationships/image" Target="../media/image1174.png"/><Relationship Id="rId53" Type="http://schemas.openxmlformats.org/officeDocument/2006/relationships/image" Target="../media/image1195.png"/><Relationship Id="rId149" Type="http://schemas.openxmlformats.org/officeDocument/2006/relationships/image" Target="../media/image1243.png"/><Relationship Id="rId314" Type="http://schemas.openxmlformats.org/officeDocument/2006/relationships/customXml" Target="../ink/ink1343.xml"/><Relationship Id="rId356" Type="http://schemas.openxmlformats.org/officeDocument/2006/relationships/customXml" Target="../ink/ink1364.xml"/><Relationship Id="rId95" Type="http://schemas.openxmlformats.org/officeDocument/2006/relationships/image" Target="../media/image1216.png"/><Relationship Id="rId160" Type="http://schemas.openxmlformats.org/officeDocument/2006/relationships/customXml" Target="../ink/ink1277.xml"/><Relationship Id="rId216" Type="http://schemas.openxmlformats.org/officeDocument/2006/relationships/customXml" Target="../ink/ink1305.xml"/><Relationship Id="rId22" Type="http://schemas.openxmlformats.org/officeDocument/2006/relationships/customXml" Target="../ink/ink1208.xml"/><Relationship Id="rId64" Type="http://schemas.openxmlformats.org/officeDocument/2006/relationships/customXml" Target="../ink/ink1229.xml"/><Relationship Id="rId118" Type="http://schemas.openxmlformats.org/officeDocument/2006/relationships/customXml" Target="../ink/ink1256.xml"/><Relationship Id="rId325" Type="http://schemas.openxmlformats.org/officeDocument/2006/relationships/image" Target="../media/image1320.png"/><Relationship Id="rId367" Type="http://schemas.openxmlformats.org/officeDocument/2006/relationships/image" Target="../media/image1341.png"/><Relationship Id="rId171" Type="http://schemas.openxmlformats.org/officeDocument/2006/relationships/image" Target="../media/image1254.png"/><Relationship Id="rId227" Type="http://schemas.openxmlformats.org/officeDocument/2006/relationships/image" Target="../media/image1282.png"/><Relationship Id="rId269" Type="http://schemas.openxmlformats.org/officeDocument/2006/relationships/image" Target="../media/image1303.png"/><Relationship Id="rId33" Type="http://schemas.openxmlformats.org/officeDocument/2006/relationships/image" Target="../media/image1185.png"/><Relationship Id="rId129" Type="http://schemas.openxmlformats.org/officeDocument/2006/relationships/image" Target="../media/image1233.png"/><Relationship Id="rId280" Type="http://schemas.openxmlformats.org/officeDocument/2006/relationships/customXml" Target="../ink/ink1326.xml"/><Relationship Id="rId336" Type="http://schemas.openxmlformats.org/officeDocument/2006/relationships/customXml" Target="../ink/ink1354.xml"/><Relationship Id="rId75" Type="http://schemas.openxmlformats.org/officeDocument/2006/relationships/image" Target="../media/image1206.png"/><Relationship Id="rId140" Type="http://schemas.openxmlformats.org/officeDocument/2006/relationships/customXml" Target="../ink/ink1267.xml"/><Relationship Id="rId182" Type="http://schemas.openxmlformats.org/officeDocument/2006/relationships/customXml" Target="../ink/ink1288.xml"/><Relationship Id="rId6" Type="http://schemas.openxmlformats.org/officeDocument/2006/relationships/customXml" Target="../ink/ink1200.xml"/><Relationship Id="rId238" Type="http://schemas.openxmlformats.org/officeDocument/2006/relationships/customXml" Target="../ink/ink1316.xml"/><Relationship Id="rId291" Type="http://schemas.openxmlformats.org/officeDocument/2006/relationships/image" Target="../media/image1301.png"/><Relationship Id="rId305" Type="http://schemas.openxmlformats.org/officeDocument/2006/relationships/image" Target="../media/image1310.png"/><Relationship Id="rId347" Type="http://schemas.openxmlformats.org/officeDocument/2006/relationships/image" Target="../media/image1331.png"/><Relationship Id="rId44" Type="http://schemas.openxmlformats.org/officeDocument/2006/relationships/customXml" Target="../ink/ink1219.xml"/><Relationship Id="rId86" Type="http://schemas.openxmlformats.org/officeDocument/2006/relationships/customXml" Target="../ink/ink1240.xml"/><Relationship Id="rId151" Type="http://schemas.openxmlformats.org/officeDocument/2006/relationships/image" Target="../media/image1244.png"/><Relationship Id="rId193" Type="http://schemas.openxmlformats.org/officeDocument/2006/relationships/image" Target="../media/image1265.png"/><Relationship Id="rId207" Type="http://schemas.openxmlformats.org/officeDocument/2006/relationships/image" Target="../media/image1272.png"/><Relationship Id="rId13" Type="http://schemas.openxmlformats.org/officeDocument/2006/relationships/image" Target="../media/image1175.png"/><Relationship Id="rId109" Type="http://schemas.openxmlformats.org/officeDocument/2006/relationships/image" Target="../media/image1223.png"/><Relationship Id="rId316" Type="http://schemas.openxmlformats.org/officeDocument/2006/relationships/customXml" Target="../ink/ink1344.xml"/><Relationship Id="rId55" Type="http://schemas.openxmlformats.org/officeDocument/2006/relationships/image" Target="../media/image1196.png"/><Relationship Id="rId97" Type="http://schemas.openxmlformats.org/officeDocument/2006/relationships/image" Target="../media/image1217.png"/><Relationship Id="rId120" Type="http://schemas.openxmlformats.org/officeDocument/2006/relationships/customXml" Target="../ink/ink1257.xml"/><Relationship Id="rId358" Type="http://schemas.openxmlformats.org/officeDocument/2006/relationships/customXml" Target="../ink/ink1365.xml"/><Relationship Id="rId162" Type="http://schemas.openxmlformats.org/officeDocument/2006/relationships/customXml" Target="../ink/ink1278.xml"/><Relationship Id="rId218" Type="http://schemas.openxmlformats.org/officeDocument/2006/relationships/customXml" Target="../ink/ink1306.xml"/><Relationship Id="rId271" Type="http://schemas.openxmlformats.org/officeDocument/2006/relationships/image" Target="../media/image1304.png"/><Relationship Id="rId24" Type="http://schemas.openxmlformats.org/officeDocument/2006/relationships/customXml" Target="../ink/ink1209.xml"/><Relationship Id="rId66" Type="http://schemas.openxmlformats.org/officeDocument/2006/relationships/customXml" Target="../ink/ink1230.xml"/><Relationship Id="rId131" Type="http://schemas.openxmlformats.org/officeDocument/2006/relationships/image" Target="../media/image1234.png"/><Relationship Id="rId327" Type="http://schemas.openxmlformats.org/officeDocument/2006/relationships/image" Target="../media/image1321.png"/><Relationship Id="rId369" Type="http://schemas.openxmlformats.org/officeDocument/2006/relationships/image" Target="../media/image1342.png"/><Relationship Id="rId173" Type="http://schemas.openxmlformats.org/officeDocument/2006/relationships/image" Target="../media/image1255.png"/><Relationship Id="rId229" Type="http://schemas.openxmlformats.org/officeDocument/2006/relationships/image" Target="../media/image1283.png"/><Relationship Id="rId240" Type="http://schemas.openxmlformats.org/officeDocument/2006/relationships/customXml" Target="../ink/ink1317.xml"/></Relationships>
</file>

<file path=ppt/slides/_rels/slide1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3290.png"/><Relationship Id="rId42" Type="http://schemas.openxmlformats.org/officeDocument/2006/relationships/customXml" Target="../ink/ink1391.xml"/><Relationship Id="rId63" Type="http://schemas.openxmlformats.org/officeDocument/2006/relationships/image" Target="../media/image1350.png"/><Relationship Id="rId159" Type="http://schemas.openxmlformats.org/officeDocument/2006/relationships/image" Target="../media/image1398.png"/><Relationship Id="rId170" Type="http://schemas.openxmlformats.org/officeDocument/2006/relationships/customXml" Target="../ink/ink1425.xml"/><Relationship Id="rId191" Type="http://schemas.openxmlformats.org/officeDocument/2006/relationships/image" Target="../media/image1414.png"/><Relationship Id="rId205" Type="http://schemas.openxmlformats.org/officeDocument/2006/relationships/image" Target="../media/image1421.png"/><Relationship Id="rId226" Type="http://schemas.openxmlformats.org/officeDocument/2006/relationships/customXml" Target="../ink/ink1453.xml"/><Relationship Id="rId247" Type="http://schemas.openxmlformats.org/officeDocument/2006/relationships/image" Target="../media/image1374.png"/><Relationship Id="rId268" Type="http://schemas.openxmlformats.org/officeDocument/2006/relationships/customXml" Target="../ink/ink1474.xml"/><Relationship Id="rId11" Type="http://schemas.openxmlformats.org/officeDocument/2006/relationships/image" Target="../media/image13240.png"/><Relationship Id="rId32" Type="http://schemas.openxmlformats.org/officeDocument/2006/relationships/customXml" Target="../ink/ink1386.xml"/><Relationship Id="rId53" Type="http://schemas.openxmlformats.org/officeDocument/2006/relationships/image" Target="../media/image1345.png"/><Relationship Id="rId74" Type="http://schemas.openxmlformats.org/officeDocument/2006/relationships/customXml" Target="../ink/ink1407.xml"/><Relationship Id="rId149" Type="http://schemas.openxmlformats.org/officeDocument/2006/relationships/image" Target="../media/image1393.png"/><Relationship Id="rId5" Type="http://schemas.openxmlformats.org/officeDocument/2006/relationships/image" Target="../media/image13210.png"/><Relationship Id="rId160" Type="http://schemas.openxmlformats.org/officeDocument/2006/relationships/customXml" Target="../ink/ink1420.xml"/><Relationship Id="rId181" Type="http://schemas.openxmlformats.org/officeDocument/2006/relationships/image" Target="../media/image1409.png"/><Relationship Id="rId216" Type="http://schemas.openxmlformats.org/officeDocument/2006/relationships/customXml" Target="../ink/ink1448.xml"/><Relationship Id="rId237" Type="http://schemas.openxmlformats.org/officeDocument/2006/relationships/image" Target="../media/image1369.png"/><Relationship Id="rId258" Type="http://schemas.openxmlformats.org/officeDocument/2006/relationships/customXml" Target="../ink/ink1469.xml"/><Relationship Id="rId279" Type="http://schemas.openxmlformats.org/officeDocument/2006/relationships/image" Target="../media/image1428.png"/><Relationship Id="rId22" Type="http://schemas.openxmlformats.org/officeDocument/2006/relationships/customXml" Target="../ink/ink1381.xml"/><Relationship Id="rId43" Type="http://schemas.openxmlformats.org/officeDocument/2006/relationships/image" Target="../media/image13400.png"/><Relationship Id="rId64" Type="http://schemas.openxmlformats.org/officeDocument/2006/relationships/customXml" Target="../ink/ink1402.xml"/><Relationship Id="rId150" Type="http://schemas.openxmlformats.org/officeDocument/2006/relationships/customXml" Target="../ink/ink1415.xml"/><Relationship Id="rId171" Type="http://schemas.openxmlformats.org/officeDocument/2006/relationships/image" Target="../media/image1404.png"/><Relationship Id="rId192" Type="http://schemas.openxmlformats.org/officeDocument/2006/relationships/customXml" Target="../ink/ink1436.xml"/><Relationship Id="rId206" Type="http://schemas.openxmlformats.org/officeDocument/2006/relationships/customXml" Target="../ink/ink1443.xml"/><Relationship Id="rId227" Type="http://schemas.openxmlformats.org/officeDocument/2006/relationships/image" Target="../media/image1364.png"/><Relationship Id="rId248" Type="http://schemas.openxmlformats.org/officeDocument/2006/relationships/customXml" Target="../ink/ink1464.xml"/><Relationship Id="rId269" Type="http://schemas.openxmlformats.org/officeDocument/2006/relationships/image" Target="../media/image1385.png"/><Relationship Id="rId12" Type="http://schemas.openxmlformats.org/officeDocument/2006/relationships/customXml" Target="../ink/ink1376.xml"/><Relationship Id="rId33" Type="http://schemas.openxmlformats.org/officeDocument/2006/relationships/image" Target="../media/image13350.png"/><Relationship Id="rId280" Type="http://schemas.openxmlformats.org/officeDocument/2006/relationships/customXml" Target="../ink/ink1480.xml"/><Relationship Id="rId54" Type="http://schemas.openxmlformats.org/officeDocument/2006/relationships/customXml" Target="../ink/ink1397.xml"/><Relationship Id="rId75" Type="http://schemas.openxmlformats.org/officeDocument/2006/relationships/image" Target="../media/image1356.png"/><Relationship Id="rId161" Type="http://schemas.openxmlformats.org/officeDocument/2006/relationships/image" Target="../media/image1399.png"/><Relationship Id="rId182" Type="http://schemas.openxmlformats.org/officeDocument/2006/relationships/customXml" Target="../ink/ink1431.xml"/><Relationship Id="rId217" Type="http://schemas.openxmlformats.org/officeDocument/2006/relationships/image" Target="../media/image1359.png"/><Relationship Id="rId6" Type="http://schemas.openxmlformats.org/officeDocument/2006/relationships/customXml" Target="../ink/ink1373.xml"/><Relationship Id="rId238" Type="http://schemas.openxmlformats.org/officeDocument/2006/relationships/customXml" Target="../ink/ink1459.xml"/><Relationship Id="rId259" Type="http://schemas.openxmlformats.org/officeDocument/2006/relationships/image" Target="../media/image1380.png"/><Relationship Id="rId23" Type="http://schemas.openxmlformats.org/officeDocument/2006/relationships/image" Target="../media/image13300.png"/><Relationship Id="rId270" Type="http://schemas.openxmlformats.org/officeDocument/2006/relationships/customXml" Target="../ink/ink1475.xml"/><Relationship Id="rId44" Type="http://schemas.openxmlformats.org/officeDocument/2006/relationships/customXml" Target="../ink/ink1392.xml"/><Relationship Id="rId65" Type="http://schemas.openxmlformats.org/officeDocument/2006/relationships/image" Target="../media/image1351.png"/><Relationship Id="rId151" Type="http://schemas.openxmlformats.org/officeDocument/2006/relationships/image" Target="../media/image1394.png"/><Relationship Id="rId172" Type="http://schemas.openxmlformats.org/officeDocument/2006/relationships/customXml" Target="../ink/ink1426.xml"/><Relationship Id="rId193" Type="http://schemas.openxmlformats.org/officeDocument/2006/relationships/image" Target="../media/image1415.png"/><Relationship Id="rId207" Type="http://schemas.openxmlformats.org/officeDocument/2006/relationships/image" Target="../media/image1422.png"/><Relationship Id="rId228" Type="http://schemas.openxmlformats.org/officeDocument/2006/relationships/customXml" Target="../ink/ink1454.xml"/><Relationship Id="rId249" Type="http://schemas.openxmlformats.org/officeDocument/2006/relationships/image" Target="../media/image1375.png"/><Relationship Id="rId13" Type="http://schemas.openxmlformats.org/officeDocument/2006/relationships/image" Target="../media/image13250.png"/><Relationship Id="rId260" Type="http://schemas.openxmlformats.org/officeDocument/2006/relationships/customXml" Target="../ink/ink1470.xml"/><Relationship Id="rId281" Type="http://schemas.openxmlformats.org/officeDocument/2006/relationships/image" Target="../media/image1429.png"/><Relationship Id="rId34" Type="http://schemas.openxmlformats.org/officeDocument/2006/relationships/customXml" Target="../ink/ink1387.xml"/><Relationship Id="rId55" Type="http://schemas.openxmlformats.org/officeDocument/2006/relationships/image" Target="../media/image1346.png"/><Relationship Id="rId76" Type="http://schemas.openxmlformats.org/officeDocument/2006/relationships/customXml" Target="../ink/ink1408.xml"/><Relationship Id="rId141" Type="http://schemas.openxmlformats.org/officeDocument/2006/relationships/image" Target="../media/image1389.png"/><Relationship Id="rId7" Type="http://schemas.openxmlformats.org/officeDocument/2006/relationships/image" Target="../media/image13220.png"/><Relationship Id="rId162" Type="http://schemas.openxmlformats.org/officeDocument/2006/relationships/customXml" Target="../ink/ink1421.xml"/><Relationship Id="rId183" Type="http://schemas.openxmlformats.org/officeDocument/2006/relationships/image" Target="../media/image1410.png"/><Relationship Id="rId218" Type="http://schemas.openxmlformats.org/officeDocument/2006/relationships/customXml" Target="../ink/ink1449.xml"/><Relationship Id="rId239" Type="http://schemas.openxmlformats.org/officeDocument/2006/relationships/image" Target="../media/image1370.png"/><Relationship Id="rId250" Type="http://schemas.openxmlformats.org/officeDocument/2006/relationships/customXml" Target="../ink/ink1465.xml"/><Relationship Id="rId271" Type="http://schemas.openxmlformats.org/officeDocument/2006/relationships/image" Target="../media/image1386.png"/><Relationship Id="rId24" Type="http://schemas.openxmlformats.org/officeDocument/2006/relationships/customXml" Target="../ink/ink1382.xml"/><Relationship Id="rId45" Type="http://schemas.openxmlformats.org/officeDocument/2006/relationships/image" Target="../media/image13410.png"/><Relationship Id="rId66" Type="http://schemas.openxmlformats.org/officeDocument/2006/relationships/customXml" Target="../ink/ink1403.xml"/><Relationship Id="rId152" Type="http://schemas.openxmlformats.org/officeDocument/2006/relationships/customXml" Target="../ink/ink1416.xml"/><Relationship Id="rId173" Type="http://schemas.openxmlformats.org/officeDocument/2006/relationships/image" Target="../media/image1405.png"/><Relationship Id="rId194" Type="http://schemas.openxmlformats.org/officeDocument/2006/relationships/customXml" Target="../ink/ink1437.xml"/><Relationship Id="rId208" Type="http://schemas.openxmlformats.org/officeDocument/2006/relationships/customXml" Target="../ink/ink1444.xml"/><Relationship Id="rId229" Type="http://schemas.openxmlformats.org/officeDocument/2006/relationships/image" Target="../media/image1365.png"/><Relationship Id="rId240" Type="http://schemas.openxmlformats.org/officeDocument/2006/relationships/customXml" Target="../ink/ink1460.xml"/><Relationship Id="rId261" Type="http://schemas.openxmlformats.org/officeDocument/2006/relationships/image" Target="../media/image1381.png"/><Relationship Id="rId14" Type="http://schemas.openxmlformats.org/officeDocument/2006/relationships/customXml" Target="../ink/ink1377.xml"/><Relationship Id="rId35" Type="http://schemas.openxmlformats.org/officeDocument/2006/relationships/image" Target="../media/image13360.png"/><Relationship Id="rId56" Type="http://schemas.openxmlformats.org/officeDocument/2006/relationships/customXml" Target="../ink/ink1398.xml"/><Relationship Id="rId77" Type="http://schemas.openxmlformats.org/officeDocument/2006/relationships/image" Target="../media/image1357.png"/><Relationship Id="rId282" Type="http://schemas.openxmlformats.org/officeDocument/2006/relationships/customXml" Target="../ink/ink1481.xml"/><Relationship Id="rId8" Type="http://schemas.openxmlformats.org/officeDocument/2006/relationships/customXml" Target="../ink/ink1374.xml"/><Relationship Id="rId142" Type="http://schemas.openxmlformats.org/officeDocument/2006/relationships/customXml" Target="../ink/ink1411.xml"/><Relationship Id="rId163" Type="http://schemas.openxmlformats.org/officeDocument/2006/relationships/image" Target="../media/image1400.png"/><Relationship Id="rId184" Type="http://schemas.openxmlformats.org/officeDocument/2006/relationships/customXml" Target="../ink/ink1432.xml"/><Relationship Id="rId219" Type="http://schemas.openxmlformats.org/officeDocument/2006/relationships/image" Target="../media/image1360.png"/><Relationship Id="rId3" Type="http://schemas.openxmlformats.org/officeDocument/2006/relationships/image" Target="../media/image13200.png"/><Relationship Id="rId214" Type="http://schemas.openxmlformats.org/officeDocument/2006/relationships/customXml" Target="../ink/ink1447.xml"/><Relationship Id="rId230" Type="http://schemas.openxmlformats.org/officeDocument/2006/relationships/customXml" Target="../ink/ink1455.xml"/><Relationship Id="rId235" Type="http://schemas.openxmlformats.org/officeDocument/2006/relationships/image" Target="../media/image1368.png"/><Relationship Id="rId251" Type="http://schemas.openxmlformats.org/officeDocument/2006/relationships/image" Target="../media/image1376.png"/><Relationship Id="rId256" Type="http://schemas.openxmlformats.org/officeDocument/2006/relationships/customXml" Target="../ink/ink1468.xml"/><Relationship Id="rId277" Type="http://schemas.openxmlformats.org/officeDocument/2006/relationships/image" Target="../media/image1427.png"/><Relationship Id="rId25" Type="http://schemas.openxmlformats.org/officeDocument/2006/relationships/image" Target="../media/image13310.png"/><Relationship Id="rId46" Type="http://schemas.openxmlformats.org/officeDocument/2006/relationships/customXml" Target="../ink/ink1393.xml"/><Relationship Id="rId67" Type="http://schemas.openxmlformats.org/officeDocument/2006/relationships/image" Target="../media/image1352.png"/><Relationship Id="rId158" Type="http://schemas.openxmlformats.org/officeDocument/2006/relationships/customXml" Target="../ink/ink1419.xml"/><Relationship Id="rId272" Type="http://schemas.openxmlformats.org/officeDocument/2006/relationships/customXml" Target="../ink/ink1476.xml"/><Relationship Id="rId20" Type="http://schemas.openxmlformats.org/officeDocument/2006/relationships/customXml" Target="../ink/ink1380.xml"/><Relationship Id="rId41" Type="http://schemas.openxmlformats.org/officeDocument/2006/relationships/image" Target="../media/image13390.png"/><Relationship Id="rId62" Type="http://schemas.openxmlformats.org/officeDocument/2006/relationships/customXml" Target="../ink/ink1401.xml"/><Relationship Id="rId153" Type="http://schemas.openxmlformats.org/officeDocument/2006/relationships/image" Target="../media/image1395.png"/><Relationship Id="rId174" Type="http://schemas.openxmlformats.org/officeDocument/2006/relationships/customXml" Target="../ink/ink1427.xml"/><Relationship Id="rId179" Type="http://schemas.openxmlformats.org/officeDocument/2006/relationships/image" Target="../media/image1408.png"/><Relationship Id="rId195" Type="http://schemas.openxmlformats.org/officeDocument/2006/relationships/image" Target="../media/image1416.png"/><Relationship Id="rId209" Type="http://schemas.openxmlformats.org/officeDocument/2006/relationships/image" Target="../media/image1423.png"/><Relationship Id="rId190" Type="http://schemas.openxmlformats.org/officeDocument/2006/relationships/customXml" Target="../ink/ink1435.xml"/><Relationship Id="rId204" Type="http://schemas.openxmlformats.org/officeDocument/2006/relationships/customXml" Target="../ink/ink1442.xml"/><Relationship Id="rId220" Type="http://schemas.openxmlformats.org/officeDocument/2006/relationships/customXml" Target="../ink/ink1450.xml"/><Relationship Id="rId225" Type="http://schemas.openxmlformats.org/officeDocument/2006/relationships/image" Target="../media/image1363.png"/><Relationship Id="rId241" Type="http://schemas.openxmlformats.org/officeDocument/2006/relationships/image" Target="../media/image1371.png"/><Relationship Id="rId246" Type="http://schemas.openxmlformats.org/officeDocument/2006/relationships/customXml" Target="../ink/ink1463.xml"/><Relationship Id="rId267" Type="http://schemas.openxmlformats.org/officeDocument/2006/relationships/image" Target="../media/image1384.png"/><Relationship Id="rId288" Type="http://schemas.openxmlformats.org/officeDocument/2006/relationships/customXml" Target="../ink/ink1484.xml"/><Relationship Id="rId15" Type="http://schemas.openxmlformats.org/officeDocument/2006/relationships/image" Target="../media/image13260.png"/><Relationship Id="rId36" Type="http://schemas.openxmlformats.org/officeDocument/2006/relationships/customXml" Target="../ink/ink1388.xml"/><Relationship Id="rId57" Type="http://schemas.openxmlformats.org/officeDocument/2006/relationships/image" Target="../media/image1347.png"/><Relationship Id="rId262" Type="http://schemas.openxmlformats.org/officeDocument/2006/relationships/customXml" Target="../ink/ink1471.xml"/><Relationship Id="rId283" Type="http://schemas.openxmlformats.org/officeDocument/2006/relationships/image" Target="../media/image1430.png"/><Relationship Id="rId10" Type="http://schemas.openxmlformats.org/officeDocument/2006/relationships/customXml" Target="../ink/ink1375.xml"/><Relationship Id="rId31" Type="http://schemas.openxmlformats.org/officeDocument/2006/relationships/image" Target="../media/image13340.png"/><Relationship Id="rId52" Type="http://schemas.openxmlformats.org/officeDocument/2006/relationships/customXml" Target="../ink/ink1396.xml"/><Relationship Id="rId73" Type="http://schemas.openxmlformats.org/officeDocument/2006/relationships/image" Target="../media/image1355.png"/><Relationship Id="rId78" Type="http://schemas.openxmlformats.org/officeDocument/2006/relationships/customXml" Target="../ink/ink1409.xml"/><Relationship Id="rId143" Type="http://schemas.openxmlformats.org/officeDocument/2006/relationships/image" Target="../media/image1390.png"/><Relationship Id="rId148" Type="http://schemas.openxmlformats.org/officeDocument/2006/relationships/customXml" Target="../ink/ink1414.xml"/><Relationship Id="rId164" Type="http://schemas.openxmlformats.org/officeDocument/2006/relationships/customXml" Target="../ink/ink1422.xml"/><Relationship Id="rId169" Type="http://schemas.openxmlformats.org/officeDocument/2006/relationships/image" Target="../media/image1403.png"/><Relationship Id="rId185" Type="http://schemas.openxmlformats.org/officeDocument/2006/relationships/image" Target="../media/image1411.png"/><Relationship Id="rId4" Type="http://schemas.openxmlformats.org/officeDocument/2006/relationships/customXml" Target="../ink/ink1372.xml"/><Relationship Id="rId9" Type="http://schemas.openxmlformats.org/officeDocument/2006/relationships/image" Target="../media/image13230.png"/><Relationship Id="rId180" Type="http://schemas.openxmlformats.org/officeDocument/2006/relationships/customXml" Target="../ink/ink1430.xml"/><Relationship Id="rId210" Type="http://schemas.openxmlformats.org/officeDocument/2006/relationships/customXml" Target="../ink/ink1445.xml"/><Relationship Id="rId215" Type="http://schemas.openxmlformats.org/officeDocument/2006/relationships/image" Target="../media/image1426.png"/><Relationship Id="rId236" Type="http://schemas.openxmlformats.org/officeDocument/2006/relationships/customXml" Target="../ink/ink1458.xml"/><Relationship Id="rId257" Type="http://schemas.openxmlformats.org/officeDocument/2006/relationships/image" Target="../media/image1379.png"/><Relationship Id="rId278" Type="http://schemas.openxmlformats.org/officeDocument/2006/relationships/customXml" Target="../ink/ink1479.xml"/><Relationship Id="rId26" Type="http://schemas.openxmlformats.org/officeDocument/2006/relationships/customXml" Target="../ink/ink1383.xml"/><Relationship Id="rId231" Type="http://schemas.openxmlformats.org/officeDocument/2006/relationships/image" Target="../media/image1366.png"/><Relationship Id="rId252" Type="http://schemas.openxmlformats.org/officeDocument/2006/relationships/customXml" Target="../ink/ink1466.xml"/><Relationship Id="rId273" Type="http://schemas.openxmlformats.org/officeDocument/2006/relationships/image" Target="../media/image1387.png"/><Relationship Id="rId47" Type="http://schemas.openxmlformats.org/officeDocument/2006/relationships/image" Target="../media/image13420.png"/><Relationship Id="rId68" Type="http://schemas.openxmlformats.org/officeDocument/2006/relationships/customXml" Target="../ink/ink1404.xml"/><Relationship Id="rId154" Type="http://schemas.openxmlformats.org/officeDocument/2006/relationships/customXml" Target="../ink/ink1417.xml"/><Relationship Id="rId175" Type="http://schemas.openxmlformats.org/officeDocument/2006/relationships/image" Target="../media/image1406.png"/><Relationship Id="rId196" Type="http://schemas.openxmlformats.org/officeDocument/2006/relationships/customXml" Target="../ink/ink1438.xml"/><Relationship Id="rId200" Type="http://schemas.openxmlformats.org/officeDocument/2006/relationships/customXml" Target="../ink/ink1440.xml"/><Relationship Id="rId16" Type="http://schemas.openxmlformats.org/officeDocument/2006/relationships/customXml" Target="../ink/ink1378.xml"/><Relationship Id="rId221" Type="http://schemas.openxmlformats.org/officeDocument/2006/relationships/image" Target="../media/image1361.png"/><Relationship Id="rId242" Type="http://schemas.openxmlformats.org/officeDocument/2006/relationships/customXml" Target="../ink/ink1461.xml"/><Relationship Id="rId263" Type="http://schemas.openxmlformats.org/officeDocument/2006/relationships/image" Target="../media/image1382.png"/><Relationship Id="rId284" Type="http://schemas.openxmlformats.org/officeDocument/2006/relationships/customXml" Target="../ink/ink1482.xml"/><Relationship Id="rId37" Type="http://schemas.openxmlformats.org/officeDocument/2006/relationships/image" Target="../media/image13370.png"/><Relationship Id="rId58" Type="http://schemas.openxmlformats.org/officeDocument/2006/relationships/customXml" Target="../ink/ink1399.xml"/><Relationship Id="rId79" Type="http://schemas.openxmlformats.org/officeDocument/2006/relationships/image" Target="../media/image1358.png"/><Relationship Id="rId144" Type="http://schemas.openxmlformats.org/officeDocument/2006/relationships/customXml" Target="../ink/ink1412.xml"/><Relationship Id="rId165" Type="http://schemas.openxmlformats.org/officeDocument/2006/relationships/image" Target="../media/image1401.png"/><Relationship Id="rId186" Type="http://schemas.openxmlformats.org/officeDocument/2006/relationships/customXml" Target="../ink/ink1433.xml"/><Relationship Id="rId211" Type="http://schemas.openxmlformats.org/officeDocument/2006/relationships/image" Target="../media/image1424.png"/><Relationship Id="rId232" Type="http://schemas.openxmlformats.org/officeDocument/2006/relationships/customXml" Target="../ink/ink1456.xml"/><Relationship Id="rId253" Type="http://schemas.openxmlformats.org/officeDocument/2006/relationships/image" Target="../media/image1377.png"/><Relationship Id="rId274" Type="http://schemas.openxmlformats.org/officeDocument/2006/relationships/customXml" Target="../ink/ink1477.xml"/><Relationship Id="rId27" Type="http://schemas.openxmlformats.org/officeDocument/2006/relationships/image" Target="../media/image13320.png"/><Relationship Id="rId48" Type="http://schemas.openxmlformats.org/officeDocument/2006/relationships/customXml" Target="../ink/ink1394.xml"/><Relationship Id="rId69" Type="http://schemas.openxmlformats.org/officeDocument/2006/relationships/image" Target="../media/image1353.png"/><Relationship Id="rId80" Type="http://schemas.openxmlformats.org/officeDocument/2006/relationships/customXml" Target="../ink/ink1410.xml"/><Relationship Id="rId155" Type="http://schemas.openxmlformats.org/officeDocument/2006/relationships/image" Target="../media/image1396.png"/><Relationship Id="rId176" Type="http://schemas.openxmlformats.org/officeDocument/2006/relationships/customXml" Target="../ink/ink1428.xml"/><Relationship Id="rId197" Type="http://schemas.openxmlformats.org/officeDocument/2006/relationships/image" Target="../media/image1417.png"/><Relationship Id="rId201" Type="http://schemas.openxmlformats.org/officeDocument/2006/relationships/image" Target="../media/image1419.png"/><Relationship Id="rId222" Type="http://schemas.openxmlformats.org/officeDocument/2006/relationships/customXml" Target="../ink/ink1451.xml"/><Relationship Id="rId243" Type="http://schemas.openxmlformats.org/officeDocument/2006/relationships/image" Target="../media/image1372.png"/><Relationship Id="rId264" Type="http://schemas.openxmlformats.org/officeDocument/2006/relationships/customXml" Target="../ink/ink1472.xml"/><Relationship Id="rId285" Type="http://schemas.openxmlformats.org/officeDocument/2006/relationships/image" Target="../media/image1431.png"/><Relationship Id="rId17" Type="http://schemas.openxmlformats.org/officeDocument/2006/relationships/image" Target="../media/image13270.png"/><Relationship Id="rId38" Type="http://schemas.openxmlformats.org/officeDocument/2006/relationships/customXml" Target="../ink/ink1389.xml"/><Relationship Id="rId59" Type="http://schemas.openxmlformats.org/officeDocument/2006/relationships/image" Target="../media/image1348.png"/><Relationship Id="rId70" Type="http://schemas.openxmlformats.org/officeDocument/2006/relationships/customXml" Target="../ink/ink1405.xml"/><Relationship Id="rId145" Type="http://schemas.openxmlformats.org/officeDocument/2006/relationships/image" Target="../media/image1391.png"/><Relationship Id="rId166" Type="http://schemas.openxmlformats.org/officeDocument/2006/relationships/customXml" Target="../ink/ink1423.xml"/><Relationship Id="rId187" Type="http://schemas.openxmlformats.org/officeDocument/2006/relationships/image" Target="../media/image141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46.xml"/><Relationship Id="rId233" Type="http://schemas.openxmlformats.org/officeDocument/2006/relationships/image" Target="../media/image1367.png"/><Relationship Id="rId254" Type="http://schemas.openxmlformats.org/officeDocument/2006/relationships/customXml" Target="../ink/ink1467.xml"/><Relationship Id="rId28" Type="http://schemas.openxmlformats.org/officeDocument/2006/relationships/customXml" Target="../ink/ink1384.xml"/><Relationship Id="rId49" Type="http://schemas.openxmlformats.org/officeDocument/2006/relationships/image" Target="../media/image1343.png"/><Relationship Id="rId275" Type="http://schemas.openxmlformats.org/officeDocument/2006/relationships/image" Target="../media/image1388.png"/><Relationship Id="rId60" Type="http://schemas.openxmlformats.org/officeDocument/2006/relationships/customXml" Target="../ink/ink1400.xml"/><Relationship Id="rId156" Type="http://schemas.openxmlformats.org/officeDocument/2006/relationships/customXml" Target="../ink/ink1418.xml"/><Relationship Id="rId177" Type="http://schemas.openxmlformats.org/officeDocument/2006/relationships/image" Target="../media/image1407.png"/><Relationship Id="rId198" Type="http://schemas.openxmlformats.org/officeDocument/2006/relationships/customXml" Target="../ink/ink1439.xml"/><Relationship Id="rId202" Type="http://schemas.openxmlformats.org/officeDocument/2006/relationships/customXml" Target="../ink/ink1441.xml"/><Relationship Id="rId223" Type="http://schemas.openxmlformats.org/officeDocument/2006/relationships/image" Target="../media/image1362.png"/><Relationship Id="rId244" Type="http://schemas.openxmlformats.org/officeDocument/2006/relationships/customXml" Target="../ink/ink1462.xml"/><Relationship Id="rId18" Type="http://schemas.openxmlformats.org/officeDocument/2006/relationships/customXml" Target="../ink/ink1379.xml"/><Relationship Id="rId39" Type="http://schemas.openxmlformats.org/officeDocument/2006/relationships/image" Target="../media/image13380.png"/><Relationship Id="rId265" Type="http://schemas.openxmlformats.org/officeDocument/2006/relationships/image" Target="../media/image1383.png"/><Relationship Id="rId286" Type="http://schemas.openxmlformats.org/officeDocument/2006/relationships/customXml" Target="../ink/ink1483.xml"/><Relationship Id="rId50" Type="http://schemas.openxmlformats.org/officeDocument/2006/relationships/customXml" Target="../ink/ink1395.xml"/><Relationship Id="rId146" Type="http://schemas.openxmlformats.org/officeDocument/2006/relationships/customXml" Target="../ink/ink1413.xml"/><Relationship Id="rId167" Type="http://schemas.openxmlformats.org/officeDocument/2006/relationships/image" Target="../media/image1402.png"/><Relationship Id="rId188" Type="http://schemas.openxmlformats.org/officeDocument/2006/relationships/customXml" Target="../ink/ink1434.xml"/><Relationship Id="rId71" Type="http://schemas.openxmlformats.org/officeDocument/2006/relationships/image" Target="../media/image1354.png"/><Relationship Id="rId213" Type="http://schemas.openxmlformats.org/officeDocument/2006/relationships/image" Target="../media/image1425.png"/><Relationship Id="rId234" Type="http://schemas.openxmlformats.org/officeDocument/2006/relationships/customXml" Target="../ink/ink1457.xml"/><Relationship Id="rId2" Type="http://schemas.openxmlformats.org/officeDocument/2006/relationships/customXml" Target="../ink/ink1371.xml"/><Relationship Id="rId29" Type="http://schemas.openxmlformats.org/officeDocument/2006/relationships/image" Target="../media/image13330.png"/><Relationship Id="rId255" Type="http://schemas.openxmlformats.org/officeDocument/2006/relationships/image" Target="../media/image1378.png"/><Relationship Id="rId276" Type="http://schemas.openxmlformats.org/officeDocument/2006/relationships/customXml" Target="../ink/ink1478.xml"/><Relationship Id="rId40" Type="http://schemas.openxmlformats.org/officeDocument/2006/relationships/customXml" Target="../ink/ink1390.xml"/><Relationship Id="rId157" Type="http://schemas.openxmlformats.org/officeDocument/2006/relationships/image" Target="../media/image1397.png"/><Relationship Id="rId178" Type="http://schemas.openxmlformats.org/officeDocument/2006/relationships/customXml" Target="../ink/ink1429.xml"/><Relationship Id="rId61" Type="http://schemas.openxmlformats.org/officeDocument/2006/relationships/image" Target="../media/image1349.png"/><Relationship Id="rId199" Type="http://schemas.openxmlformats.org/officeDocument/2006/relationships/image" Target="../media/image1418.png"/><Relationship Id="rId203" Type="http://schemas.openxmlformats.org/officeDocument/2006/relationships/image" Target="../media/image1420.png"/><Relationship Id="rId19" Type="http://schemas.openxmlformats.org/officeDocument/2006/relationships/image" Target="../media/image13280.png"/><Relationship Id="rId224" Type="http://schemas.openxmlformats.org/officeDocument/2006/relationships/customXml" Target="../ink/ink1452.xml"/><Relationship Id="rId245" Type="http://schemas.openxmlformats.org/officeDocument/2006/relationships/image" Target="../media/image1373.png"/><Relationship Id="rId266" Type="http://schemas.openxmlformats.org/officeDocument/2006/relationships/customXml" Target="../ink/ink1473.xml"/><Relationship Id="rId287" Type="http://schemas.openxmlformats.org/officeDocument/2006/relationships/image" Target="../media/image1432.png"/><Relationship Id="rId30" Type="http://schemas.openxmlformats.org/officeDocument/2006/relationships/customXml" Target="../ink/ink1385.xml"/><Relationship Id="rId147" Type="http://schemas.openxmlformats.org/officeDocument/2006/relationships/image" Target="../media/image1392.png"/><Relationship Id="rId168" Type="http://schemas.openxmlformats.org/officeDocument/2006/relationships/customXml" Target="../ink/ink1424.xml"/><Relationship Id="rId51" Type="http://schemas.openxmlformats.org/officeDocument/2006/relationships/image" Target="../media/image1344.png"/><Relationship Id="rId72" Type="http://schemas.openxmlformats.org/officeDocument/2006/relationships/customXml" Target="../ink/ink1406.xml"/><Relationship Id="rId189" Type="http://schemas.openxmlformats.org/officeDocument/2006/relationships/image" Target="../media/image14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1.xml"/><Relationship Id="rId63" Type="http://schemas.openxmlformats.org/officeDocument/2006/relationships/image" Target="../media/image32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80.png"/><Relationship Id="rId170" Type="http://schemas.openxmlformats.org/officeDocument/2006/relationships/customXml" Target="../ink/ink85.xml"/><Relationship Id="rId191" Type="http://schemas.openxmlformats.org/officeDocument/2006/relationships/image" Target="../media/image96.png"/><Relationship Id="rId205" Type="http://schemas.openxmlformats.org/officeDocument/2006/relationships/image" Target="../media/image103.png"/><Relationship Id="rId226" Type="http://schemas.openxmlformats.org/officeDocument/2006/relationships/customXml" Target="../ink/ink113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6.xml"/><Relationship Id="rId53" Type="http://schemas.openxmlformats.org/officeDocument/2006/relationships/image" Target="../media/image27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5.png"/><Relationship Id="rId5" Type="http://schemas.openxmlformats.org/officeDocument/2006/relationships/image" Target="../media/image3.png"/><Relationship Id="rId95" Type="http://schemas.openxmlformats.org/officeDocument/2006/relationships/image" Target="../media/image48.png"/><Relationship Id="rId160" Type="http://schemas.openxmlformats.org/officeDocument/2006/relationships/customXml" Target="../ink/ink80.xml"/><Relationship Id="rId181" Type="http://schemas.openxmlformats.org/officeDocument/2006/relationships/image" Target="../media/image91.png"/><Relationship Id="rId216" Type="http://schemas.openxmlformats.org/officeDocument/2006/relationships/customXml" Target="../ink/ink108.xml"/><Relationship Id="rId237" Type="http://schemas.openxmlformats.org/officeDocument/2006/relationships/image" Target="../media/image119.png"/><Relationship Id="rId22" Type="http://schemas.openxmlformats.org/officeDocument/2006/relationships/customXml" Target="../ink/ink11.xml"/><Relationship Id="rId43" Type="http://schemas.openxmlformats.org/officeDocument/2006/relationships/image" Target="../media/image22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0.png"/><Relationship Id="rId85" Type="http://schemas.openxmlformats.org/officeDocument/2006/relationships/image" Target="../media/image43.png"/><Relationship Id="rId150" Type="http://schemas.openxmlformats.org/officeDocument/2006/relationships/customXml" Target="../ink/ink75.xml"/><Relationship Id="rId171" Type="http://schemas.openxmlformats.org/officeDocument/2006/relationships/image" Target="../media/image86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4.png"/><Relationship Id="rId12" Type="http://schemas.openxmlformats.org/officeDocument/2006/relationships/customXml" Target="../ink/ink6.xml"/><Relationship Id="rId33" Type="http://schemas.openxmlformats.org/officeDocument/2006/relationships/image" Target="../media/image17.png"/><Relationship Id="rId108" Type="http://schemas.openxmlformats.org/officeDocument/2006/relationships/customXml" Target="../ink/ink54.xml"/><Relationship Id="rId129" Type="http://schemas.openxmlformats.org/officeDocument/2006/relationships/image" Target="../media/image65.png"/><Relationship Id="rId54" Type="http://schemas.openxmlformats.org/officeDocument/2006/relationships/customXml" Target="../ink/ink27.xml"/><Relationship Id="rId75" Type="http://schemas.openxmlformats.org/officeDocument/2006/relationships/image" Target="../media/image38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1.png"/><Relationship Id="rId182" Type="http://schemas.openxmlformats.org/officeDocument/2006/relationships/customXml" Target="../ink/ink91.xml"/><Relationship Id="rId217" Type="http://schemas.openxmlformats.org/officeDocument/2006/relationships/image" Target="../media/image109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44" Type="http://schemas.openxmlformats.org/officeDocument/2006/relationships/customXml" Target="../ink/ink22.xml"/><Relationship Id="rId65" Type="http://schemas.openxmlformats.org/officeDocument/2006/relationships/image" Target="../media/image33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6.png"/><Relationship Id="rId172" Type="http://schemas.openxmlformats.org/officeDocument/2006/relationships/customXml" Target="../ink/ink86.xml"/><Relationship Id="rId193" Type="http://schemas.openxmlformats.org/officeDocument/2006/relationships/image" Target="../media/image97.png"/><Relationship Id="rId207" Type="http://schemas.openxmlformats.org/officeDocument/2006/relationships/image" Target="../media/image104.png"/><Relationship Id="rId228" Type="http://schemas.openxmlformats.org/officeDocument/2006/relationships/customXml" Target="../ink/ink114.xml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34" Type="http://schemas.openxmlformats.org/officeDocument/2006/relationships/customXml" Target="../ink/ink17.xml"/><Relationship Id="rId55" Type="http://schemas.openxmlformats.org/officeDocument/2006/relationships/image" Target="../media/image28.png"/><Relationship Id="rId76" Type="http://schemas.openxmlformats.org/officeDocument/2006/relationships/customXml" Target="../ink/ink38.xml"/><Relationship Id="rId97" Type="http://schemas.openxmlformats.org/officeDocument/2006/relationships/image" Target="../media/image49.png"/><Relationship Id="rId120" Type="http://schemas.openxmlformats.org/officeDocument/2006/relationships/customXml" Target="../ink/ink60.xml"/><Relationship Id="rId141" Type="http://schemas.openxmlformats.org/officeDocument/2006/relationships/image" Target="../media/image71.png"/><Relationship Id="rId7" Type="http://schemas.openxmlformats.org/officeDocument/2006/relationships/image" Target="../media/image4.png"/><Relationship Id="rId162" Type="http://schemas.openxmlformats.org/officeDocument/2006/relationships/customXml" Target="../ink/ink81.xml"/><Relationship Id="rId183" Type="http://schemas.openxmlformats.org/officeDocument/2006/relationships/image" Target="../media/image92.png"/><Relationship Id="rId218" Type="http://schemas.openxmlformats.org/officeDocument/2006/relationships/customXml" Target="../ink/ink109.xml"/><Relationship Id="rId239" Type="http://schemas.openxmlformats.org/officeDocument/2006/relationships/image" Target="../media/image120.png"/><Relationship Id="rId24" Type="http://schemas.openxmlformats.org/officeDocument/2006/relationships/customXml" Target="../ink/ink12.xml"/><Relationship Id="rId45" Type="http://schemas.openxmlformats.org/officeDocument/2006/relationships/image" Target="../media/image23.png"/><Relationship Id="rId66" Type="http://schemas.openxmlformats.org/officeDocument/2006/relationships/customXml" Target="../ink/ink33.xml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131" Type="http://schemas.openxmlformats.org/officeDocument/2006/relationships/image" Target="../media/image66.png"/><Relationship Id="rId152" Type="http://schemas.openxmlformats.org/officeDocument/2006/relationships/customXml" Target="../ink/ink76.xml"/><Relationship Id="rId173" Type="http://schemas.openxmlformats.org/officeDocument/2006/relationships/image" Target="../media/image87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5.png"/><Relationship Id="rId240" Type="http://schemas.openxmlformats.org/officeDocument/2006/relationships/customXml" Target="../ink/ink120.xml"/><Relationship Id="rId14" Type="http://schemas.openxmlformats.org/officeDocument/2006/relationships/customXml" Target="../ink/ink7.xml"/><Relationship Id="rId35" Type="http://schemas.openxmlformats.org/officeDocument/2006/relationships/image" Target="../media/image18.png"/><Relationship Id="rId56" Type="http://schemas.openxmlformats.org/officeDocument/2006/relationships/customXml" Target="../ink/ink28.xml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1.png"/><Relationship Id="rId142" Type="http://schemas.openxmlformats.org/officeDocument/2006/relationships/customXml" Target="../ink/ink71.xml"/><Relationship Id="rId163" Type="http://schemas.openxmlformats.org/officeDocument/2006/relationships/image" Target="../media/image82.png"/><Relationship Id="rId184" Type="http://schemas.openxmlformats.org/officeDocument/2006/relationships/customXml" Target="../ink/ink92.xml"/><Relationship Id="rId219" Type="http://schemas.openxmlformats.org/officeDocument/2006/relationships/image" Target="../media/image110.png"/><Relationship Id="rId230" Type="http://schemas.openxmlformats.org/officeDocument/2006/relationships/customXml" Target="../ink/ink115.xml"/><Relationship Id="rId25" Type="http://schemas.openxmlformats.org/officeDocument/2006/relationships/image" Target="../media/image13.png"/><Relationship Id="rId46" Type="http://schemas.openxmlformats.org/officeDocument/2006/relationships/customXml" Target="../ink/ink23.xml"/><Relationship Id="rId67" Type="http://schemas.openxmlformats.org/officeDocument/2006/relationships/image" Target="../media/image34.png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32" Type="http://schemas.openxmlformats.org/officeDocument/2006/relationships/customXml" Target="../ink/ink66.xml"/><Relationship Id="rId153" Type="http://schemas.openxmlformats.org/officeDocument/2006/relationships/image" Target="../media/image77.png"/><Relationship Id="rId174" Type="http://schemas.openxmlformats.org/officeDocument/2006/relationships/customXml" Target="../ink/ink87.xml"/><Relationship Id="rId195" Type="http://schemas.openxmlformats.org/officeDocument/2006/relationships/image" Target="../media/image98.png"/><Relationship Id="rId209" Type="http://schemas.openxmlformats.org/officeDocument/2006/relationships/image" Target="../media/image105.png"/><Relationship Id="rId220" Type="http://schemas.openxmlformats.org/officeDocument/2006/relationships/customXml" Target="../ink/ink110.xml"/><Relationship Id="rId241" Type="http://schemas.openxmlformats.org/officeDocument/2006/relationships/image" Target="../media/image121.png"/><Relationship Id="rId15" Type="http://schemas.openxmlformats.org/officeDocument/2006/relationships/image" Target="../media/image8.png"/><Relationship Id="rId36" Type="http://schemas.openxmlformats.org/officeDocument/2006/relationships/customXml" Target="../ink/ink18.xml"/><Relationship Id="rId57" Type="http://schemas.openxmlformats.org/officeDocument/2006/relationships/image" Target="../media/image29.png"/><Relationship Id="rId106" Type="http://schemas.openxmlformats.org/officeDocument/2006/relationships/customXml" Target="../ink/ink53.xml"/><Relationship Id="rId127" Type="http://schemas.openxmlformats.org/officeDocument/2006/relationships/image" Target="../media/image64.png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1.xml"/><Relationship Id="rId143" Type="http://schemas.openxmlformats.org/officeDocument/2006/relationships/image" Target="../media/image72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5.png"/><Relationship Id="rId185" Type="http://schemas.openxmlformats.org/officeDocument/2006/relationships/image" Target="../media/image93.png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8.png"/><Relationship Id="rId236" Type="http://schemas.openxmlformats.org/officeDocument/2006/relationships/customXml" Target="../ink/ink118.xml"/><Relationship Id="rId26" Type="http://schemas.openxmlformats.org/officeDocument/2006/relationships/customXml" Target="../ink/ink13.xml"/><Relationship Id="rId231" Type="http://schemas.openxmlformats.org/officeDocument/2006/relationships/image" Target="../media/image116.png"/><Relationship Id="rId47" Type="http://schemas.openxmlformats.org/officeDocument/2006/relationships/image" Target="../media/image24.png"/><Relationship Id="rId68" Type="http://schemas.openxmlformats.org/officeDocument/2006/relationships/customXml" Target="../ink/ink34.xml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33" Type="http://schemas.openxmlformats.org/officeDocument/2006/relationships/image" Target="../media/image67.png"/><Relationship Id="rId154" Type="http://schemas.openxmlformats.org/officeDocument/2006/relationships/customXml" Target="../ink/ink77.xml"/><Relationship Id="rId175" Type="http://schemas.openxmlformats.org/officeDocument/2006/relationships/image" Target="../media/image88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1.png"/><Relationship Id="rId242" Type="http://schemas.openxmlformats.org/officeDocument/2006/relationships/customXml" Target="../ink/ink121.xml"/><Relationship Id="rId37" Type="http://schemas.openxmlformats.org/officeDocument/2006/relationships/image" Target="../media/image19.png"/><Relationship Id="rId58" Type="http://schemas.openxmlformats.org/officeDocument/2006/relationships/customXml" Target="../ink/ink29.xml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23" Type="http://schemas.openxmlformats.org/officeDocument/2006/relationships/image" Target="../media/image62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3.png"/><Relationship Id="rId186" Type="http://schemas.openxmlformats.org/officeDocument/2006/relationships/customXml" Target="../ink/ink93.xml"/><Relationship Id="rId211" Type="http://schemas.openxmlformats.org/officeDocument/2006/relationships/image" Target="../media/image106.png"/><Relationship Id="rId232" Type="http://schemas.openxmlformats.org/officeDocument/2006/relationships/customXml" Target="../ink/ink116.xml"/><Relationship Id="rId27" Type="http://schemas.openxmlformats.org/officeDocument/2006/relationships/image" Target="../media/image14.png"/><Relationship Id="rId48" Type="http://schemas.openxmlformats.org/officeDocument/2006/relationships/customXml" Target="../ink/ink24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8.png"/><Relationship Id="rId176" Type="http://schemas.openxmlformats.org/officeDocument/2006/relationships/customXml" Target="../ink/ink88.xml"/><Relationship Id="rId197" Type="http://schemas.openxmlformats.org/officeDocument/2006/relationships/image" Target="../media/image99.png"/><Relationship Id="rId201" Type="http://schemas.openxmlformats.org/officeDocument/2006/relationships/image" Target="../media/image101.png"/><Relationship Id="rId222" Type="http://schemas.openxmlformats.org/officeDocument/2006/relationships/customXml" Target="../ink/ink111.xml"/><Relationship Id="rId243" Type="http://schemas.openxmlformats.org/officeDocument/2006/relationships/image" Target="../media/image122.png"/><Relationship Id="rId17" Type="http://schemas.openxmlformats.org/officeDocument/2006/relationships/image" Target="../media/image9.png"/><Relationship Id="rId38" Type="http://schemas.openxmlformats.org/officeDocument/2006/relationships/customXml" Target="../ink/ink19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6.png"/><Relationship Id="rId145" Type="http://schemas.openxmlformats.org/officeDocument/2006/relationships/image" Target="../media/image73.png"/><Relationship Id="rId166" Type="http://schemas.openxmlformats.org/officeDocument/2006/relationships/customXml" Target="../ink/ink83.xml"/><Relationship Id="rId187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17.png"/><Relationship Id="rId28" Type="http://schemas.openxmlformats.org/officeDocument/2006/relationships/customXml" Target="../ink/ink14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56" Type="http://schemas.openxmlformats.org/officeDocument/2006/relationships/customXml" Target="../ink/ink78.xml"/><Relationship Id="rId177" Type="http://schemas.openxmlformats.org/officeDocument/2006/relationships/image" Target="../media/image89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2.png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3.png"/><Relationship Id="rId146" Type="http://schemas.openxmlformats.org/officeDocument/2006/relationships/customXml" Target="../ink/ink73.xml"/><Relationship Id="rId167" Type="http://schemas.openxmlformats.org/officeDocument/2006/relationships/image" Target="../media/image84.png"/><Relationship Id="rId188" Type="http://schemas.openxmlformats.org/officeDocument/2006/relationships/customXml" Target="../ink/ink94.xml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213" Type="http://schemas.openxmlformats.org/officeDocument/2006/relationships/image" Target="../media/image107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40" Type="http://schemas.openxmlformats.org/officeDocument/2006/relationships/customXml" Target="../ink/ink20.xml"/><Relationship Id="rId115" Type="http://schemas.openxmlformats.org/officeDocument/2006/relationships/image" Target="../media/image58.png"/><Relationship Id="rId136" Type="http://schemas.openxmlformats.org/officeDocument/2006/relationships/customXml" Target="../ink/ink68.xml"/><Relationship Id="rId157" Type="http://schemas.openxmlformats.org/officeDocument/2006/relationships/image" Target="../media/image79.png"/><Relationship Id="rId178" Type="http://schemas.openxmlformats.org/officeDocument/2006/relationships/customXml" Target="../ink/ink89.xml"/><Relationship Id="rId61" Type="http://schemas.openxmlformats.org/officeDocument/2006/relationships/image" Target="../media/image31.png"/><Relationship Id="rId82" Type="http://schemas.openxmlformats.org/officeDocument/2006/relationships/customXml" Target="../ink/ink41.xml"/><Relationship Id="rId199" Type="http://schemas.openxmlformats.org/officeDocument/2006/relationships/image" Target="../media/image100.png"/><Relationship Id="rId203" Type="http://schemas.openxmlformats.org/officeDocument/2006/relationships/image" Target="../media/image102.png"/><Relationship Id="rId19" Type="http://schemas.openxmlformats.org/officeDocument/2006/relationships/image" Target="../media/image10.png"/><Relationship Id="rId224" Type="http://schemas.openxmlformats.org/officeDocument/2006/relationships/customXml" Target="../ink/ink112.xml"/><Relationship Id="rId30" Type="http://schemas.openxmlformats.org/officeDocument/2006/relationships/customXml" Target="../ink/ink15.xml"/><Relationship Id="rId105" Type="http://schemas.openxmlformats.org/officeDocument/2006/relationships/image" Target="../media/image53.png"/><Relationship Id="rId126" Type="http://schemas.openxmlformats.org/officeDocument/2006/relationships/customXml" Target="../ink/ink63.xml"/><Relationship Id="rId147" Type="http://schemas.openxmlformats.org/officeDocument/2006/relationships/image" Target="../media/image74.png"/><Relationship Id="rId168" Type="http://schemas.openxmlformats.org/officeDocument/2006/relationships/customXml" Target="../ink/ink84.xml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7.png"/><Relationship Id="rId189" Type="http://schemas.openxmlformats.org/officeDocument/2006/relationships/image" Target="../media/image95.png"/><Relationship Id="rId3" Type="http://schemas.openxmlformats.org/officeDocument/2006/relationships/image" Target="../media/image2.png"/><Relationship Id="rId214" Type="http://schemas.openxmlformats.org/officeDocument/2006/relationships/customXml" Target="../ink/ink107.xml"/><Relationship Id="rId235" Type="http://schemas.openxmlformats.org/officeDocument/2006/relationships/image" Target="../media/image118.png"/><Relationship Id="rId116" Type="http://schemas.openxmlformats.org/officeDocument/2006/relationships/customXml" Target="../ink/ink58.xml"/><Relationship Id="rId137" Type="http://schemas.openxmlformats.org/officeDocument/2006/relationships/image" Target="../media/image69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62" Type="http://schemas.openxmlformats.org/officeDocument/2006/relationships/customXml" Target="../ink/ink31.xml"/><Relationship Id="rId83" Type="http://schemas.openxmlformats.org/officeDocument/2006/relationships/image" Target="../media/image42.png"/><Relationship Id="rId179" Type="http://schemas.openxmlformats.org/officeDocument/2006/relationships/image" Target="../media/image90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0.png"/><Relationship Id="rId21" Type="http://schemas.openxmlformats.org/officeDocument/2006/relationships/image" Target="../media/image132.png"/><Relationship Id="rId42" Type="http://schemas.openxmlformats.org/officeDocument/2006/relationships/customXml" Target="../ink/ink142.xml"/><Relationship Id="rId63" Type="http://schemas.openxmlformats.org/officeDocument/2006/relationships/image" Target="../media/image153.png"/><Relationship Id="rId84" Type="http://schemas.openxmlformats.org/officeDocument/2006/relationships/customXml" Target="../ink/ink163.xml"/><Relationship Id="rId138" Type="http://schemas.openxmlformats.org/officeDocument/2006/relationships/customXml" Target="../ink/ink190.xml"/><Relationship Id="rId159" Type="http://schemas.openxmlformats.org/officeDocument/2006/relationships/image" Target="../media/image201.png"/><Relationship Id="rId170" Type="http://schemas.openxmlformats.org/officeDocument/2006/relationships/customXml" Target="../ink/ink206.xml"/><Relationship Id="rId191" Type="http://schemas.openxmlformats.org/officeDocument/2006/relationships/image" Target="../media/image217.png"/><Relationship Id="rId205" Type="http://schemas.openxmlformats.org/officeDocument/2006/relationships/image" Target="../media/image224.png"/><Relationship Id="rId107" Type="http://schemas.openxmlformats.org/officeDocument/2006/relationships/image" Target="../media/image175.png"/><Relationship Id="rId11" Type="http://schemas.openxmlformats.org/officeDocument/2006/relationships/image" Target="../media/image127.png"/><Relationship Id="rId32" Type="http://schemas.openxmlformats.org/officeDocument/2006/relationships/customXml" Target="../ink/ink137.xml"/><Relationship Id="rId53" Type="http://schemas.openxmlformats.org/officeDocument/2006/relationships/image" Target="../media/image148.png"/><Relationship Id="rId74" Type="http://schemas.openxmlformats.org/officeDocument/2006/relationships/customXml" Target="../ink/ink158.xml"/><Relationship Id="rId128" Type="http://schemas.openxmlformats.org/officeDocument/2006/relationships/customXml" Target="../ink/ink185.xml"/><Relationship Id="rId149" Type="http://schemas.openxmlformats.org/officeDocument/2006/relationships/image" Target="../media/image196.png"/><Relationship Id="rId5" Type="http://schemas.openxmlformats.org/officeDocument/2006/relationships/image" Target="../media/image124.png"/><Relationship Id="rId95" Type="http://schemas.openxmlformats.org/officeDocument/2006/relationships/image" Target="../media/image169.png"/><Relationship Id="rId160" Type="http://schemas.openxmlformats.org/officeDocument/2006/relationships/customXml" Target="../ink/ink201.xml"/><Relationship Id="rId181" Type="http://schemas.openxmlformats.org/officeDocument/2006/relationships/image" Target="../media/image212.png"/><Relationship Id="rId216" Type="http://schemas.openxmlformats.org/officeDocument/2006/relationships/customXml" Target="../ink/ink229.xml"/><Relationship Id="rId22" Type="http://schemas.openxmlformats.org/officeDocument/2006/relationships/customXml" Target="../ink/ink132.xml"/><Relationship Id="rId43" Type="http://schemas.openxmlformats.org/officeDocument/2006/relationships/image" Target="../media/image143.png"/><Relationship Id="rId64" Type="http://schemas.openxmlformats.org/officeDocument/2006/relationships/customXml" Target="../ink/ink153.xml"/><Relationship Id="rId118" Type="http://schemas.openxmlformats.org/officeDocument/2006/relationships/customXml" Target="../ink/ink180.xml"/><Relationship Id="rId139" Type="http://schemas.openxmlformats.org/officeDocument/2006/relationships/image" Target="../media/image191.png"/><Relationship Id="rId85" Type="http://schemas.openxmlformats.org/officeDocument/2006/relationships/image" Target="../media/image164.png"/><Relationship Id="rId150" Type="http://schemas.openxmlformats.org/officeDocument/2006/relationships/customXml" Target="../ink/ink196.xml"/><Relationship Id="rId171" Type="http://schemas.openxmlformats.org/officeDocument/2006/relationships/image" Target="../media/image207.png"/><Relationship Id="rId192" Type="http://schemas.openxmlformats.org/officeDocument/2006/relationships/customXml" Target="../ink/ink217.xml"/><Relationship Id="rId206" Type="http://schemas.openxmlformats.org/officeDocument/2006/relationships/customXml" Target="../ink/ink224.xml"/><Relationship Id="rId12" Type="http://schemas.openxmlformats.org/officeDocument/2006/relationships/customXml" Target="../ink/ink127.xml"/><Relationship Id="rId33" Type="http://schemas.openxmlformats.org/officeDocument/2006/relationships/image" Target="../media/image138.png"/><Relationship Id="rId108" Type="http://schemas.openxmlformats.org/officeDocument/2006/relationships/customXml" Target="../ink/ink175.xml"/><Relationship Id="rId129" Type="http://schemas.openxmlformats.org/officeDocument/2006/relationships/image" Target="../media/image186.png"/><Relationship Id="rId54" Type="http://schemas.openxmlformats.org/officeDocument/2006/relationships/customXml" Target="../ink/ink148.xml"/><Relationship Id="rId75" Type="http://schemas.openxmlformats.org/officeDocument/2006/relationships/image" Target="../media/image159.png"/><Relationship Id="rId96" Type="http://schemas.openxmlformats.org/officeDocument/2006/relationships/customXml" Target="../ink/ink169.xml"/><Relationship Id="rId140" Type="http://schemas.openxmlformats.org/officeDocument/2006/relationships/customXml" Target="../ink/ink191.xml"/><Relationship Id="rId161" Type="http://schemas.openxmlformats.org/officeDocument/2006/relationships/image" Target="../media/image202.png"/><Relationship Id="rId182" Type="http://schemas.openxmlformats.org/officeDocument/2006/relationships/customXml" Target="../ink/ink212.xml"/><Relationship Id="rId217" Type="http://schemas.openxmlformats.org/officeDocument/2006/relationships/image" Target="../media/image230.png"/><Relationship Id="rId6" Type="http://schemas.openxmlformats.org/officeDocument/2006/relationships/customXml" Target="../ink/ink124.xml"/><Relationship Id="rId23" Type="http://schemas.openxmlformats.org/officeDocument/2006/relationships/image" Target="../media/image133.png"/><Relationship Id="rId119" Type="http://schemas.openxmlformats.org/officeDocument/2006/relationships/image" Target="../media/image181.png"/><Relationship Id="rId44" Type="http://schemas.openxmlformats.org/officeDocument/2006/relationships/customXml" Target="../ink/ink143.xml"/><Relationship Id="rId65" Type="http://schemas.openxmlformats.org/officeDocument/2006/relationships/image" Target="../media/image154.png"/><Relationship Id="rId86" Type="http://schemas.openxmlformats.org/officeDocument/2006/relationships/customXml" Target="../ink/ink164.xml"/><Relationship Id="rId130" Type="http://schemas.openxmlformats.org/officeDocument/2006/relationships/customXml" Target="../ink/ink186.xml"/><Relationship Id="rId151" Type="http://schemas.openxmlformats.org/officeDocument/2006/relationships/image" Target="../media/image197.png"/><Relationship Id="rId172" Type="http://schemas.openxmlformats.org/officeDocument/2006/relationships/customXml" Target="../ink/ink207.xml"/><Relationship Id="rId193" Type="http://schemas.openxmlformats.org/officeDocument/2006/relationships/image" Target="../media/image218.png"/><Relationship Id="rId207" Type="http://schemas.openxmlformats.org/officeDocument/2006/relationships/image" Target="../media/image225.png"/><Relationship Id="rId13" Type="http://schemas.openxmlformats.org/officeDocument/2006/relationships/image" Target="../media/image128.png"/><Relationship Id="rId109" Type="http://schemas.openxmlformats.org/officeDocument/2006/relationships/image" Target="../media/image176.png"/><Relationship Id="rId34" Type="http://schemas.openxmlformats.org/officeDocument/2006/relationships/customXml" Target="../ink/ink138.xml"/><Relationship Id="rId55" Type="http://schemas.openxmlformats.org/officeDocument/2006/relationships/image" Target="../media/image149.png"/><Relationship Id="rId76" Type="http://schemas.openxmlformats.org/officeDocument/2006/relationships/customXml" Target="../ink/ink159.xml"/><Relationship Id="rId97" Type="http://schemas.openxmlformats.org/officeDocument/2006/relationships/image" Target="../media/image170.png"/><Relationship Id="rId120" Type="http://schemas.openxmlformats.org/officeDocument/2006/relationships/customXml" Target="../ink/ink181.xml"/><Relationship Id="rId141" Type="http://schemas.openxmlformats.org/officeDocument/2006/relationships/image" Target="../media/image192.png"/><Relationship Id="rId7" Type="http://schemas.openxmlformats.org/officeDocument/2006/relationships/image" Target="../media/image125.png"/><Relationship Id="rId162" Type="http://schemas.openxmlformats.org/officeDocument/2006/relationships/customXml" Target="../ink/ink202.xml"/><Relationship Id="rId183" Type="http://schemas.openxmlformats.org/officeDocument/2006/relationships/image" Target="../media/image213.png"/><Relationship Id="rId218" Type="http://schemas.openxmlformats.org/officeDocument/2006/relationships/customXml" Target="../ink/ink230.xml"/><Relationship Id="rId24" Type="http://schemas.openxmlformats.org/officeDocument/2006/relationships/customXml" Target="../ink/ink133.xml"/><Relationship Id="rId45" Type="http://schemas.openxmlformats.org/officeDocument/2006/relationships/image" Target="../media/image144.png"/><Relationship Id="rId66" Type="http://schemas.openxmlformats.org/officeDocument/2006/relationships/customXml" Target="../ink/ink154.xml"/><Relationship Id="rId87" Type="http://schemas.openxmlformats.org/officeDocument/2006/relationships/image" Target="../media/image165.png"/><Relationship Id="rId110" Type="http://schemas.openxmlformats.org/officeDocument/2006/relationships/customXml" Target="../ink/ink176.xml"/><Relationship Id="rId131" Type="http://schemas.openxmlformats.org/officeDocument/2006/relationships/image" Target="../media/image187.png"/><Relationship Id="rId152" Type="http://schemas.openxmlformats.org/officeDocument/2006/relationships/customXml" Target="../ink/ink197.xml"/><Relationship Id="rId173" Type="http://schemas.openxmlformats.org/officeDocument/2006/relationships/image" Target="../media/image208.png"/><Relationship Id="rId194" Type="http://schemas.openxmlformats.org/officeDocument/2006/relationships/customXml" Target="../ink/ink218.xml"/><Relationship Id="rId208" Type="http://schemas.openxmlformats.org/officeDocument/2006/relationships/customXml" Target="../ink/ink225.xml"/><Relationship Id="rId14" Type="http://schemas.openxmlformats.org/officeDocument/2006/relationships/customXml" Target="../ink/ink128.xml"/><Relationship Id="rId30" Type="http://schemas.openxmlformats.org/officeDocument/2006/relationships/customXml" Target="../ink/ink136.xml"/><Relationship Id="rId35" Type="http://schemas.openxmlformats.org/officeDocument/2006/relationships/image" Target="../media/image139.png"/><Relationship Id="rId56" Type="http://schemas.openxmlformats.org/officeDocument/2006/relationships/customXml" Target="../ink/ink149.xml"/><Relationship Id="rId77" Type="http://schemas.openxmlformats.org/officeDocument/2006/relationships/image" Target="../media/image160.png"/><Relationship Id="rId100" Type="http://schemas.openxmlformats.org/officeDocument/2006/relationships/customXml" Target="../ink/ink171.xml"/><Relationship Id="rId105" Type="http://schemas.openxmlformats.org/officeDocument/2006/relationships/image" Target="../media/image174.png"/><Relationship Id="rId126" Type="http://schemas.openxmlformats.org/officeDocument/2006/relationships/customXml" Target="../ink/ink184.xml"/><Relationship Id="rId147" Type="http://schemas.openxmlformats.org/officeDocument/2006/relationships/image" Target="../media/image195.png"/><Relationship Id="rId168" Type="http://schemas.openxmlformats.org/officeDocument/2006/relationships/customXml" Target="../ink/ink205.xml"/><Relationship Id="rId8" Type="http://schemas.openxmlformats.org/officeDocument/2006/relationships/customXml" Target="../ink/ink125.xml"/><Relationship Id="rId51" Type="http://schemas.openxmlformats.org/officeDocument/2006/relationships/image" Target="../media/image147.png"/><Relationship Id="rId72" Type="http://schemas.openxmlformats.org/officeDocument/2006/relationships/customXml" Target="../ink/ink157.xml"/><Relationship Id="rId93" Type="http://schemas.openxmlformats.org/officeDocument/2006/relationships/image" Target="../media/image168.png"/><Relationship Id="rId98" Type="http://schemas.openxmlformats.org/officeDocument/2006/relationships/customXml" Target="../ink/ink170.xml"/><Relationship Id="rId121" Type="http://schemas.openxmlformats.org/officeDocument/2006/relationships/image" Target="../media/image182.png"/><Relationship Id="rId142" Type="http://schemas.openxmlformats.org/officeDocument/2006/relationships/customXml" Target="../ink/ink192.xml"/><Relationship Id="rId163" Type="http://schemas.openxmlformats.org/officeDocument/2006/relationships/image" Target="../media/image203.png"/><Relationship Id="rId184" Type="http://schemas.openxmlformats.org/officeDocument/2006/relationships/customXml" Target="../ink/ink213.xml"/><Relationship Id="rId189" Type="http://schemas.openxmlformats.org/officeDocument/2006/relationships/image" Target="../media/image216.png"/><Relationship Id="rId219" Type="http://schemas.openxmlformats.org/officeDocument/2006/relationships/image" Target="../media/image231.png"/><Relationship Id="rId3" Type="http://schemas.openxmlformats.org/officeDocument/2006/relationships/image" Target="../media/image123.png"/><Relationship Id="rId214" Type="http://schemas.openxmlformats.org/officeDocument/2006/relationships/customXml" Target="../ink/ink228.xml"/><Relationship Id="rId25" Type="http://schemas.openxmlformats.org/officeDocument/2006/relationships/image" Target="../media/image134.png"/><Relationship Id="rId46" Type="http://schemas.openxmlformats.org/officeDocument/2006/relationships/customXml" Target="../ink/ink144.xml"/><Relationship Id="rId67" Type="http://schemas.openxmlformats.org/officeDocument/2006/relationships/image" Target="../media/image155.png"/><Relationship Id="rId116" Type="http://schemas.openxmlformats.org/officeDocument/2006/relationships/customXml" Target="../ink/ink179.xml"/><Relationship Id="rId137" Type="http://schemas.openxmlformats.org/officeDocument/2006/relationships/image" Target="../media/image190.png"/><Relationship Id="rId158" Type="http://schemas.openxmlformats.org/officeDocument/2006/relationships/customXml" Target="../ink/ink200.xml"/><Relationship Id="rId20" Type="http://schemas.openxmlformats.org/officeDocument/2006/relationships/customXml" Target="../ink/ink131.xml"/><Relationship Id="rId41" Type="http://schemas.openxmlformats.org/officeDocument/2006/relationships/image" Target="../media/image142.png"/><Relationship Id="rId62" Type="http://schemas.openxmlformats.org/officeDocument/2006/relationships/customXml" Target="../ink/ink152.xml"/><Relationship Id="rId83" Type="http://schemas.openxmlformats.org/officeDocument/2006/relationships/image" Target="../media/image163.png"/><Relationship Id="rId88" Type="http://schemas.openxmlformats.org/officeDocument/2006/relationships/customXml" Target="../ink/ink165.xml"/><Relationship Id="rId111" Type="http://schemas.openxmlformats.org/officeDocument/2006/relationships/image" Target="../media/image177.png"/><Relationship Id="rId132" Type="http://schemas.openxmlformats.org/officeDocument/2006/relationships/customXml" Target="../ink/ink187.xml"/><Relationship Id="rId153" Type="http://schemas.openxmlformats.org/officeDocument/2006/relationships/image" Target="../media/image198.png"/><Relationship Id="rId174" Type="http://schemas.openxmlformats.org/officeDocument/2006/relationships/customXml" Target="../ink/ink208.xml"/><Relationship Id="rId179" Type="http://schemas.openxmlformats.org/officeDocument/2006/relationships/image" Target="../media/image211.png"/><Relationship Id="rId195" Type="http://schemas.openxmlformats.org/officeDocument/2006/relationships/image" Target="../media/image219.png"/><Relationship Id="rId209" Type="http://schemas.openxmlformats.org/officeDocument/2006/relationships/image" Target="../media/image226.png"/><Relationship Id="rId190" Type="http://schemas.openxmlformats.org/officeDocument/2006/relationships/customXml" Target="../ink/ink216.xml"/><Relationship Id="rId204" Type="http://schemas.openxmlformats.org/officeDocument/2006/relationships/customXml" Target="../ink/ink223.xml"/><Relationship Id="rId15" Type="http://schemas.openxmlformats.org/officeDocument/2006/relationships/image" Target="../media/image129.png"/><Relationship Id="rId36" Type="http://schemas.openxmlformats.org/officeDocument/2006/relationships/customXml" Target="../ink/ink139.xml"/><Relationship Id="rId57" Type="http://schemas.openxmlformats.org/officeDocument/2006/relationships/image" Target="../media/image150.png"/><Relationship Id="rId106" Type="http://schemas.openxmlformats.org/officeDocument/2006/relationships/customXml" Target="../ink/ink174.xml"/><Relationship Id="rId127" Type="http://schemas.openxmlformats.org/officeDocument/2006/relationships/image" Target="../media/image185.png"/><Relationship Id="rId10" Type="http://schemas.openxmlformats.org/officeDocument/2006/relationships/customXml" Target="../ink/ink126.xml"/><Relationship Id="rId31" Type="http://schemas.openxmlformats.org/officeDocument/2006/relationships/image" Target="../media/image137.png"/><Relationship Id="rId52" Type="http://schemas.openxmlformats.org/officeDocument/2006/relationships/customXml" Target="../ink/ink147.xml"/><Relationship Id="rId73" Type="http://schemas.openxmlformats.org/officeDocument/2006/relationships/image" Target="../media/image158.png"/><Relationship Id="rId78" Type="http://schemas.openxmlformats.org/officeDocument/2006/relationships/customXml" Target="../ink/ink160.xml"/><Relationship Id="rId94" Type="http://schemas.openxmlformats.org/officeDocument/2006/relationships/customXml" Target="../ink/ink168.xml"/><Relationship Id="rId99" Type="http://schemas.openxmlformats.org/officeDocument/2006/relationships/image" Target="../media/image171.png"/><Relationship Id="rId101" Type="http://schemas.openxmlformats.org/officeDocument/2006/relationships/image" Target="../media/image172.png"/><Relationship Id="rId122" Type="http://schemas.openxmlformats.org/officeDocument/2006/relationships/customXml" Target="../ink/ink182.xml"/><Relationship Id="rId143" Type="http://schemas.openxmlformats.org/officeDocument/2006/relationships/image" Target="../media/image193.png"/><Relationship Id="rId148" Type="http://schemas.openxmlformats.org/officeDocument/2006/relationships/customXml" Target="../ink/ink195.xml"/><Relationship Id="rId164" Type="http://schemas.openxmlformats.org/officeDocument/2006/relationships/customXml" Target="../ink/ink203.xml"/><Relationship Id="rId169" Type="http://schemas.openxmlformats.org/officeDocument/2006/relationships/image" Target="../media/image206.png"/><Relationship Id="rId185" Type="http://schemas.openxmlformats.org/officeDocument/2006/relationships/image" Target="../media/image214.png"/><Relationship Id="rId4" Type="http://schemas.openxmlformats.org/officeDocument/2006/relationships/customXml" Target="../ink/ink123.xml"/><Relationship Id="rId9" Type="http://schemas.openxmlformats.org/officeDocument/2006/relationships/image" Target="../media/image126.png"/><Relationship Id="rId180" Type="http://schemas.openxmlformats.org/officeDocument/2006/relationships/customXml" Target="../ink/ink211.xml"/><Relationship Id="rId210" Type="http://schemas.openxmlformats.org/officeDocument/2006/relationships/customXml" Target="../ink/ink226.xml"/><Relationship Id="rId215" Type="http://schemas.openxmlformats.org/officeDocument/2006/relationships/image" Target="../media/image229.png"/><Relationship Id="rId26" Type="http://schemas.openxmlformats.org/officeDocument/2006/relationships/customXml" Target="../ink/ink134.xml"/><Relationship Id="rId47" Type="http://schemas.openxmlformats.org/officeDocument/2006/relationships/image" Target="../media/image145.png"/><Relationship Id="rId68" Type="http://schemas.openxmlformats.org/officeDocument/2006/relationships/customXml" Target="../ink/ink155.xml"/><Relationship Id="rId89" Type="http://schemas.openxmlformats.org/officeDocument/2006/relationships/image" Target="../media/image166.png"/><Relationship Id="rId112" Type="http://schemas.openxmlformats.org/officeDocument/2006/relationships/customXml" Target="../ink/ink177.xml"/><Relationship Id="rId133" Type="http://schemas.openxmlformats.org/officeDocument/2006/relationships/image" Target="../media/image188.png"/><Relationship Id="rId154" Type="http://schemas.openxmlformats.org/officeDocument/2006/relationships/customXml" Target="../ink/ink198.xml"/><Relationship Id="rId175" Type="http://schemas.openxmlformats.org/officeDocument/2006/relationships/image" Target="../media/image209.png"/><Relationship Id="rId196" Type="http://schemas.openxmlformats.org/officeDocument/2006/relationships/customXml" Target="../ink/ink219.xml"/><Relationship Id="rId200" Type="http://schemas.openxmlformats.org/officeDocument/2006/relationships/customXml" Target="../ink/ink221.xml"/><Relationship Id="rId16" Type="http://schemas.openxmlformats.org/officeDocument/2006/relationships/customXml" Target="../ink/ink129.xml"/><Relationship Id="rId37" Type="http://schemas.openxmlformats.org/officeDocument/2006/relationships/image" Target="../media/image140.png"/><Relationship Id="rId58" Type="http://schemas.openxmlformats.org/officeDocument/2006/relationships/customXml" Target="../ink/ink150.xml"/><Relationship Id="rId79" Type="http://schemas.openxmlformats.org/officeDocument/2006/relationships/image" Target="../media/image161.png"/><Relationship Id="rId102" Type="http://schemas.openxmlformats.org/officeDocument/2006/relationships/customXml" Target="../ink/ink172.xml"/><Relationship Id="rId123" Type="http://schemas.openxmlformats.org/officeDocument/2006/relationships/image" Target="../media/image183.png"/><Relationship Id="rId144" Type="http://schemas.openxmlformats.org/officeDocument/2006/relationships/customXml" Target="../ink/ink193.xml"/><Relationship Id="rId90" Type="http://schemas.openxmlformats.org/officeDocument/2006/relationships/customXml" Target="../ink/ink166.xml"/><Relationship Id="rId165" Type="http://schemas.openxmlformats.org/officeDocument/2006/relationships/image" Target="../media/image204.png"/><Relationship Id="rId186" Type="http://schemas.openxmlformats.org/officeDocument/2006/relationships/customXml" Target="../ink/ink214.xml"/><Relationship Id="rId211" Type="http://schemas.openxmlformats.org/officeDocument/2006/relationships/image" Target="../media/image227.png"/><Relationship Id="rId27" Type="http://schemas.openxmlformats.org/officeDocument/2006/relationships/image" Target="../media/image135.png"/><Relationship Id="rId48" Type="http://schemas.openxmlformats.org/officeDocument/2006/relationships/customXml" Target="../ink/ink145.xml"/><Relationship Id="rId69" Type="http://schemas.openxmlformats.org/officeDocument/2006/relationships/image" Target="../media/image156.png"/><Relationship Id="rId113" Type="http://schemas.openxmlformats.org/officeDocument/2006/relationships/image" Target="../media/image178.png"/><Relationship Id="rId134" Type="http://schemas.openxmlformats.org/officeDocument/2006/relationships/customXml" Target="../ink/ink188.xml"/><Relationship Id="rId80" Type="http://schemas.openxmlformats.org/officeDocument/2006/relationships/customXml" Target="../ink/ink161.xml"/><Relationship Id="rId155" Type="http://schemas.openxmlformats.org/officeDocument/2006/relationships/image" Target="../media/image199.png"/><Relationship Id="rId176" Type="http://schemas.openxmlformats.org/officeDocument/2006/relationships/customXml" Target="../ink/ink209.xml"/><Relationship Id="rId197" Type="http://schemas.openxmlformats.org/officeDocument/2006/relationships/image" Target="../media/image220.png"/><Relationship Id="rId201" Type="http://schemas.openxmlformats.org/officeDocument/2006/relationships/image" Target="../media/image222.png"/><Relationship Id="rId17" Type="http://schemas.openxmlformats.org/officeDocument/2006/relationships/image" Target="../media/image130.png"/><Relationship Id="rId38" Type="http://schemas.openxmlformats.org/officeDocument/2006/relationships/customXml" Target="../ink/ink140.xml"/><Relationship Id="rId59" Type="http://schemas.openxmlformats.org/officeDocument/2006/relationships/image" Target="../media/image151.png"/><Relationship Id="rId103" Type="http://schemas.openxmlformats.org/officeDocument/2006/relationships/image" Target="../media/image173.png"/><Relationship Id="rId124" Type="http://schemas.openxmlformats.org/officeDocument/2006/relationships/customXml" Target="../ink/ink183.xml"/><Relationship Id="rId70" Type="http://schemas.openxmlformats.org/officeDocument/2006/relationships/customXml" Target="../ink/ink156.xml"/><Relationship Id="rId91" Type="http://schemas.openxmlformats.org/officeDocument/2006/relationships/image" Target="../media/image167.png"/><Relationship Id="rId145" Type="http://schemas.openxmlformats.org/officeDocument/2006/relationships/image" Target="../media/image194.png"/><Relationship Id="rId166" Type="http://schemas.openxmlformats.org/officeDocument/2006/relationships/customXml" Target="../ink/ink204.xml"/><Relationship Id="rId187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27.xml"/><Relationship Id="rId28" Type="http://schemas.openxmlformats.org/officeDocument/2006/relationships/customXml" Target="../ink/ink135.xml"/><Relationship Id="rId49" Type="http://schemas.openxmlformats.org/officeDocument/2006/relationships/image" Target="../media/image146.png"/><Relationship Id="rId114" Type="http://schemas.openxmlformats.org/officeDocument/2006/relationships/customXml" Target="../ink/ink178.xml"/><Relationship Id="rId60" Type="http://schemas.openxmlformats.org/officeDocument/2006/relationships/customXml" Target="../ink/ink151.xml"/><Relationship Id="rId81" Type="http://schemas.openxmlformats.org/officeDocument/2006/relationships/image" Target="../media/image162.png"/><Relationship Id="rId135" Type="http://schemas.openxmlformats.org/officeDocument/2006/relationships/image" Target="../media/image189.png"/><Relationship Id="rId156" Type="http://schemas.openxmlformats.org/officeDocument/2006/relationships/customXml" Target="../ink/ink199.xml"/><Relationship Id="rId177" Type="http://schemas.openxmlformats.org/officeDocument/2006/relationships/image" Target="../media/image210.png"/><Relationship Id="rId198" Type="http://schemas.openxmlformats.org/officeDocument/2006/relationships/customXml" Target="../ink/ink220.xml"/><Relationship Id="rId202" Type="http://schemas.openxmlformats.org/officeDocument/2006/relationships/customXml" Target="../ink/ink222.xml"/><Relationship Id="rId18" Type="http://schemas.openxmlformats.org/officeDocument/2006/relationships/customXml" Target="../ink/ink130.xml"/><Relationship Id="rId39" Type="http://schemas.openxmlformats.org/officeDocument/2006/relationships/image" Target="../media/image141.png"/><Relationship Id="rId50" Type="http://schemas.openxmlformats.org/officeDocument/2006/relationships/customXml" Target="../ink/ink146.xml"/><Relationship Id="rId104" Type="http://schemas.openxmlformats.org/officeDocument/2006/relationships/customXml" Target="../ink/ink173.xml"/><Relationship Id="rId125" Type="http://schemas.openxmlformats.org/officeDocument/2006/relationships/image" Target="../media/image184.png"/><Relationship Id="rId146" Type="http://schemas.openxmlformats.org/officeDocument/2006/relationships/customXml" Target="../ink/ink194.xml"/><Relationship Id="rId167" Type="http://schemas.openxmlformats.org/officeDocument/2006/relationships/image" Target="../media/image205.png"/><Relationship Id="rId188" Type="http://schemas.openxmlformats.org/officeDocument/2006/relationships/customXml" Target="../ink/ink215.xml"/><Relationship Id="rId71" Type="http://schemas.openxmlformats.org/officeDocument/2006/relationships/image" Target="../media/image157.png"/><Relationship Id="rId92" Type="http://schemas.openxmlformats.org/officeDocument/2006/relationships/customXml" Target="../ink/ink167.xml"/><Relationship Id="rId213" Type="http://schemas.openxmlformats.org/officeDocument/2006/relationships/image" Target="../media/image228.png"/><Relationship Id="rId2" Type="http://schemas.openxmlformats.org/officeDocument/2006/relationships/customXml" Target="../ink/ink122.xml"/><Relationship Id="rId29" Type="http://schemas.openxmlformats.org/officeDocument/2006/relationships/image" Target="../media/image136.png"/><Relationship Id="rId40" Type="http://schemas.openxmlformats.org/officeDocument/2006/relationships/customXml" Target="../ink/ink141.xml"/><Relationship Id="rId115" Type="http://schemas.openxmlformats.org/officeDocument/2006/relationships/image" Target="../media/image179.png"/><Relationship Id="rId136" Type="http://schemas.openxmlformats.org/officeDocument/2006/relationships/customXml" Target="../ink/ink189.xml"/><Relationship Id="rId157" Type="http://schemas.openxmlformats.org/officeDocument/2006/relationships/image" Target="../media/image200.png"/><Relationship Id="rId178" Type="http://schemas.openxmlformats.org/officeDocument/2006/relationships/customXml" Target="../ink/ink210.xml"/><Relationship Id="rId61" Type="http://schemas.openxmlformats.org/officeDocument/2006/relationships/image" Target="../media/image152.png"/><Relationship Id="rId82" Type="http://schemas.openxmlformats.org/officeDocument/2006/relationships/customXml" Target="../ink/ink162.xml"/><Relationship Id="rId199" Type="http://schemas.openxmlformats.org/officeDocument/2006/relationships/image" Target="../media/image221.png"/><Relationship Id="rId203" Type="http://schemas.openxmlformats.org/officeDocument/2006/relationships/image" Target="../media/image223.png"/><Relationship Id="rId19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9.png"/><Relationship Id="rId299" Type="http://schemas.openxmlformats.org/officeDocument/2006/relationships/image" Target="../media/image380.png"/><Relationship Id="rId21" Type="http://schemas.openxmlformats.org/officeDocument/2006/relationships/image" Target="../media/image241.png"/><Relationship Id="rId63" Type="http://schemas.openxmlformats.org/officeDocument/2006/relationships/image" Target="../media/image262.png"/><Relationship Id="rId159" Type="http://schemas.openxmlformats.org/officeDocument/2006/relationships/image" Target="../media/image310.png"/><Relationship Id="rId324" Type="http://schemas.openxmlformats.org/officeDocument/2006/relationships/customXml" Target="../ink/ink392.xml"/><Relationship Id="rId170" Type="http://schemas.openxmlformats.org/officeDocument/2006/relationships/customXml" Target="../ink/ink315.xml"/><Relationship Id="rId226" Type="http://schemas.openxmlformats.org/officeDocument/2006/relationships/customXml" Target="../ink/ink343.xml"/><Relationship Id="rId268" Type="http://schemas.openxmlformats.org/officeDocument/2006/relationships/customXml" Target="../ink/ink364.xml"/><Relationship Id="rId32" Type="http://schemas.openxmlformats.org/officeDocument/2006/relationships/customXml" Target="../ink/ink246.xml"/><Relationship Id="rId74" Type="http://schemas.openxmlformats.org/officeDocument/2006/relationships/customXml" Target="../ink/ink267.xml"/><Relationship Id="rId128" Type="http://schemas.openxmlformats.org/officeDocument/2006/relationships/customXml" Target="../ink/ink294.xml"/><Relationship Id="rId335" Type="http://schemas.openxmlformats.org/officeDocument/2006/relationships/image" Target="../media/image398.png"/><Relationship Id="rId5" Type="http://schemas.openxmlformats.org/officeDocument/2006/relationships/image" Target="../media/image233.png"/><Relationship Id="rId181" Type="http://schemas.openxmlformats.org/officeDocument/2006/relationships/image" Target="../media/image321.png"/><Relationship Id="rId237" Type="http://schemas.openxmlformats.org/officeDocument/2006/relationships/image" Target="../media/image349.png"/><Relationship Id="rId279" Type="http://schemas.openxmlformats.org/officeDocument/2006/relationships/image" Target="../media/image370.png"/><Relationship Id="rId43" Type="http://schemas.openxmlformats.org/officeDocument/2006/relationships/image" Target="../media/image252.png"/><Relationship Id="rId139" Type="http://schemas.openxmlformats.org/officeDocument/2006/relationships/image" Target="../media/image300.png"/><Relationship Id="rId290" Type="http://schemas.openxmlformats.org/officeDocument/2006/relationships/customXml" Target="../ink/ink375.xml"/><Relationship Id="rId304" Type="http://schemas.openxmlformats.org/officeDocument/2006/relationships/customXml" Target="../ink/ink382.xml"/><Relationship Id="rId346" Type="http://schemas.openxmlformats.org/officeDocument/2006/relationships/customXml" Target="../ink/ink403.xml"/><Relationship Id="rId85" Type="http://schemas.openxmlformats.org/officeDocument/2006/relationships/image" Target="../media/image273.png"/><Relationship Id="rId150" Type="http://schemas.openxmlformats.org/officeDocument/2006/relationships/customXml" Target="../ink/ink305.xml"/><Relationship Id="rId192" Type="http://schemas.openxmlformats.org/officeDocument/2006/relationships/customXml" Target="../ink/ink326.xml"/><Relationship Id="rId206" Type="http://schemas.openxmlformats.org/officeDocument/2006/relationships/customXml" Target="../ink/ink333.xml"/><Relationship Id="rId248" Type="http://schemas.openxmlformats.org/officeDocument/2006/relationships/customXml" Target="../ink/ink354.xml"/><Relationship Id="rId12" Type="http://schemas.openxmlformats.org/officeDocument/2006/relationships/customXml" Target="../ink/ink236.xml"/><Relationship Id="rId108" Type="http://schemas.openxmlformats.org/officeDocument/2006/relationships/customXml" Target="../ink/ink284.xml"/><Relationship Id="rId315" Type="http://schemas.openxmlformats.org/officeDocument/2006/relationships/image" Target="../media/image388.png"/><Relationship Id="rId54" Type="http://schemas.openxmlformats.org/officeDocument/2006/relationships/customXml" Target="../ink/ink257.xml"/><Relationship Id="rId96" Type="http://schemas.openxmlformats.org/officeDocument/2006/relationships/customXml" Target="../ink/ink278.xml"/><Relationship Id="rId161" Type="http://schemas.openxmlformats.org/officeDocument/2006/relationships/image" Target="../media/image311.png"/><Relationship Id="rId217" Type="http://schemas.openxmlformats.org/officeDocument/2006/relationships/image" Target="../media/image339.png"/><Relationship Id="rId259" Type="http://schemas.openxmlformats.org/officeDocument/2006/relationships/image" Target="../media/image360.png"/><Relationship Id="rId23" Type="http://schemas.openxmlformats.org/officeDocument/2006/relationships/image" Target="../media/image242.png"/><Relationship Id="rId119" Type="http://schemas.openxmlformats.org/officeDocument/2006/relationships/image" Target="../media/image290.png"/><Relationship Id="rId270" Type="http://schemas.openxmlformats.org/officeDocument/2006/relationships/customXml" Target="../ink/ink365.xml"/><Relationship Id="rId326" Type="http://schemas.openxmlformats.org/officeDocument/2006/relationships/customXml" Target="../ink/ink393.xml"/><Relationship Id="rId65" Type="http://schemas.openxmlformats.org/officeDocument/2006/relationships/image" Target="../media/image263.png"/><Relationship Id="rId130" Type="http://schemas.openxmlformats.org/officeDocument/2006/relationships/customXml" Target="../ink/ink295.xml"/><Relationship Id="rId172" Type="http://schemas.openxmlformats.org/officeDocument/2006/relationships/customXml" Target="../ink/ink316.xml"/><Relationship Id="rId228" Type="http://schemas.openxmlformats.org/officeDocument/2006/relationships/customXml" Target="../ink/ink344.xml"/><Relationship Id="rId281" Type="http://schemas.openxmlformats.org/officeDocument/2006/relationships/image" Target="../media/image371.png"/><Relationship Id="rId337" Type="http://schemas.openxmlformats.org/officeDocument/2006/relationships/image" Target="../media/image399.png"/><Relationship Id="rId34" Type="http://schemas.openxmlformats.org/officeDocument/2006/relationships/customXml" Target="../ink/ink247.xml"/><Relationship Id="rId76" Type="http://schemas.openxmlformats.org/officeDocument/2006/relationships/customXml" Target="../ink/ink268.xml"/><Relationship Id="rId141" Type="http://schemas.openxmlformats.org/officeDocument/2006/relationships/image" Target="../media/image301.png"/><Relationship Id="rId7" Type="http://schemas.openxmlformats.org/officeDocument/2006/relationships/image" Target="../media/image234.png"/><Relationship Id="rId183" Type="http://schemas.openxmlformats.org/officeDocument/2006/relationships/image" Target="../media/image322.png"/><Relationship Id="rId239" Type="http://schemas.openxmlformats.org/officeDocument/2006/relationships/image" Target="../media/image350.png"/><Relationship Id="rId250" Type="http://schemas.openxmlformats.org/officeDocument/2006/relationships/customXml" Target="../ink/ink355.xml"/><Relationship Id="rId292" Type="http://schemas.openxmlformats.org/officeDocument/2006/relationships/customXml" Target="../ink/ink376.xml"/><Relationship Id="rId306" Type="http://schemas.openxmlformats.org/officeDocument/2006/relationships/customXml" Target="../ink/ink383.xml"/><Relationship Id="rId45" Type="http://schemas.openxmlformats.org/officeDocument/2006/relationships/image" Target="../media/image253.png"/><Relationship Id="rId87" Type="http://schemas.openxmlformats.org/officeDocument/2006/relationships/image" Target="../media/image274.png"/><Relationship Id="rId110" Type="http://schemas.openxmlformats.org/officeDocument/2006/relationships/customXml" Target="../ink/ink285.xml"/><Relationship Id="rId348" Type="http://schemas.openxmlformats.org/officeDocument/2006/relationships/customXml" Target="../ink/ink404.xml"/><Relationship Id="rId152" Type="http://schemas.openxmlformats.org/officeDocument/2006/relationships/customXml" Target="../ink/ink306.xml"/><Relationship Id="rId194" Type="http://schemas.openxmlformats.org/officeDocument/2006/relationships/customXml" Target="../ink/ink327.xml"/><Relationship Id="rId208" Type="http://schemas.openxmlformats.org/officeDocument/2006/relationships/customXml" Target="../ink/ink334.xml"/><Relationship Id="rId261" Type="http://schemas.openxmlformats.org/officeDocument/2006/relationships/image" Target="../media/image361.png"/><Relationship Id="rId14" Type="http://schemas.openxmlformats.org/officeDocument/2006/relationships/customXml" Target="../ink/ink237.xml"/><Relationship Id="rId56" Type="http://schemas.openxmlformats.org/officeDocument/2006/relationships/customXml" Target="../ink/ink258.xml"/><Relationship Id="rId317" Type="http://schemas.openxmlformats.org/officeDocument/2006/relationships/image" Target="../media/image389.png"/><Relationship Id="rId98" Type="http://schemas.openxmlformats.org/officeDocument/2006/relationships/customXml" Target="../ink/ink279.xml"/><Relationship Id="rId121" Type="http://schemas.openxmlformats.org/officeDocument/2006/relationships/image" Target="../media/image291.png"/><Relationship Id="rId163" Type="http://schemas.openxmlformats.org/officeDocument/2006/relationships/image" Target="../media/image312.png"/><Relationship Id="rId219" Type="http://schemas.openxmlformats.org/officeDocument/2006/relationships/image" Target="../media/image340.png"/><Relationship Id="rId230" Type="http://schemas.openxmlformats.org/officeDocument/2006/relationships/customXml" Target="../ink/ink345.xml"/><Relationship Id="rId251" Type="http://schemas.openxmlformats.org/officeDocument/2006/relationships/image" Target="../media/image356.png"/><Relationship Id="rId25" Type="http://schemas.openxmlformats.org/officeDocument/2006/relationships/image" Target="../media/image243.png"/><Relationship Id="rId46" Type="http://schemas.openxmlformats.org/officeDocument/2006/relationships/customXml" Target="../ink/ink253.xml"/><Relationship Id="rId67" Type="http://schemas.openxmlformats.org/officeDocument/2006/relationships/image" Target="../media/image264.png"/><Relationship Id="rId272" Type="http://schemas.openxmlformats.org/officeDocument/2006/relationships/customXml" Target="../ink/ink366.xml"/><Relationship Id="rId293" Type="http://schemas.openxmlformats.org/officeDocument/2006/relationships/image" Target="../media/image377.png"/><Relationship Id="rId307" Type="http://schemas.openxmlformats.org/officeDocument/2006/relationships/image" Target="../media/image384.png"/><Relationship Id="rId328" Type="http://schemas.openxmlformats.org/officeDocument/2006/relationships/customXml" Target="../ink/ink394.xml"/><Relationship Id="rId349" Type="http://schemas.openxmlformats.org/officeDocument/2006/relationships/image" Target="../media/image405.png"/><Relationship Id="rId88" Type="http://schemas.openxmlformats.org/officeDocument/2006/relationships/customXml" Target="../ink/ink274.xml"/><Relationship Id="rId111" Type="http://schemas.openxmlformats.org/officeDocument/2006/relationships/image" Target="../media/image286.png"/><Relationship Id="rId132" Type="http://schemas.openxmlformats.org/officeDocument/2006/relationships/customXml" Target="../ink/ink296.xml"/><Relationship Id="rId153" Type="http://schemas.openxmlformats.org/officeDocument/2006/relationships/image" Target="../media/image307.png"/><Relationship Id="rId174" Type="http://schemas.openxmlformats.org/officeDocument/2006/relationships/customXml" Target="../ink/ink317.xml"/><Relationship Id="rId195" Type="http://schemas.openxmlformats.org/officeDocument/2006/relationships/image" Target="../media/image328.png"/><Relationship Id="rId209" Type="http://schemas.openxmlformats.org/officeDocument/2006/relationships/image" Target="../media/image335.png"/><Relationship Id="rId220" Type="http://schemas.openxmlformats.org/officeDocument/2006/relationships/customXml" Target="../ink/ink340.xml"/><Relationship Id="rId241" Type="http://schemas.openxmlformats.org/officeDocument/2006/relationships/image" Target="../media/image351.png"/><Relationship Id="rId15" Type="http://schemas.openxmlformats.org/officeDocument/2006/relationships/image" Target="../media/image238.png"/><Relationship Id="rId36" Type="http://schemas.openxmlformats.org/officeDocument/2006/relationships/customXml" Target="../ink/ink248.xml"/><Relationship Id="rId57" Type="http://schemas.openxmlformats.org/officeDocument/2006/relationships/image" Target="../media/image259.png"/><Relationship Id="rId262" Type="http://schemas.openxmlformats.org/officeDocument/2006/relationships/customXml" Target="../ink/ink361.xml"/><Relationship Id="rId283" Type="http://schemas.openxmlformats.org/officeDocument/2006/relationships/image" Target="../media/image372.png"/><Relationship Id="rId318" Type="http://schemas.openxmlformats.org/officeDocument/2006/relationships/customXml" Target="../ink/ink389.xml"/><Relationship Id="rId339" Type="http://schemas.openxmlformats.org/officeDocument/2006/relationships/image" Target="../media/image400.png"/><Relationship Id="rId78" Type="http://schemas.openxmlformats.org/officeDocument/2006/relationships/customXml" Target="../ink/ink269.xml"/><Relationship Id="rId99" Type="http://schemas.openxmlformats.org/officeDocument/2006/relationships/image" Target="../media/image280.png"/><Relationship Id="rId101" Type="http://schemas.openxmlformats.org/officeDocument/2006/relationships/image" Target="../media/image281.png"/><Relationship Id="rId122" Type="http://schemas.openxmlformats.org/officeDocument/2006/relationships/customXml" Target="../ink/ink291.xml"/><Relationship Id="rId143" Type="http://schemas.openxmlformats.org/officeDocument/2006/relationships/image" Target="../media/image302.png"/><Relationship Id="rId164" Type="http://schemas.openxmlformats.org/officeDocument/2006/relationships/customXml" Target="../ink/ink312.xml"/><Relationship Id="rId185" Type="http://schemas.openxmlformats.org/officeDocument/2006/relationships/image" Target="../media/image323.png"/><Relationship Id="rId350" Type="http://schemas.openxmlformats.org/officeDocument/2006/relationships/customXml" Target="../ink/ink405.xml"/><Relationship Id="rId9" Type="http://schemas.openxmlformats.org/officeDocument/2006/relationships/image" Target="../media/image235.png"/><Relationship Id="rId210" Type="http://schemas.openxmlformats.org/officeDocument/2006/relationships/customXml" Target="../ink/ink335.xml"/><Relationship Id="rId26" Type="http://schemas.openxmlformats.org/officeDocument/2006/relationships/customXml" Target="../ink/ink243.xml"/><Relationship Id="rId231" Type="http://schemas.openxmlformats.org/officeDocument/2006/relationships/image" Target="../media/image346.png"/><Relationship Id="rId252" Type="http://schemas.openxmlformats.org/officeDocument/2006/relationships/customXml" Target="../ink/ink356.xml"/><Relationship Id="rId273" Type="http://schemas.openxmlformats.org/officeDocument/2006/relationships/image" Target="../media/image367.png"/><Relationship Id="rId294" Type="http://schemas.openxmlformats.org/officeDocument/2006/relationships/customXml" Target="../ink/ink377.xml"/><Relationship Id="rId308" Type="http://schemas.openxmlformats.org/officeDocument/2006/relationships/customXml" Target="../ink/ink384.xml"/><Relationship Id="rId329" Type="http://schemas.openxmlformats.org/officeDocument/2006/relationships/image" Target="../media/image395.png"/><Relationship Id="rId47" Type="http://schemas.openxmlformats.org/officeDocument/2006/relationships/image" Target="../media/image254.png"/><Relationship Id="rId68" Type="http://schemas.openxmlformats.org/officeDocument/2006/relationships/customXml" Target="../ink/ink264.xml"/><Relationship Id="rId89" Type="http://schemas.openxmlformats.org/officeDocument/2006/relationships/image" Target="../media/image275.png"/><Relationship Id="rId112" Type="http://schemas.openxmlformats.org/officeDocument/2006/relationships/customXml" Target="../ink/ink286.xml"/><Relationship Id="rId133" Type="http://schemas.openxmlformats.org/officeDocument/2006/relationships/image" Target="../media/image297.png"/><Relationship Id="rId154" Type="http://schemas.openxmlformats.org/officeDocument/2006/relationships/customXml" Target="../ink/ink307.xml"/><Relationship Id="rId175" Type="http://schemas.openxmlformats.org/officeDocument/2006/relationships/image" Target="../media/image318.png"/><Relationship Id="rId340" Type="http://schemas.openxmlformats.org/officeDocument/2006/relationships/customXml" Target="../ink/ink400.xml"/><Relationship Id="rId196" Type="http://schemas.openxmlformats.org/officeDocument/2006/relationships/customXml" Target="../ink/ink328.xml"/><Relationship Id="rId200" Type="http://schemas.openxmlformats.org/officeDocument/2006/relationships/customXml" Target="../ink/ink330.xml"/><Relationship Id="rId16" Type="http://schemas.openxmlformats.org/officeDocument/2006/relationships/customXml" Target="../ink/ink238.xml"/><Relationship Id="rId221" Type="http://schemas.openxmlformats.org/officeDocument/2006/relationships/image" Target="../media/image341.png"/><Relationship Id="rId242" Type="http://schemas.openxmlformats.org/officeDocument/2006/relationships/customXml" Target="../ink/ink351.xml"/><Relationship Id="rId263" Type="http://schemas.openxmlformats.org/officeDocument/2006/relationships/image" Target="../media/image362.png"/><Relationship Id="rId284" Type="http://schemas.openxmlformats.org/officeDocument/2006/relationships/customXml" Target="../ink/ink372.xml"/><Relationship Id="rId319" Type="http://schemas.openxmlformats.org/officeDocument/2006/relationships/image" Target="../media/image390.png"/><Relationship Id="rId37" Type="http://schemas.openxmlformats.org/officeDocument/2006/relationships/image" Target="../media/image249.png"/><Relationship Id="rId58" Type="http://schemas.openxmlformats.org/officeDocument/2006/relationships/customXml" Target="../ink/ink259.xml"/><Relationship Id="rId79" Type="http://schemas.openxmlformats.org/officeDocument/2006/relationships/image" Target="../media/image270.png"/><Relationship Id="rId102" Type="http://schemas.openxmlformats.org/officeDocument/2006/relationships/customXml" Target="../ink/ink281.xml"/><Relationship Id="rId123" Type="http://schemas.openxmlformats.org/officeDocument/2006/relationships/image" Target="../media/image292.png"/><Relationship Id="rId144" Type="http://schemas.openxmlformats.org/officeDocument/2006/relationships/customXml" Target="../ink/ink302.xml"/><Relationship Id="rId330" Type="http://schemas.openxmlformats.org/officeDocument/2006/relationships/customXml" Target="../ink/ink395.xml"/><Relationship Id="rId90" Type="http://schemas.openxmlformats.org/officeDocument/2006/relationships/customXml" Target="../ink/ink275.xml"/><Relationship Id="rId165" Type="http://schemas.openxmlformats.org/officeDocument/2006/relationships/image" Target="../media/image313.png"/><Relationship Id="rId186" Type="http://schemas.openxmlformats.org/officeDocument/2006/relationships/customXml" Target="../ink/ink323.xml"/><Relationship Id="rId351" Type="http://schemas.openxmlformats.org/officeDocument/2006/relationships/image" Target="../media/image406.png"/><Relationship Id="rId211" Type="http://schemas.openxmlformats.org/officeDocument/2006/relationships/image" Target="../media/image336.png"/><Relationship Id="rId232" Type="http://schemas.openxmlformats.org/officeDocument/2006/relationships/customXml" Target="../ink/ink346.xml"/><Relationship Id="rId253" Type="http://schemas.openxmlformats.org/officeDocument/2006/relationships/image" Target="../media/image357.png"/><Relationship Id="rId274" Type="http://schemas.openxmlformats.org/officeDocument/2006/relationships/customXml" Target="../ink/ink367.xml"/><Relationship Id="rId295" Type="http://schemas.openxmlformats.org/officeDocument/2006/relationships/image" Target="../media/image378.png"/><Relationship Id="rId309" Type="http://schemas.openxmlformats.org/officeDocument/2006/relationships/image" Target="../media/image385.png"/><Relationship Id="rId27" Type="http://schemas.openxmlformats.org/officeDocument/2006/relationships/image" Target="../media/image244.png"/><Relationship Id="rId48" Type="http://schemas.openxmlformats.org/officeDocument/2006/relationships/customXml" Target="../ink/ink254.xml"/><Relationship Id="rId69" Type="http://schemas.openxmlformats.org/officeDocument/2006/relationships/image" Target="../media/image265.png"/><Relationship Id="rId113" Type="http://schemas.openxmlformats.org/officeDocument/2006/relationships/image" Target="../media/image287.png"/><Relationship Id="rId134" Type="http://schemas.openxmlformats.org/officeDocument/2006/relationships/customXml" Target="../ink/ink297.xml"/><Relationship Id="rId320" Type="http://schemas.openxmlformats.org/officeDocument/2006/relationships/customXml" Target="../ink/ink390.xml"/><Relationship Id="rId80" Type="http://schemas.openxmlformats.org/officeDocument/2006/relationships/customXml" Target="../ink/ink270.xml"/><Relationship Id="rId155" Type="http://schemas.openxmlformats.org/officeDocument/2006/relationships/image" Target="../media/image308.png"/><Relationship Id="rId176" Type="http://schemas.openxmlformats.org/officeDocument/2006/relationships/customXml" Target="../ink/ink318.xml"/><Relationship Id="rId197" Type="http://schemas.openxmlformats.org/officeDocument/2006/relationships/image" Target="../media/image329.png"/><Relationship Id="rId341" Type="http://schemas.openxmlformats.org/officeDocument/2006/relationships/image" Target="../media/image401.png"/><Relationship Id="rId201" Type="http://schemas.openxmlformats.org/officeDocument/2006/relationships/image" Target="../media/image331.png"/><Relationship Id="rId222" Type="http://schemas.openxmlformats.org/officeDocument/2006/relationships/customXml" Target="../ink/ink341.xml"/><Relationship Id="rId243" Type="http://schemas.openxmlformats.org/officeDocument/2006/relationships/image" Target="../media/image352.png"/><Relationship Id="rId264" Type="http://schemas.openxmlformats.org/officeDocument/2006/relationships/customXml" Target="../ink/ink362.xml"/><Relationship Id="rId285" Type="http://schemas.openxmlformats.org/officeDocument/2006/relationships/image" Target="../media/image373.png"/><Relationship Id="rId17" Type="http://schemas.openxmlformats.org/officeDocument/2006/relationships/image" Target="../media/image239.png"/><Relationship Id="rId38" Type="http://schemas.openxmlformats.org/officeDocument/2006/relationships/customXml" Target="../ink/ink249.xml"/><Relationship Id="rId59" Type="http://schemas.openxmlformats.org/officeDocument/2006/relationships/image" Target="../media/image260.png"/><Relationship Id="rId103" Type="http://schemas.openxmlformats.org/officeDocument/2006/relationships/image" Target="../media/image282.png"/><Relationship Id="rId124" Type="http://schemas.openxmlformats.org/officeDocument/2006/relationships/customXml" Target="../ink/ink292.xml"/><Relationship Id="rId310" Type="http://schemas.openxmlformats.org/officeDocument/2006/relationships/customXml" Target="../ink/ink385.xml"/><Relationship Id="rId70" Type="http://schemas.openxmlformats.org/officeDocument/2006/relationships/customXml" Target="../ink/ink265.xml"/><Relationship Id="rId91" Type="http://schemas.openxmlformats.org/officeDocument/2006/relationships/image" Target="../media/image276.png"/><Relationship Id="rId145" Type="http://schemas.openxmlformats.org/officeDocument/2006/relationships/image" Target="../media/image303.png"/><Relationship Id="rId166" Type="http://schemas.openxmlformats.org/officeDocument/2006/relationships/customXml" Target="../ink/ink313.xml"/><Relationship Id="rId187" Type="http://schemas.openxmlformats.org/officeDocument/2006/relationships/image" Target="../media/image324.png"/><Relationship Id="rId331" Type="http://schemas.openxmlformats.org/officeDocument/2006/relationships/image" Target="../media/image396.png"/><Relationship Id="rId352" Type="http://schemas.openxmlformats.org/officeDocument/2006/relationships/customXml" Target="../ink/ink40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36.xml"/><Relationship Id="rId233" Type="http://schemas.openxmlformats.org/officeDocument/2006/relationships/image" Target="../media/image347.png"/><Relationship Id="rId254" Type="http://schemas.openxmlformats.org/officeDocument/2006/relationships/customXml" Target="../ink/ink357.xml"/><Relationship Id="rId28" Type="http://schemas.openxmlformats.org/officeDocument/2006/relationships/customXml" Target="../ink/ink244.xml"/><Relationship Id="rId49" Type="http://schemas.openxmlformats.org/officeDocument/2006/relationships/image" Target="../media/image255.png"/><Relationship Id="rId114" Type="http://schemas.openxmlformats.org/officeDocument/2006/relationships/customXml" Target="../ink/ink287.xml"/><Relationship Id="rId275" Type="http://schemas.openxmlformats.org/officeDocument/2006/relationships/image" Target="../media/image368.png"/><Relationship Id="rId296" Type="http://schemas.openxmlformats.org/officeDocument/2006/relationships/customXml" Target="../ink/ink378.xml"/><Relationship Id="rId300" Type="http://schemas.openxmlformats.org/officeDocument/2006/relationships/customXml" Target="../ink/ink380.xml"/><Relationship Id="rId60" Type="http://schemas.openxmlformats.org/officeDocument/2006/relationships/customXml" Target="../ink/ink260.xml"/><Relationship Id="rId81" Type="http://schemas.openxmlformats.org/officeDocument/2006/relationships/image" Target="../media/image271.png"/><Relationship Id="rId135" Type="http://schemas.openxmlformats.org/officeDocument/2006/relationships/image" Target="../media/image298.png"/><Relationship Id="rId156" Type="http://schemas.openxmlformats.org/officeDocument/2006/relationships/customXml" Target="../ink/ink308.xml"/><Relationship Id="rId177" Type="http://schemas.openxmlformats.org/officeDocument/2006/relationships/image" Target="../media/image319.png"/><Relationship Id="rId198" Type="http://schemas.openxmlformats.org/officeDocument/2006/relationships/customXml" Target="../ink/ink329.xml"/><Relationship Id="rId321" Type="http://schemas.openxmlformats.org/officeDocument/2006/relationships/image" Target="../media/image391.png"/><Relationship Id="rId342" Type="http://schemas.openxmlformats.org/officeDocument/2006/relationships/customXml" Target="../ink/ink401.xml"/><Relationship Id="rId202" Type="http://schemas.openxmlformats.org/officeDocument/2006/relationships/customXml" Target="../ink/ink331.xml"/><Relationship Id="rId223" Type="http://schemas.openxmlformats.org/officeDocument/2006/relationships/image" Target="../media/image342.png"/><Relationship Id="rId244" Type="http://schemas.openxmlformats.org/officeDocument/2006/relationships/customXml" Target="../ink/ink352.xml"/><Relationship Id="rId18" Type="http://schemas.openxmlformats.org/officeDocument/2006/relationships/customXml" Target="../ink/ink239.xml"/><Relationship Id="rId39" Type="http://schemas.openxmlformats.org/officeDocument/2006/relationships/image" Target="../media/image250.png"/><Relationship Id="rId265" Type="http://schemas.openxmlformats.org/officeDocument/2006/relationships/image" Target="../media/image363.png"/><Relationship Id="rId286" Type="http://schemas.openxmlformats.org/officeDocument/2006/relationships/customXml" Target="../ink/ink373.xml"/><Relationship Id="rId50" Type="http://schemas.openxmlformats.org/officeDocument/2006/relationships/customXml" Target="../ink/ink255.xml"/><Relationship Id="rId104" Type="http://schemas.openxmlformats.org/officeDocument/2006/relationships/customXml" Target="../ink/ink282.xml"/><Relationship Id="rId125" Type="http://schemas.openxmlformats.org/officeDocument/2006/relationships/image" Target="../media/image293.png"/><Relationship Id="rId146" Type="http://schemas.openxmlformats.org/officeDocument/2006/relationships/customXml" Target="../ink/ink303.xml"/><Relationship Id="rId167" Type="http://schemas.openxmlformats.org/officeDocument/2006/relationships/image" Target="../media/image314.png"/><Relationship Id="rId188" Type="http://schemas.openxmlformats.org/officeDocument/2006/relationships/customXml" Target="../ink/ink324.xml"/><Relationship Id="rId311" Type="http://schemas.openxmlformats.org/officeDocument/2006/relationships/image" Target="../media/image386.png"/><Relationship Id="rId332" Type="http://schemas.openxmlformats.org/officeDocument/2006/relationships/customXml" Target="../ink/ink396.xml"/><Relationship Id="rId353" Type="http://schemas.openxmlformats.org/officeDocument/2006/relationships/image" Target="../media/image407.png"/><Relationship Id="rId71" Type="http://schemas.openxmlformats.org/officeDocument/2006/relationships/image" Target="../media/image266.png"/><Relationship Id="rId92" Type="http://schemas.openxmlformats.org/officeDocument/2006/relationships/customXml" Target="../ink/ink276.xml"/><Relationship Id="rId213" Type="http://schemas.openxmlformats.org/officeDocument/2006/relationships/image" Target="../media/image337.png"/><Relationship Id="rId234" Type="http://schemas.openxmlformats.org/officeDocument/2006/relationships/customXml" Target="../ink/ink347.xml"/><Relationship Id="rId2" Type="http://schemas.openxmlformats.org/officeDocument/2006/relationships/customXml" Target="../ink/ink231.xml"/><Relationship Id="rId29" Type="http://schemas.openxmlformats.org/officeDocument/2006/relationships/image" Target="../media/image245.png"/><Relationship Id="rId255" Type="http://schemas.openxmlformats.org/officeDocument/2006/relationships/image" Target="../media/image358.png"/><Relationship Id="rId276" Type="http://schemas.openxmlformats.org/officeDocument/2006/relationships/customXml" Target="../ink/ink368.xml"/><Relationship Id="rId297" Type="http://schemas.openxmlformats.org/officeDocument/2006/relationships/image" Target="../media/image379.png"/><Relationship Id="rId40" Type="http://schemas.openxmlformats.org/officeDocument/2006/relationships/customXml" Target="../ink/ink250.xml"/><Relationship Id="rId115" Type="http://schemas.openxmlformats.org/officeDocument/2006/relationships/image" Target="../media/image288.png"/><Relationship Id="rId136" Type="http://schemas.openxmlformats.org/officeDocument/2006/relationships/customXml" Target="../ink/ink298.xml"/><Relationship Id="rId157" Type="http://schemas.openxmlformats.org/officeDocument/2006/relationships/image" Target="../media/image309.png"/><Relationship Id="rId178" Type="http://schemas.openxmlformats.org/officeDocument/2006/relationships/customXml" Target="../ink/ink319.xml"/><Relationship Id="rId301" Type="http://schemas.openxmlformats.org/officeDocument/2006/relationships/image" Target="../media/image381.png"/><Relationship Id="rId322" Type="http://schemas.openxmlformats.org/officeDocument/2006/relationships/customXml" Target="../ink/ink391.xml"/><Relationship Id="rId343" Type="http://schemas.openxmlformats.org/officeDocument/2006/relationships/image" Target="../media/image402.png"/><Relationship Id="rId61" Type="http://schemas.openxmlformats.org/officeDocument/2006/relationships/image" Target="../media/image261.png"/><Relationship Id="rId82" Type="http://schemas.openxmlformats.org/officeDocument/2006/relationships/customXml" Target="../ink/ink271.xml"/><Relationship Id="rId199" Type="http://schemas.openxmlformats.org/officeDocument/2006/relationships/image" Target="../media/image330.png"/><Relationship Id="rId203" Type="http://schemas.openxmlformats.org/officeDocument/2006/relationships/image" Target="../media/image332.png"/><Relationship Id="rId19" Type="http://schemas.openxmlformats.org/officeDocument/2006/relationships/image" Target="../media/image240.png"/><Relationship Id="rId224" Type="http://schemas.openxmlformats.org/officeDocument/2006/relationships/customXml" Target="../ink/ink342.xml"/><Relationship Id="rId245" Type="http://schemas.openxmlformats.org/officeDocument/2006/relationships/image" Target="../media/image353.png"/><Relationship Id="rId266" Type="http://schemas.openxmlformats.org/officeDocument/2006/relationships/customXml" Target="../ink/ink363.xml"/><Relationship Id="rId287" Type="http://schemas.openxmlformats.org/officeDocument/2006/relationships/image" Target="../media/image374.png"/><Relationship Id="rId30" Type="http://schemas.openxmlformats.org/officeDocument/2006/relationships/customXml" Target="../ink/ink245.xml"/><Relationship Id="rId105" Type="http://schemas.openxmlformats.org/officeDocument/2006/relationships/image" Target="../media/image283.png"/><Relationship Id="rId126" Type="http://schemas.openxmlformats.org/officeDocument/2006/relationships/customXml" Target="../ink/ink293.xml"/><Relationship Id="rId147" Type="http://schemas.openxmlformats.org/officeDocument/2006/relationships/image" Target="../media/image304.png"/><Relationship Id="rId168" Type="http://schemas.openxmlformats.org/officeDocument/2006/relationships/customXml" Target="../ink/ink314.xml"/><Relationship Id="rId312" Type="http://schemas.openxmlformats.org/officeDocument/2006/relationships/customXml" Target="../ink/ink386.xml"/><Relationship Id="rId333" Type="http://schemas.openxmlformats.org/officeDocument/2006/relationships/image" Target="../media/image397.png"/><Relationship Id="rId354" Type="http://schemas.openxmlformats.org/officeDocument/2006/relationships/customXml" Target="../ink/ink407.xml"/><Relationship Id="rId51" Type="http://schemas.openxmlformats.org/officeDocument/2006/relationships/image" Target="../media/image256.png"/><Relationship Id="rId72" Type="http://schemas.openxmlformats.org/officeDocument/2006/relationships/customXml" Target="../ink/ink266.xml"/><Relationship Id="rId93" Type="http://schemas.openxmlformats.org/officeDocument/2006/relationships/image" Target="../media/image277.png"/><Relationship Id="rId189" Type="http://schemas.openxmlformats.org/officeDocument/2006/relationships/image" Target="../media/image325.png"/><Relationship Id="rId3" Type="http://schemas.openxmlformats.org/officeDocument/2006/relationships/image" Target="../media/image232.png"/><Relationship Id="rId214" Type="http://schemas.openxmlformats.org/officeDocument/2006/relationships/customXml" Target="../ink/ink337.xml"/><Relationship Id="rId235" Type="http://schemas.openxmlformats.org/officeDocument/2006/relationships/image" Target="../media/image348.png"/><Relationship Id="rId256" Type="http://schemas.openxmlformats.org/officeDocument/2006/relationships/customXml" Target="../ink/ink358.xml"/><Relationship Id="rId277" Type="http://schemas.openxmlformats.org/officeDocument/2006/relationships/image" Target="../media/image369.png"/><Relationship Id="rId298" Type="http://schemas.openxmlformats.org/officeDocument/2006/relationships/customXml" Target="../ink/ink379.xml"/><Relationship Id="rId116" Type="http://schemas.openxmlformats.org/officeDocument/2006/relationships/customXml" Target="../ink/ink288.xml"/><Relationship Id="rId137" Type="http://schemas.openxmlformats.org/officeDocument/2006/relationships/image" Target="../media/image299.png"/><Relationship Id="rId158" Type="http://schemas.openxmlformats.org/officeDocument/2006/relationships/customXml" Target="../ink/ink309.xml"/><Relationship Id="rId302" Type="http://schemas.openxmlformats.org/officeDocument/2006/relationships/customXml" Target="../ink/ink381.xml"/><Relationship Id="rId323" Type="http://schemas.openxmlformats.org/officeDocument/2006/relationships/image" Target="../media/image392.png"/><Relationship Id="rId344" Type="http://schemas.openxmlformats.org/officeDocument/2006/relationships/customXml" Target="../ink/ink402.xml"/><Relationship Id="rId20" Type="http://schemas.openxmlformats.org/officeDocument/2006/relationships/customXml" Target="../ink/ink240.xml"/><Relationship Id="rId41" Type="http://schemas.openxmlformats.org/officeDocument/2006/relationships/image" Target="../media/image251.png"/><Relationship Id="rId62" Type="http://schemas.openxmlformats.org/officeDocument/2006/relationships/customXml" Target="../ink/ink261.xml"/><Relationship Id="rId83" Type="http://schemas.openxmlformats.org/officeDocument/2006/relationships/image" Target="../media/image272.png"/><Relationship Id="rId179" Type="http://schemas.openxmlformats.org/officeDocument/2006/relationships/image" Target="../media/image320.png"/><Relationship Id="rId190" Type="http://schemas.openxmlformats.org/officeDocument/2006/relationships/customXml" Target="../ink/ink325.xml"/><Relationship Id="rId204" Type="http://schemas.openxmlformats.org/officeDocument/2006/relationships/customXml" Target="../ink/ink332.xml"/><Relationship Id="rId225" Type="http://schemas.openxmlformats.org/officeDocument/2006/relationships/image" Target="../media/image343.png"/><Relationship Id="rId246" Type="http://schemas.openxmlformats.org/officeDocument/2006/relationships/customXml" Target="../ink/ink353.xml"/><Relationship Id="rId267" Type="http://schemas.openxmlformats.org/officeDocument/2006/relationships/image" Target="../media/image364.png"/><Relationship Id="rId288" Type="http://schemas.openxmlformats.org/officeDocument/2006/relationships/customXml" Target="../ink/ink374.xml"/><Relationship Id="rId106" Type="http://schemas.openxmlformats.org/officeDocument/2006/relationships/customXml" Target="../ink/ink283.xml"/><Relationship Id="rId127" Type="http://schemas.openxmlformats.org/officeDocument/2006/relationships/image" Target="../media/image294.png"/><Relationship Id="rId313" Type="http://schemas.openxmlformats.org/officeDocument/2006/relationships/image" Target="../media/image387.png"/><Relationship Id="rId10" Type="http://schemas.openxmlformats.org/officeDocument/2006/relationships/customXml" Target="../ink/ink235.xml"/><Relationship Id="rId31" Type="http://schemas.openxmlformats.org/officeDocument/2006/relationships/image" Target="../media/image246.png"/><Relationship Id="rId52" Type="http://schemas.openxmlformats.org/officeDocument/2006/relationships/customXml" Target="../ink/ink256.xml"/><Relationship Id="rId73" Type="http://schemas.openxmlformats.org/officeDocument/2006/relationships/image" Target="../media/image267.png"/><Relationship Id="rId94" Type="http://schemas.openxmlformats.org/officeDocument/2006/relationships/customXml" Target="../ink/ink277.xml"/><Relationship Id="rId148" Type="http://schemas.openxmlformats.org/officeDocument/2006/relationships/customXml" Target="../ink/ink304.xml"/><Relationship Id="rId169" Type="http://schemas.openxmlformats.org/officeDocument/2006/relationships/image" Target="../media/image315.png"/><Relationship Id="rId334" Type="http://schemas.openxmlformats.org/officeDocument/2006/relationships/customXml" Target="../ink/ink397.xml"/><Relationship Id="rId355" Type="http://schemas.openxmlformats.org/officeDocument/2006/relationships/image" Target="../media/image408.png"/><Relationship Id="rId4" Type="http://schemas.openxmlformats.org/officeDocument/2006/relationships/customXml" Target="../ink/ink232.xml"/><Relationship Id="rId180" Type="http://schemas.openxmlformats.org/officeDocument/2006/relationships/customXml" Target="../ink/ink320.xml"/><Relationship Id="rId215" Type="http://schemas.openxmlformats.org/officeDocument/2006/relationships/image" Target="../media/image338.png"/><Relationship Id="rId236" Type="http://schemas.openxmlformats.org/officeDocument/2006/relationships/customXml" Target="../ink/ink348.xml"/><Relationship Id="rId257" Type="http://schemas.openxmlformats.org/officeDocument/2006/relationships/image" Target="../media/image359.png"/><Relationship Id="rId278" Type="http://schemas.openxmlformats.org/officeDocument/2006/relationships/customXml" Target="../ink/ink369.xml"/><Relationship Id="rId303" Type="http://schemas.openxmlformats.org/officeDocument/2006/relationships/image" Target="../media/image382.png"/><Relationship Id="rId42" Type="http://schemas.openxmlformats.org/officeDocument/2006/relationships/customXml" Target="../ink/ink251.xml"/><Relationship Id="rId84" Type="http://schemas.openxmlformats.org/officeDocument/2006/relationships/customXml" Target="../ink/ink272.xml"/><Relationship Id="rId138" Type="http://schemas.openxmlformats.org/officeDocument/2006/relationships/customXml" Target="../ink/ink299.xml"/><Relationship Id="rId345" Type="http://schemas.openxmlformats.org/officeDocument/2006/relationships/image" Target="../media/image403.png"/><Relationship Id="rId191" Type="http://schemas.openxmlformats.org/officeDocument/2006/relationships/image" Target="../media/image326.png"/><Relationship Id="rId205" Type="http://schemas.openxmlformats.org/officeDocument/2006/relationships/image" Target="../media/image333.png"/><Relationship Id="rId247" Type="http://schemas.openxmlformats.org/officeDocument/2006/relationships/image" Target="../media/image354.png"/><Relationship Id="rId107" Type="http://schemas.openxmlformats.org/officeDocument/2006/relationships/image" Target="../media/image284.png"/><Relationship Id="rId289" Type="http://schemas.openxmlformats.org/officeDocument/2006/relationships/image" Target="../media/image375.png"/><Relationship Id="rId11" Type="http://schemas.openxmlformats.org/officeDocument/2006/relationships/image" Target="../media/image236.png"/><Relationship Id="rId53" Type="http://schemas.openxmlformats.org/officeDocument/2006/relationships/image" Target="../media/image257.png"/><Relationship Id="rId149" Type="http://schemas.openxmlformats.org/officeDocument/2006/relationships/image" Target="../media/image305.png"/><Relationship Id="rId314" Type="http://schemas.openxmlformats.org/officeDocument/2006/relationships/customXml" Target="../ink/ink387.xml"/><Relationship Id="rId95" Type="http://schemas.openxmlformats.org/officeDocument/2006/relationships/image" Target="../media/image278.png"/><Relationship Id="rId160" Type="http://schemas.openxmlformats.org/officeDocument/2006/relationships/customXml" Target="../ink/ink310.xml"/><Relationship Id="rId216" Type="http://schemas.openxmlformats.org/officeDocument/2006/relationships/customXml" Target="../ink/ink338.xml"/><Relationship Id="rId258" Type="http://schemas.openxmlformats.org/officeDocument/2006/relationships/customXml" Target="../ink/ink359.xml"/><Relationship Id="rId22" Type="http://schemas.openxmlformats.org/officeDocument/2006/relationships/customXml" Target="../ink/ink241.xml"/><Relationship Id="rId64" Type="http://schemas.openxmlformats.org/officeDocument/2006/relationships/customXml" Target="../ink/ink262.xml"/><Relationship Id="rId118" Type="http://schemas.openxmlformats.org/officeDocument/2006/relationships/customXml" Target="../ink/ink289.xml"/><Relationship Id="rId325" Type="http://schemas.openxmlformats.org/officeDocument/2006/relationships/image" Target="../media/image393.png"/><Relationship Id="rId171" Type="http://schemas.openxmlformats.org/officeDocument/2006/relationships/image" Target="../media/image316.png"/><Relationship Id="rId227" Type="http://schemas.openxmlformats.org/officeDocument/2006/relationships/image" Target="../media/image344.png"/><Relationship Id="rId269" Type="http://schemas.openxmlformats.org/officeDocument/2006/relationships/image" Target="../media/image365.png"/><Relationship Id="rId33" Type="http://schemas.openxmlformats.org/officeDocument/2006/relationships/image" Target="../media/image247.png"/><Relationship Id="rId129" Type="http://schemas.openxmlformats.org/officeDocument/2006/relationships/image" Target="../media/image295.png"/><Relationship Id="rId280" Type="http://schemas.openxmlformats.org/officeDocument/2006/relationships/customXml" Target="../ink/ink370.xml"/><Relationship Id="rId336" Type="http://schemas.openxmlformats.org/officeDocument/2006/relationships/customXml" Target="../ink/ink398.xml"/><Relationship Id="rId75" Type="http://schemas.openxmlformats.org/officeDocument/2006/relationships/image" Target="../media/image268.png"/><Relationship Id="rId140" Type="http://schemas.openxmlformats.org/officeDocument/2006/relationships/customXml" Target="../ink/ink300.xml"/><Relationship Id="rId182" Type="http://schemas.openxmlformats.org/officeDocument/2006/relationships/customXml" Target="../ink/ink321.xml"/><Relationship Id="rId6" Type="http://schemas.openxmlformats.org/officeDocument/2006/relationships/customXml" Target="../ink/ink233.xml"/><Relationship Id="rId238" Type="http://schemas.openxmlformats.org/officeDocument/2006/relationships/customXml" Target="../ink/ink349.xml"/><Relationship Id="rId291" Type="http://schemas.openxmlformats.org/officeDocument/2006/relationships/image" Target="../media/image376.png"/><Relationship Id="rId305" Type="http://schemas.openxmlformats.org/officeDocument/2006/relationships/image" Target="../media/image383.png"/><Relationship Id="rId347" Type="http://schemas.openxmlformats.org/officeDocument/2006/relationships/image" Target="../media/image404.png"/><Relationship Id="rId44" Type="http://schemas.openxmlformats.org/officeDocument/2006/relationships/customXml" Target="../ink/ink252.xml"/><Relationship Id="rId86" Type="http://schemas.openxmlformats.org/officeDocument/2006/relationships/customXml" Target="../ink/ink273.xml"/><Relationship Id="rId151" Type="http://schemas.openxmlformats.org/officeDocument/2006/relationships/image" Target="../media/image306.png"/><Relationship Id="rId193" Type="http://schemas.openxmlformats.org/officeDocument/2006/relationships/image" Target="../media/image327.png"/><Relationship Id="rId207" Type="http://schemas.openxmlformats.org/officeDocument/2006/relationships/image" Target="../media/image334.png"/><Relationship Id="rId249" Type="http://schemas.openxmlformats.org/officeDocument/2006/relationships/image" Target="../media/image355.png"/><Relationship Id="rId13" Type="http://schemas.openxmlformats.org/officeDocument/2006/relationships/image" Target="../media/image237.png"/><Relationship Id="rId109" Type="http://schemas.openxmlformats.org/officeDocument/2006/relationships/image" Target="../media/image285.png"/><Relationship Id="rId260" Type="http://schemas.openxmlformats.org/officeDocument/2006/relationships/customXml" Target="../ink/ink360.xml"/><Relationship Id="rId316" Type="http://schemas.openxmlformats.org/officeDocument/2006/relationships/customXml" Target="../ink/ink388.xml"/><Relationship Id="rId55" Type="http://schemas.openxmlformats.org/officeDocument/2006/relationships/image" Target="../media/image258.png"/><Relationship Id="rId97" Type="http://schemas.openxmlformats.org/officeDocument/2006/relationships/image" Target="../media/image279.png"/><Relationship Id="rId120" Type="http://schemas.openxmlformats.org/officeDocument/2006/relationships/customXml" Target="../ink/ink290.xml"/><Relationship Id="rId162" Type="http://schemas.openxmlformats.org/officeDocument/2006/relationships/customXml" Target="../ink/ink311.xml"/><Relationship Id="rId218" Type="http://schemas.openxmlformats.org/officeDocument/2006/relationships/customXml" Target="../ink/ink339.xml"/><Relationship Id="rId271" Type="http://schemas.openxmlformats.org/officeDocument/2006/relationships/image" Target="../media/image366.png"/><Relationship Id="rId24" Type="http://schemas.openxmlformats.org/officeDocument/2006/relationships/customXml" Target="../ink/ink242.xml"/><Relationship Id="rId66" Type="http://schemas.openxmlformats.org/officeDocument/2006/relationships/customXml" Target="../ink/ink263.xml"/><Relationship Id="rId131" Type="http://schemas.openxmlformats.org/officeDocument/2006/relationships/image" Target="../media/image296.png"/><Relationship Id="rId327" Type="http://schemas.openxmlformats.org/officeDocument/2006/relationships/image" Target="../media/image394.png"/><Relationship Id="rId173" Type="http://schemas.openxmlformats.org/officeDocument/2006/relationships/image" Target="../media/image317.png"/><Relationship Id="rId229" Type="http://schemas.openxmlformats.org/officeDocument/2006/relationships/image" Target="../media/image345.png"/><Relationship Id="rId240" Type="http://schemas.openxmlformats.org/officeDocument/2006/relationships/customXml" Target="../ink/ink350.xml"/><Relationship Id="rId35" Type="http://schemas.openxmlformats.org/officeDocument/2006/relationships/image" Target="../media/image248.png"/><Relationship Id="rId77" Type="http://schemas.openxmlformats.org/officeDocument/2006/relationships/image" Target="../media/image269.png"/><Relationship Id="rId100" Type="http://schemas.openxmlformats.org/officeDocument/2006/relationships/customXml" Target="../ink/ink280.xml"/><Relationship Id="rId282" Type="http://schemas.openxmlformats.org/officeDocument/2006/relationships/customXml" Target="../ink/ink371.xml"/><Relationship Id="rId338" Type="http://schemas.openxmlformats.org/officeDocument/2006/relationships/customXml" Target="../ink/ink399.xml"/><Relationship Id="rId8" Type="http://schemas.openxmlformats.org/officeDocument/2006/relationships/customXml" Target="../ink/ink234.xml"/><Relationship Id="rId142" Type="http://schemas.openxmlformats.org/officeDocument/2006/relationships/customXml" Target="../ink/ink301.xml"/><Relationship Id="rId184" Type="http://schemas.openxmlformats.org/officeDocument/2006/relationships/customXml" Target="../ink/ink32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6.png"/><Relationship Id="rId21" Type="http://schemas.openxmlformats.org/officeDocument/2006/relationships/image" Target="../media/image418.png"/><Relationship Id="rId42" Type="http://schemas.openxmlformats.org/officeDocument/2006/relationships/customXml" Target="../ink/ink428.xml"/><Relationship Id="rId63" Type="http://schemas.openxmlformats.org/officeDocument/2006/relationships/image" Target="../media/image439.png"/><Relationship Id="rId84" Type="http://schemas.openxmlformats.org/officeDocument/2006/relationships/customXml" Target="../ink/ink449.xml"/><Relationship Id="rId138" Type="http://schemas.openxmlformats.org/officeDocument/2006/relationships/customXml" Target="../ink/ink476.xml"/><Relationship Id="rId159" Type="http://schemas.openxmlformats.org/officeDocument/2006/relationships/image" Target="../media/image487.png"/><Relationship Id="rId170" Type="http://schemas.openxmlformats.org/officeDocument/2006/relationships/customXml" Target="../ink/ink492.xml"/><Relationship Id="rId191" Type="http://schemas.openxmlformats.org/officeDocument/2006/relationships/image" Target="../media/image503.png"/><Relationship Id="rId107" Type="http://schemas.openxmlformats.org/officeDocument/2006/relationships/image" Target="../media/image461.png"/><Relationship Id="rId11" Type="http://schemas.openxmlformats.org/officeDocument/2006/relationships/image" Target="../media/image413.png"/><Relationship Id="rId32" Type="http://schemas.openxmlformats.org/officeDocument/2006/relationships/customXml" Target="../ink/ink423.xml"/><Relationship Id="rId53" Type="http://schemas.openxmlformats.org/officeDocument/2006/relationships/image" Target="../media/image434.png"/><Relationship Id="rId74" Type="http://schemas.openxmlformats.org/officeDocument/2006/relationships/customXml" Target="../ink/ink444.xml"/><Relationship Id="rId128" Type="http://schemas.openxmlformats.org/officeDocument/2006/relationships/customXml" Target="../ink/ink471.xml"/><Relationship Id="rId149" Type="http://schemas.openxmlformats.org/officeDocument/2006/relationships/image" Target="../media/image482.png"/><Relationship Id="rId5" Type="http://schemas.openxmlformats.org/officeDocument/2006/relationships/image" Target="../media/image410.png"/><Relationship Id="rId95" Type="http://schemas.openxmlformats.org/officeDocument/2006/relationships/image" Target="../media/image455.png"/><Relationship Id="rId160" Type="http://schemas.openxmlformats.org/officeDocument/2006/relationships/customXml" Target="../ink/ink487.xml"/><Relationship Id="rId181" Type="http://schemas.openxmlformats.org/officeDocument/2006/relationships/image" Target="../media/image498.png"/><Relationship Id="rId22" Type="http://schemas.openxmlformats.org/officeDocument/2006/relationships/customXml" Target="../ink/ink418.xml"/><Relationship Id="rId43" Type="http://schemas.openxmlformats.org/officeDocument/2006/relationships/image" Target="../media/image429.png"/><Relationship Id="rId64" Type="http://schemas.openxmlformats.org/officeDocument/2006/relationships/customXml" Target="../ink/ink439.xml"/><Relationship Id="rId118" Type="http://schemas.openxmlformats.org/officeDocument/2006/relationships/customXml" Target="../ink/ink466.xml"/><Relationship Id="rId139" Type="http://schemas.openxmlformats.org/officeDocument/2006/relationships/image" Target="../media/image477.png"/><Relationship Id="rId85" Type="http://schemas.openxmlformats.org/officeDocument/2006/relationships/image" Target="../media/image450.png"/><Relationship Id="rId150" Type="http://schemas.openxmlformats.org/officeDocument/2006/relationships/customXml" Target="../ink/ink482.xml"/><Relationship Id="rId171" Type="http://schemas.openxmlformats.org/officeDocument/2006/relationships/image" Target="../media/image493.png"/><Relationship Id="rId192" Type="http://schemas.openxmlformats.org/officeDocument/2006/relationships/customXml" Target="../ink/ink503.xml"/><Relationship Id="rId12" Type="http://schemas.openxmlformats.org/officeDocument/2006/relationships/customXml" Target="../ink/ink413.xml"/><Relationship Id="rId33" Type="http://schemas.openxmlformats.org/officeDocument/2006/relationships/image" Target="../media/image424.png"/><Relationship Id="rId108" Type="http://schemas.openxmlformats.org/officeDocument/2006/relationships/customXml" Target="../ink/ink461.xml"/><Relationship Id="rId129" Type="http://schemas.openxmlformats.org/officeDocument/2006/relationships/image" Target="../media/image472.png"/><Relationship Id="rId54" Type="http://schemas.openxmlformats.org/officeDocument/2006/relationships/customXml" Target="../ink/ink434.xml"/><Relationship Id="rId75" Type="http://schemas.openxmlformats.org/officeDocument/2006/relationships/image" Target="../media/image445.png"/><Relationship Id="rId96" Type="http://schemas.openxmlformats.org/officeDocument/2006/relationships/customXml" Target="../ink/ink455.xml"/><Relationship Id="rId140" Type="http://schemas.openxmlformats.org/officeDocument/2006/relationships/customXml" Target="../ink/ink477.xml"/><Relationship Id="rId161" Type="http://schemas.openxmlformats.org/officeDocument/2006/relationships/image" Target="../media/image488.png"/><Relationship Id="rId182" Type="http://schemas.openxmlformats.org/officeDocument/2006/relationships/customXml" Target="../ink/ink498.xml"/><Relationship Id="rId6" Type="http://schemas.openxmlformats.org/officeDocument/2006/relationships/customXml" Target="../ink/ink410.xml"/><Relationship Id="rId23" Type="http://schemas.openxmlformats.org/officeDocument/2006/relationships/image" Target="../media/image419.png"/><Relationship Id="rId119" Type="http://schemas.openxmlformats.org/officeDocument/2006/relationships/image" Target="../media/image467.png"/><Relationship Id="rId44" Type="http://schemas.openxmlformats.org/officeDocument/2006/relationships/customXml" Target="../ink/ink429.xml"/><Relationship Id="rId65" Type="http://schemas.openxmlformats.org/officeDocument/2006/relationships/image" Target="../media/image440.png"/><Relationship Id="rId86" Type="http://schemas.openxmlformats.org/officeDocument/2006/relationships/customXml" Target="../ink/ink450.xml"/><Relationship Id="rId130" Type="http://schemas.openxmlformats.org/officeDocument/2006/relationships/customXml" Target="../ink/ink472.xml"/><Relationship Id="rId151" Type="http://schemas.openxmlformats.org/officeDocument/2006/relationships/image" Target="../media/image483.png"/><Relationship Id="rId172" Type="http://schemas.openxmlformats.org/officeDocument/2006/relationships/customXml" Target="../ink/ink493.xml"/><Relationship Id="rId193" Type="http://schemas.openxmlformats.org/officeDocument/2006/relationships/image" Target="../media/image504.png"/><Relationship Id="rId13" Type="http://schemas.openxmlformats.org/officeDocument/2006/relationships/image" Target="../media/image414.png"/><Relationship Id="rId109" Type="http://schemas.openxmlformats.org/officeDocument/2006/relationships/image" Target="../media/image462.png"/><Relationship Id="rId34" Type="http://schemas.openxmlformats.org/officeDocument/2006/relationships/customXml" Target="../ink/ink424.xml"/><Relationship Id="rId55" Type="http://schemas.openxmlformats.org/officeDocument/2006/relationships/image" Target="../media/image435.png"/><Relationship Id="rId76" Type="http://schemas.openxmlformats.org/officeDocument/2006/relationships/customXml" Target="../ink/ink445.xml"/><Relationship Id="rId97" Type="http://schemas.openxmlformats.org/officeDocument/2006/relationships/image" Target="../media/image456.png"/><Relationship Id="rId120" Type="http://schemas.openxmlformats.org/officeDocument/2006/relationships/customXml" Target="../ink/ink467.xml"/><Relationship Id="rId141" Type="http://schemas.openxmlformats.org/officeDocument/2006/relationships/image" Target="../media/image478.png"/><Relationship Id="rId7" Type="http://schemas.openxmlformats.org/officeDocument/2006/relationships/image" Target="../media/image411.png"/><Relationship Id="rId71" Type="http://schemas.openxmlformats.org/officeDocument/2006/relationships/image" Target="../media/image443.png"/><Relationship Id="rId92" Type="http://schemas.openxmlformats.org/officeDocument/2006/relationships/customXml" Target="../ink/ink453.xml"/><Relationship Id="rId162" Type="http://schemas.openxmlformats.org/officeDocument/2006/relationships/customXml" Target="../ink/ink488.xml"/><Relationship Id="rId183" Type="http://schemas.openxmlformats.org/officeDocument/2006/relationships/image" Target="../media/image499.png"/><Relationship Id="rId2" Type="http://schemas.openxmlformats.org/officeDocument/2006/relationships/customXml" Target="../ink/ink408.xml"/><Relationship Id="rId29" Type="http://schemas.openxmlformats.org/officeDocument/2006/relationships/image" Target="../media/image422.png"/><Relationship Id="rId24" Type="http://schemas.openxmlformats.org/officeDocument/2006/relationships/customXml" Target="../ink/ink419.xml"/><Relationship Id="rId40" Type="http://schemas.openxmlformats.org/officeDocument/2006/relationships/customXml" Target="../ink/ink427.xml"/><Relationship Id="rId45" Type="http://schemas.openxmlformats.org/officeDocument/2006/relationships/image" Target="../media/image430.png"/><Relationship Id="rId66" Type="http://schemas.openxmlformats.org/officeDocument/2006/relationships/customXml" Target="../ink/ink440.xml"/><Relationship Id="rId87" Type="http://schemas.openxmlformats.org/officeDocument/2006/relationships/image" Target="../media/image451.png"/><Relationship Id="rId110" Type="http://schemas.openxmlformats.org/officeDocument/2006/relationships/customXml" Target="../ink/ink462.xml"/><Relationship Id="rId115" Type="http://schemas.openxmlformats.org/officeDocument/2006/relationships/image" Target="../media/image465.png"/><Relationship Id="rId131" Type="http://schemas.openxmlformats.org/officeDocument/2006/relationships/image" Target="../media/image473.png"/><Relationship Id="rId136" Type="http://schemas.openxmlformats.org/officeDocument/2006/relationships/customXml" Target="../ink/ink475.xml"/><Relationship Id="rId157" Type="http://schemas.openxmlformats.org/officeDocument/2006/relationships/image" Target="../media/image486.png"/><Relationship Id="rId178" Type="http://schemas.openxmlformats.org/officeDocument/2006/relationships/customXml" Target="../ink/ink496.xml"/><Relationship Id="rId61" Type="http://schemas.openxmlformats.org/officeDocument/2006/relationships/image" Target="../media/image438.png"/><Relationship Id="rId82" Type="http://schemas.openxmlformats.org/officeDocument/2006/relationships/customXml" Target="../ink/ink448.xml"/><Relationship Id="rId152" Type="http://schemas.openxmlformats.org/officeDocument/2006/relationships/customXml" Target="../ink/ink483.xml"/><Relationship Id="rId173" Type="http://schemas.openxmlformats.org/officeDocument/2006/relationships/image" Target="../media/image494.png"/><Relationship Id="rId194" Type="http://schemas.openxmlformats.org/officeDocument/2006/relationships/customXml" Target="../ink/ink504.xml"/><Relationship Id="rId19" Type="http://schemas.openxmlformats.org/officeDocument/2006/relationships/image" Target="../media/image417.png"/><Relationship Id="rId14" Type="http://schemas.openxmlformats.org/officeDocument/2006/relationships/customXml" Target="../ink/ink414.xml"/><Relationship Id="rId30" Type="http://schemas.openxmlformats.org/officeDocument/2006/relationships/customXml" Target="../ink/ink422.xml"/><Relationship Id="rId35" Type="http://schemas.openxmlformats.org/officeDocument/2006/relationships/image" Target="../media/image425.png"/><Relationship Id="rId56" Type="http://schemas.openxmlformats.org/officeDocument/2006/relationships/customXml" Target="../ink/ink435.xml"/><Relationship Id="rId77" Type="http://schemas.openxmlformats.org/officeDocument/2006/relationships/image" Target="../media/image446.png"/><Relationship Id="rId100" Type="http://schemas.openxmlformats.org/officeDocument/2006/relationships/customXml" Target="../ink/ink457.xml"/><Relationship Id="rId105" Type="http://schemas.openxmlformats.org/officeDocument/2006/relationships/image" Target="../media/image460.png"/><Relationship Id="rId126" Type="http://schemas.openxmlformats.org/officeDocument/2006/relationships/customXml" Target="../ink/ink470.xml"/><Relationship Id="rId147" Type="http://schemas.openxmlformats.org/officeDocument/2006/relationships/image" Target="../media/image481.png"/><Relationship Id="rId168" Type="http://schemas.openxmlformats.org/officeDocument/2006/relationships/customXml" Target="../ink/ink491.xml"/><Relationship Id="rId8" Type="http://schemas.openxmlformats.org/officeDocument/2006/relationships/customXml" Target="../ink/ink411.xml"/><Relationship Id="rId51" Type="http://schemas.openxmlformats.org/officeDocument/2006/relationships/image" Target="../media/image433.png"/><Relationship Id="rId72" Type="http://schemas.openxmlformats.org/officeDocument/2006/relationships/customXml" Target="../ink/ink443.xml"/><Relationship Id="rId93" Type="http://schemas.openxmlformats.org/officeDocument/2006/relationships/image" Target="../media/image454.png"/><Relationship Id="rId98" Type="http://schemas.openxmlformats.org/officeDocument/2006/relationships/customXml" Target="../ink/ink456.xml"/><Relationship Id="rId121" Type="http://schemas.openxmlformats.org/officeDocument/2006/relationships/image" Target="../media/image468.png"/><Relationship Id="rId142" Type="http://schemas.openxmlformats.org/officeDocument/2006/relationships/customXml" Target="../ink/ink478.xml"/><Relationship Id="rId163" Type="http://schemas.openxmlformats.org/officeDocument/2006/relationships/image" Target="../media/image489.png"/><Relationship Id="rId184" Type="http://schemas.openxmlformats.org/officeDocument/2006/relationships/customXml" Target="../ink/ink499.xml"/><Relationship Id="rId189" Type="http://schemas.openxmlformats.org/officeDocument/2006/relationships/image" Target="../media/image502.png"/><Relationship Id="rId3" Type="http://schemas.openxmlformats.org/officeDocument/2006/relationships/image" Target="../media/image409.png"/><Relationship Id="rId25" Type="http://schemas.openxmlformats.org/officeDocument/2006/relationships/image" Target="../media/image420.png"/><Relationship Id="rId46" Type="http://schemas.openxmlformats.org/officeDocument/2006/relationships/customXml" Target="../ink/ink430.xml"/><Relationship Id="rId67" Type="http://schemas.openxmlformats.org/officeDocument/2006/relationships/image" Target="../media/image441.png"/><Relationship Id="rId116" Type="http://schemas.openxmlformats.org/officeDocument/2006/relationships/customXml" Target="../ink/ink465.xml"/><Relationship Id="rId137" Type="http://schemas.openxmlformats.org/officeDocument/2006/relationships/image" Target="../media/image476.png"/><Relationship Id="rId158" Type="http://schemas.openxmlformats.org/officeDocument/2006/relationships/customXml" Target="../ink/ink486.xml"/><Relationship Id="rId20" Type="http://schemas.openxmlformats.org/officeDocument/2006/relationships/customXml" Target="../ink/ink417.xml"/><Relationship Id="rId41" Type="http://schemas.openxmlformats.org/officeDocument/2006/relationships/image" Target="../media/image428.png"/><Relationship Id="rId62" Type="http://schemas.openxmlformats.org/officeDocument/2006/relationships/customXml" Target="../ink/ink438.xml"/><Relationship Id="rId83" Type="http://schemas.openxmlformats.org/officeDocument/2006/relationships/image" Target="../media/image449.png"/><Relationship Id="rId88" Type="http://schemas.openxmlformats.org/officeDocument/2006/relationships/customXml" Target="../ink/ink451.xml"/><Relationship Id="rId111" Type="http://schemas.openxmlformats.org/officeDocument/2006/relationships/image" Target="../media/image463.png"/><Relationship Id="rId132" Type="http://schemas.openxmlformats.org/officeDocument/2006/relationships/customXml" Target="../ink/ink473.xml"/><Relationship Id="rId153" Type="http://schemas.openxmlformats.org/officeDocument/2006/relationships/image" Target="../media/image484.png"/><Relationship Id="rId174" Type="http://schemas.openxmlformats.org/officeDocument/2006/relationships/customXml" Target="../ink/ink494.xml"/><Relationship Id="rId179" Type="http://schemas.openxmlformats.org/officeDocument/2006/relationships/image" Target="../media/image497.png"/><Relationship Id="rId195" Type="http://schemas.openxmlformats.org/officeDocument/2006/relationships/image" Target="../media/image505.png"/><Relationship Id="rId190" Type="http://schemas.openxmlformats.org/officeDocument/2006/relationships/customXml" Target="../ink/ink502.xml"/><Relationship Id="rId15" Type="http://schemas.openxmlformats.org/officeDocument/2006/relationships/image" Target="../media/image415.png"/><Relationship Id="rId36" Type="http://schemas.openxmlformats.org/officeDocument/2006/relationships/customXml" Target="../ink/ink425.xml"/><Relationship Id="rId57" Type="http://schemas.openxmlformats.org/officeDocument/2006/relationships/image" Target="../media/image436.png"/><Relationship Id="rId106" Type="http://schemas.openxmlformats.org/officeDocument/2006/relationships/customXml" Target="../ink/ink460.xml"/><Relationship Id="rId127" Type="http://schemas.openxmlformats.org/officeDocument/2006/relationships/image" Target="../media/image471.png"/><Relationship Id="rId10" Type="http://schemas.openxmlformats.org/officeDocument/2006/relationships/customXml" Target="../ink/ink412.xml"/><Relationship Id="rId31" Type="http://schemas.openxmlformats.org/officeDocument/2006/relationships/image" Target="../media/image423.png"/><Relationship Id="rId52" Type="http://schemas.openxmlformats.org/officeDocument/2006/relationships/customXml" Target="../ink/ink433.xml"/><Relationship Id="rId73" Type="http://schemas.openxmlformats.org/officeDocument/2006/relationships/image" Target="../media/image444.png"/><Relationship Id="rId78" Type="http://schemas.openxmlformats.org/officeDocument/2006/relationships/customXml" Target="../ink/ink446.xml"/><Relationship Id="rId94" Type="http://schemas.openxmlformats.org/officeDocument/2006/relationships/customXml" Target="../ink/ink454.xml"/><Relationship Id="rId99" Type="http://schemas.openxmlformats.org/officeDocument/2006/relationships/image" Target="../media/image457.png"/><Relationship Id="rId101" Type="http://schemas.openxmlformats.org/officeDocument/2006/relationships/image" Target="../media/image458.png"/><Relationship Id="rId122" Type="http://schemas.openxmlformats.org/officeDocument/2006/relationships/customXml" Target="../ink/ink468.xml"/><Relationship Id="rId143" Type="http://schemas.openxmlformats.org/officeDocument/2006/relationships/image" Target="../media/image479.png"/><Relationship Id="rId148" Type="http://schemas.openxmlformats.org/officeDocument/2006/relationships/customXml" Target="../ink/ink481.xml"/><Relationship Id="rId164" Type="http://schemas.openxmlformats.org/officeDocument/2006/relationships/customXml" Target="../ink/ink489.xml"/><Relationship Id="rId169" Type="http://schemas.openxmlformats.org/officeDocument/2006/relationships/image" Target="../media/image492.png"/><Relationship Id="rId185" Type="http://schemas.openxmlformats.org/officeDocument/2006/relationships/image" Target="../media/image500.png"/><Relationship Id="rId4" Type="http://schemas.openxmlformats.org/officeDocument/2006/relationships/customXml" Target="../ink/ink409.xml"/><Relationship Id="rId9" Type="http://schemas.openxmlformats.org/officeDocument/2006/relationships/image" Target="../media/image412.png"/><Relationship Id="rId180" Type="http://schemas.openxmlformats.org/officeDocument/2006/relationships/customXml" Target="../ink/ink497.xml"/><Relationship Id="rId26" Type="http://schemas.openxmlformats.org/officeDocument/2006/relationships/customXml" Target="../ink/ink420.xml"/><Relationship Id="rId47" Type="http://schemas.openxmlformats.org/officeDocument/2006/relationships/image" Target="../media/image431.png"/><Relationship Id="rId68" Type="http://schemas.openxmlformats.org/officeDocument/2006/relationships/customXml" Target="../ink/ink441.xml"/><Relationship Id="rId89" Type="http://schemas.openxmlformats.org/officeDocument/2006/relationships/image" Target="../media/image452.png"/><Relationship Id="rId112" Type="http://schemas.openxmlformats.org/officeDocument/2006/relationships/customXml" Target="../ink/ink463.xml"/><Relationship Id="rId133" Type="http://schemas.openxmlformats.org/officeDocument/2006/relationships/image" Target="../media/image474.png"/><Relationship Id="rId154" Type="http://schemas.openxmlformats.org/officeDocument/2006/relationships/customXml" Target="../ink/ink484.xml"/><Relationship Id="rId175" Type="http://schemas.openxmlformats.org/officeDocument/2006/relationships/image" Target="../media/image495.png"/><Relationship Id="rId196" Type="http://schemas.openxmlformats.org/officeDocument/2006/relationships/customXml" Target="../ink/ink505.xml"/><Relationship Id="rId16" Type="http://schemas.openxmlformats.org/officeDocument/2006/relationships/customXml" Target="../ink/ink415.xml"/><Relationship Id="rId37" Type="http://schemas.openxmlformats.org/officeDocument/2006/relationships/image" Target="../media/image426.png"/><Relationship Id="rId58" Type="http://schemas.openxmlformats.org/officeDocument/2006/relationships/customXml" Target="../ink/ink436.xml"/><Relationship Id="rId79" Type="http://schemas.openxmlformats.org/officeDocument/2006/relationships/image" Target="../media/image447.png"/><Relationship Id="rId102" Type="http://schemas.openxmlformats.org/officeDocument/2006/relationships/customXml" Target="../ink/ink458.xml"/><Relationship Id="rId123" Type="http://schemas.openxmlformats.org/officeDocument/2006/relationships/image" Target="../media/image469.png"/><Relationship Id="rId144" Type="http://schemas.openxmlformats.org/officeDocument/2006/relationships/customXml" Target="../ink/ink479.xml"/><Relationship Id="rId90" Type="http://schemas.openxmlformats.org/officeDocument/2006/relationships/customXml" Target="../ink/ink452.xml"/><Relationship Id="rId165" Type="http://schemas.openxmlformats.org/officeDocument/2006/relationships/image" Target="../media/image490.png"/><Relationship Id="rId186" Type="http://schemas.openxmlformats.org/officeDocument/2006/relationships/customXml" Target="../ink/ink500.xml"/><Relationship Id="rId27" Type="http://schemas.openxmlformats.org/officeDocument/2006/relationships/image" Target="../media/image421.png"/><Relationship Id="rId48" Type="http://schemas.openxmlformats.org/officeDocument/2006/relationships/customXml" Target="../ink/ink431.xml"/><Relationship Id="rId69" Type="http://schemas.openxmlformats.org/officeDocument/2006/relationships/image" Target="../media/image442.png"/><Relationship Id="rId113" Type="http://schemas.openxmlformats.org/officeDocument/2006/relationships/image" Target="../media/image464.png"/><Relationship Id="rId134" Type="http://schemas.openxmlformats.org/officeDocument/2006/relationships/customXml" Target="../ink/ink474.xml"/><Relationship Id="rId80" Type="http://schemas.openxmlformats.org/officeDocument/2006/relationships/customXml" Target="../ink/ink447.xml"/><Relationship Id="rId155" Type="http://schemas.openxmlformats.org/officeDocument/2006/relationships/image" Target="../media/image485.png"/><Relationship Id="rId176" Type="http://schemas.openxmlformats.org/officeDocument/2006/relationships/customXml" Target="../ink/ink495.xml"/><Relationship Id="rId197" Type="http://schemas.openxmlformats.org/officeDocument/2006/relationships/image" Target="../media/image506.png"/><Relationship Id="rId17" Type="http://schemas.openxmlformats.org/officeDocument/2006/relationships/image" Target="../media/image416.png"/><Relationship Id="rId38" Type="http://schemas.openxmlformats.org/officeDocument/2006/relationships/customXml" Target="../ink/ink426.xml"/><Relationship Id="rId59" Type="http://schemas.openxmlformats.org/officeDocument/2006/relationships/image" Target="../media/image437.png"/><Relationship Id="rId103" Type="http://schemas.openxmlformats.org/officeDocument/2006/relationships/image" Target="../media/image459.png"/><Relationship Id="rId124" Type="http://schemas.openxmlformats.org/officeDocument/2006/relationships/customXml" Target="../ink/ink469.xml"/><Relationship Id="rId70" Type="http://schemas.openxmlformats.org/officeDocument/2006/relationships/customXml" Target="../ink/ink442.xml"/><Relationship Id="rId91" Type="http://schemas.openxmlformats.org/officeDocument/2006/relationships/image" Target="../media/image453.png"/><Relationship Id="rId145" Type="http://schemas.openxmlformats.org/officeDocument/2006/relationships/image" Target="../media/image480.png"/><Relationship Id="rId166" Type="http://schemas.openxmlformats.org/officeDocument/2006/relationships/customXml" Target="../ink/ink490.xml"/><Relationship Id="rId187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421.xml"/><Relationship Id="rId49" Type="http://schemas.openxmlformats.org/officeDocument/2006/relationships/image" Target="../media/image432.png"/><Relationship Id="rId114" Type="http://schemas.openxmlformats.org/officeDocument/2006/relationships/customXml" Target="../ink/ink464.xml"/><Relationship Id="rId60" Type="http://schemas.openxmlformats.org/officeDocument/2006/relationships/customXml" Target="../ink/ink437.xml"/><Relationship Id="rId81" Type="http://schemas.openxmlformats.org/officeDocument/2006/relationships/image" Target="../media/image448.png"/><Relationship Id="rId135" Type="http://schemas.openxmlformats.org/officeDocument/2006/relationships/image" Target="../media/image475.png"/><Relationship Id="rId156" Type="http://schemas.openxmlformats.org/officeDocument/2006/relationships/customXml" Target="../ink/ink485.xml"/><Relationship Id="rId177" Type="http://schemas.openxmlformats.org/officeDocument/2006/relationships/image" Target="../media/image496.png"/><Relationship Id="rId18" Type="http://schemas.openxmlformats.org/officeDocument/2006/relationships/customXml" Target="../ink/ink416.xml"/><Relationship Id="rId39" Type="http://schemas.openxmlformats.org/officeDocument/2006/relationships/image" Target="../media/image427.png"/><Relationship Id="rId50" Type="http://schemas.openxmlformats.org/officeDocument/2006/relationships/customXml" Target="../ink/ink432.xml"/><Relationship Id="rId104" Type="http://schemas.openxmlformats.org/officeDocument/2006/relationships/customXml" Target="../ink/ink459.xml"/><Relationship Id="rId125" Type="http://schemas.openxmlformats.org/officeDocument/2006/relationships/image" Target="../media/image470.png"/><Relationship Id="rId146" Type="http://schemas.openxmlformats.org/officeDocument/2006/relationships/customXml" Target="../ink/ink480.xml"/><Relationship Id="rId167" Type="http://schemas.openxmlformats.org/officeDocument/2006/relationships/image" Target="../media/image491.png"/><Relationship Id="rId188" Type="http://schemas.openxmlformats.org/officeDocument/2006/relationships/customXml" Target="../ink/ink50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64.png"/><Relationship Id="rId21" Type="http://schemas.openxmlformats.org/officeDocument/2006/relationships/image" Target="../media/image516.png"/><Relationship Id="rId42" Type="http://schemas.openxmlformats.org/officeDocument/2006/relationships/customXml" Target="../ink/ink526.xml"/><Relationship Id="rId63" Type="http://schemas.openxmlformats.org/officeDocument/2006/relationships/image" Target="../media/image537.png"/><Relationship Id="rId84" Type="http://schemas.openxmlformats.org/officeDocument/2006/relationships/customXml" Target="../ink/ink547.xml"/><Relationship Id="rId138" Type="http://schemas.openxmlformats.org/officeDocument/2006/relationships/customXml" Target="../ink/ink574.xml"/><Relationship Id="rId159" Type="http://schemas.openxmlformats.org/officeDocument/2006/relationships/image" Target="../media/image585.png"/><Relationship Id="rId170" Type="http://schemas.openxmlformats.org/officeDocument/2006/relationships/customXml" Target="../ink/ink590.xml"/><Relationship Id="rId191" Type="http://schemas.openxmlformats.org/officeDocument/2006/relationships/image" Target="../media/image601.png"/><Relationship Id="rId205" Type="http://schemas.openxmlformats.org/officeDocument/2006/relationships/image" Target="../media/image608.png"/><Relationship Id="rId226" Type="http://schemas.openxmlformats.org/officeDocument/2006/relationships/customXml" Target="../ink/ink618.xml"/><Relationship Id="rId247" Type="http://schemas.openxmlformats.org/officeDocument/2006/relationships/image" Target="../media/image629.png"/><Relationship Id="rId107" Type="http://schemas.openxmlformats.org/officeDocument/2006/relationships/image" Target="../media/image559.png"/><Relationship Id="rId11" Type="http://schemas.openxmlformats.org/officeDocument/2006/relationships/image" Target="../media/image511.png"/><Relationship Id="rId32" Type="http://schemas.openxmlformats.org/officeDocument/2006/relationships/customXml" Target="../ink/ink521.xml"/><Relationship Id="rId53" Type="http://schemas.openxmlformats.org/officeDocument/2006/relationships/image" Target="../media/image532.png"/><Relationship Id="rId74" Type="http://schemas.openxmlformats.org/officeDocument/2006/relationships/customXml" Target="../ink/ink542.xml"/><Relationship Id="rId128" Type="http://schemas.openxmlformats.org/officeDocument/2006/relationships/customXml" Target="../ink/ink569.xml"/><Relationship Id="rId149" Type="http://schemas.openxmlformats.org/officeDocument/2006/relationships/image" Target="../media/image580.png"/><Relationship Id="rId5" Type="http://schemas.openxmlformats.org/officeDocument/2006/relationships/image" Target="../media/image508.png"/><Relationship Id="rId95" Type="http://schemas.openxmlformats.org/officeDocument/2006/relationships/image" Target="../media/image553.png"/><Relationship Id="rId160" Type="http://schemas.openxmlformats.org/officeDocument/2006/relationships/customXml" Target="../ink/ink585.xml"/><Relationship Id="rId181" Type="http://schemas.openxmlformats.org/officeDocument/2006/relationships/image" Target="../media/image596.png"/><Relationship Id="rId216" Type="http://schemas.openxmlformats.org/officeDocument/2006/relationships/customXml" Target="../ink/ink613.xml"/><Relationship Id="rId237" Type="http://schemas.openxmlformats.org/officeDocument/2006/relationships/image" Target="../media/image624.png"/><Relationship Id="rId22" Type="http://schemas.openxmlformats.org/officeDocument/2006/relationships/customXml" Target="../ink/ink516.xml"/><Relationship Id="rId43" Type="http://schemas.openxmlformats.org/officeDocument/2006/relationships/image" Target="../media/image527.png"/><Relationship Id="rId64" Type="http://schemas.openxmlformats.org/officeDocument/2006/relationships/customXml" Target="../ink/ink537.xml"/><Relationship Id="rId118" Type="http://schemas.openxmlformats.org/officeDocument/2006/relationships/customXml" Target="../ink/ink564.xml"/><Relationship Id="rId139" Type="http://schemas.openxmlformats.org/officeDocument/2006/relationships/image" Target="../media/image575.png"/><Relationship Id="rId85" Type="http://schemas.openxmlformats.org/officeDocument/2006/relationships/image" Target="../media/image548.png"/><Relationship Id="rId150" Type="http://schemas.openxmlformats.org/officeDocument/2006/relationships/customXml" Target="../ink/ink580.xml"/><Relationship Id="rId171" Type="http://schemas.openxmlformats.org/officeDocument/2006/relationships/image" Target="../media/image591.png"/><Relationship Id="rId192" Type="http://schemas.openxmlformats.org/officeDocument/2006/relationships/customXml" Target="../ink/ink601.xml"/><Relationship Id="rId206" Type="http://schemas.openxmlformats.org/officeDocument/2006/relationships/customXml" Target="../ink/ink608.xml"/><Relationship Id="rId227" Type="http://schemas.openxmlformats.org/officeDocument/2006/relationships/image" Target="../media/image619.png"/><Relationship Id="rId248" Type="http://schemas.openxmlformats.org/officeDocument/2006/relationships/customXml" Target="../ink/ink629.xml"/><Relationship Id="rId12" Type="http://schemas.openxmlformats.org/officeDocument/2006/relationships/customXml" Target="../ink/ink511.xml"/><Relationship Id="rId33" Type="http://schemas.openxmlformats.org/officeDocument/2006/relationships/image" Target="../media/image522.png"/><Relationship Id="rId108" Type="http://schemas.openxmlformats.org/officeDocument/2006/relationships/customXml" Target="../ink/ink559.xml"/><Relationship Id="rId129" Type="http://schemas.openxmlformats.org/officeDocument/2006/relationships/image" Target="../media/image570.png"/><Relationship Id="rId54" Type="http://schemas.openxmlformats.org/officeDocument/2006/relationships/customXml" Target="../ink/ink532.xml"/><Relationship Id="rId75" Type="http://schemas.openxmlformats.org/officeDocument/2006/relationships/image" Target="../media/image543.png"/><Relationship Id="rId96" Type="http://schemas.openxmlformats.org/officeDocument/2006/relationships/customXml" Target="../ink/ink553.xml"/><Relationship Id="rId140" Type="http://schemas.openxmlformats.org/officeDocument/2006/relationships/customXml" Target="../ink/ink575.xml"/><Relationship Id="rId161" Type="http://schemas.openxmlformats.org/officeDocument/2006/relationships/image" Target="../media/image586.png"/><Relationship Id="rId182" Type="http://schemas.openxmlformats.org/officeDocument/2006/relationships/customXml" Target="../ink/ink596.xml"/><Relationship Id="rId217" Type="http://schemas.openxmlformats.org/officeDocument/2006/relationships/image" Target="../media/image614.png"/><Relationship Id="rId6" Type="http://schemas.openxmlformats.org/officeDocument/2006/relationships/customXml" Target="../ink/ink508.xml"/><Relationship Id="rId238" Type="http://schemas.openxmlformats.org/officeDocument/2006/relationships/customXml" Target="../ink/ink624.xml"/><Relationship Id="rId23" Type="http://schemas.openxmlformats.org/officeDocument/2006/relationships/image" Target="../media/image517.png"/><Relationship Id="rId119" Type="http://schemas.openxmlformats.org/officeDocument/2006/relationships/image" Target="../media/image565.png"/><Relationship Id="rId44" Type="http://schemas.openxmlformats.org/officeDocument/2006/relationships/customXml" Target="../ink/ink527.xml"/><Relationship Id="rId65" Type="http://schemas.openxmlformats.org/officeDocument/2006/relationships/image" Target="../media/image538.png"/><Relationship Id="rId86" Type="http://schemas.openxmlformats.org/officeDocument/2006/relationships/customXml" Target="../ink/ink548.xml"/><Relationship Id="rId130" Type="http://schemas.openxmlformats.org/officeDocument/2006/relationships/customXml" Target="../ink/ink570.xml"/><Relationship Id="rId151" Type="http://schemas.openxmlformats.org/officeDocument/2006/relationships/image" Target="../media/image581.png"/><Relationship Id="rId172" Type="http://schemas.openxmlformats.org/officeDocument/2006/relationships/customXml" Target="../ink/ink591.xml"/><Relationship Id="rId193" Type="http://schemas.openxmlformats.org/officeDocument/2006/relationships/image" Target="../media/image602.png"/><Relationship Id="rId207" Type="http://schemas.openxmlformats.org/officeDocument/2006/relationships/image" Target="../media/image609.png"/><Relationship Id="rId228" Type="http://schemas.openxmlformats.org/officeDocument/2006/relationships/customXml" Target="../ink/ink619.xml"/><Relationship Id="rId249" Type="http://schemas.openxmlformats.org/officeDocument/2006/relationships/image" Target="../media/image630.png"/><Relationship Id="rId13" Type="http://schemas.openxmlformats.org/officeDocument/2006/relationships/image" Target="../media/image512.png"/><Relationship Id="rId109" Type="http://schemas.openxmlformats.org/officeDocument/2006/relationships/image" Target="../media/image560.png"/><Relationship Id="rId34" Type="http://schemas.openxmlformats.org/officeDocument/2006/relationships/customXml" Target="../ink/ink522.xml"/><Relationship Id="rId55" Type="http://schemas.openxmlformats.org/officeDocument/2006/relationships/image" Target="../media/image533.png"/><Relationship Id="rId76" Type="http://schemas.openxmlformats.org/officeDocument/2006/relationships/customXml" Target="../ink/ink543.xml"/><Relationship Id="rId97" Type="http://schemas.openxmlformats.org/officeDocument/2006/relationships/image" Target="../media/image554.png"/><Relationship Id="rId120" Type="http://schemas.openxmlformats.org/officeDocument/2006/relationships/customXml" Target="../ink/ink565.xml"/><Relationship Id="rId141" Type="http://schemas.openxmlformats.org/officeDocument/2006/relationships/image" Target="../media/image576.png"/><Relationship Id="rId7" Type="http://schemas.openxmlformats.org/officeDocument/2006/relationships/image" Target="../media/image509.png"/><Relationship Id="rId162" Type="http://schemas.openxmlformats.org/officeDocument/2006/relationships/customXml" Target="../ink/ink586.xml"/><Relationship Id="rId183" Type="http://schemas.openxmlformats.org/officeDocument/2006/relationships/image" Target="../media/image597.png"/><Relationship Id="rId218" Type="http://schemas.openxmlformats.org/officeDocument/2006/relationships/customXml" Target="../ink/ink614.xml"/><Relationship Id="rId239" Type="http://schemas.openxmlformats.org/officeDocument/2006/relationships/image" Target="../media/image625.png"/><Relationship Id="rId250" Type="http://schemas.openxmlformats.org/officeDocument/2006/relationships/customXml" Target="../ink/ink630.xml"/><Relationship Id="rId24" Type="http://schemas.openxmlformats.org/officeDocument/2006/relationships/customXml" Target="../ink/ink517.xml"/><Relationship Id="rId45" Type="http://schemas.openxmlformats.org/officeDocument/2006/relationships/image" Target="../media/image528.png"/><Relationship Id="rId66" Type="http://schemas.openxmlformats.org/officeDocument/2006/relationships/customXml" Target="../ink/ink538.xml"/><Relationship Id="rId87" Type="http://schemas.openxmlformats.org/officeDocument/2006/relationships/image" Target="../media/image549.png"/><Relationship Id="rId110" Type="http://schemas.openxmlformats.org/officeDocument/2006/relationships/customXml" Target="../ink/ink560.xml"/><Relationship Id="rId131" Type="http://schemas.openxmlformats.org/officeDocument/2006/relationships/image" Target="../media/image571.png"/><Relationship Id="rId152" Type="http://schemas.openxmlformats.org/officeDocument/2006/relationships/customXml" Target="../ink/ink581.xml"/><Relationship Id="rId173" Type="http://schemas.openxmlformats.org/officeDocument/2006/relationships/image" Target="../media/image592.png"/><Relationship Id="rId194" Type="http://schemas.openxmlformats.org/officeDocument/2006/relationships/customXml" Target="../ink/ink602.xml"/><Relationship Id="rId208" Type="http://schemas.openxmlformats.org/officeDocument/2006/relationships/customXml" Target="../ink/ink609.xml"/><Relationship Id="rId229" Type="http://schemas.openxmlformats.org/officeDocument/2006/relationships/image" Target="../media/image620.png"/><Relationship Id="rId240" Type="http://schemas.openxmlformats.org/officeDocument/2006/relationships/customXml" Target="../ink/ink625.xml"/><Relationship Id="rId14" Type="http://schemas.openxmlformats.org/officeDocument/2006/relationships/customXml" Target="../ink/ink512.xml"/><Relationship Id="rId35" Type="http://schemas.openxmlformats.org/officeDocument/2006/relationships/image" Target="../media/image523.png"/><Relationship Id="rId56" Type="http://schemas.openxmlformats.org/officeDocument/2006/relationships/customXml" Target="../ink/ink533.xml"/><Relationship Id="rId77" Type="http://schemas.openxmlformats.org/officeDocument/2006/relationships/image" Target="../media/image544.png"/><Relationship Id="rId100" Type="http://schemas.openxmlformats.org/officeDocument/2006/relationships/customXml" Target="../ink/ink555.xml"/><Relationship Id="rId8" Type="http://schemas.openxmlformats.org/officeDocument/2006/relationships/customXml" Target="../ink/ink509.xml"/><Relationship Id="rId98" Type="http://schemas.openxmlformats.org/officeDocument/2006/relationships/customXml" Target="../ink/ink554.xml"/><Relationship Id="rId121" Type="http://schemas.openxmlformats.org/officeDocument/2006/relationships/image" Target="../media/image566.png"/><Relationship Id="rId142" Type="http://schemas.openxmlformats.org/officeDocument/2006/relationships/customXml" Target="../ink/ink576.xml"/><Relationship Id="rId163" Type="http://schemas.openxmlformats.org/officeDocument/2006/relationships/image" Target="../media/image587.png"/><Relationship Id="rId184" Type="http://schemas.openxmlformats.org/officeDocument/2006/relationships/customXml" Target="../ink/ink597.xml"/><Relationship Id="rId219" Type="http://schemas.openxmlformats.org/officeDocument/2006/relationships/image" Target="../media/image615.png"/><Relationship Id="rId230" Type="http://schemas.openxmlformats.org/officeDocument/2006/relationships/customXml" Target="../ink/ink620.xml"/><Relationship Id="rId251" Type="http://schemas.openxmlformats.org/officeDocument/2006/relationships/image" Target="../media/image631.png"/><Relationship Id="rId25" Type="http://schemas.openxmlformats.org/officeDocument/2006/relationships/image" Target="../media/image518.png"/><Relationship Id="rId46" Type="http://schemas.openxmlformats.org/officeDocument/2006/relationships/customXml" Target="../ink/ink528.xml"/><Relationship Id="rId67" Type="http://schemas.openxmlformats.org/officeDocument/2006/relationships/image" Target="../media/image539.png"/><Relationship Id="rId88" Type="http://schemas.openxmlformats.org/officeDocument/2006/relationships/customXml" Target="../ink/ink549.xml"/><Relationship Id="rId111" Type="http://schemas.openxmlformats.org/officeDocument/2006/relationships/image" Target="../media/image561.png"/><Relationship Id="rId132" Type="http://schemas.openxmlformats.org/officeDocument/2006/relationships/customXml" Target="../ink/ink571.xml"/><Relationship Id="rId153" Type="http://schemas.openxmlformats.org/officeDocument/2006/relationships/image" Target="../media/image582.png"/><Relationship Id="rId174" Type="http://schemas.openxmlformats.org/officeDocument/2006/relationships/customXml" Target="../ink/ink592.xml"/><Relationship Id="rId195" Type="http://schemas.openxmlformats.org/officeDocument/2006/relationships/image" Target="../media/image603.png"/><Relationship Id="rId209" Type="http://schemas.openxmlformats.org/officeDocument/2006/relationships/image" Target="../media/image610.png"/><Relationship Id="rId220" Type="http://schemas.openxmlformats.org/officeDocument/2006/relationships/customXml" Target="../ink/ink615.xml"/><Relationship Id="rId241" Type="http://schemas.openxmlformats.org/officeDocument/2006/relationships/image" Target="../media/image626.png"/><Relationship Id="rId15" Type="http://schemas.openxmlformats.org/officeDocument/2006/relationships/image" Target="../media/image513.png"/><Relationship Id="rId36" Type="http://schemas.openxmlformats.org/officeDocument/2006/relationships/customXml" Target="../ink/ink523.xml"/><Relationship Id="rId57" Type="http://schemas.openxmlformats.org/officeDocument/2006/relationships/image" Target="../media/image534.png"/><Relationship Id="rId78" Type="http://schemas.openxmlformats.org/officeDocument/2006/relationships/customXml" Target="../ink/ink544.xml"/><Relationship Id="rId99" Type="http://schemas.openxmlformats.org/officeDocument/2006/relationships/image" Target="../media/image555.png"/><Relationship Id="rId101" Type="http://schemas.openxmlformats.org/officeDocument/2006/relationships/image" Target="../media/image556.png"/><Relationship Id="rId122" Type="http://schemas.openxmlformats.org/officeDocument/2006/relationships/customXml" Target="../ink/ink566.xml"/><Relationship Id="rId143" Type="http://schemas.openxmlformats.org/officeDocument/2006/relationships/image" Target="../media/image577.png"/><Relationship Id="rId164" Type="http://schemas.openxmlformats.org/officeDocument/2006/relationships/customXml" Target="../ink/ink587.xml"/><Relationship Id="rId185" Type="http://schemas.openxmlformats.org/officeDocument/2006/relationships/image" Target="../media/image598.png"/><Relationship Id="rId9" Type="http://schemas.openxmlformats.org/officeDocument/2006/relationships/image" Target="../media/image510.png"/><Relationship Id="rId210" Type="http://schemas.openxmlformats.org/officeDocument/2006/relationships/customXml" Target="../ink/ink610.xml"/><Relationship Id="rId26" Type="http://schemas.openxmlformats.org/officeDocument/2006/relationships/customXml" Target="../ink/ink518.xml"/><Relationship Id="rId231" Type="http://schemas.openxmlformats.org/officeDocument/2006/relationships/image" Target="../media/image621.png"/><Relationship Id="rId252" Type="http://schemas.openxmlformats.org/officeDocument/2006/relationships/customXml" Target="../ink/ink631.xml"/><Relationship Id="rId47" Type="http://schemas.openxmlformats.org/officeDocument/2006/relationships/image" Target="../media/image529.png"/><Relationship Id="rId68" Type="http://schemas.openxmlformats.org/officeDocument/2006/relationships/customXml" Target="../ink/ink539.xml"/><Relationship Id="rId89" Type="http://schemas.openxmlformats.org/officeDocument/2006/relationships/image" Target="../media/image550.png"/><Relationship Id="rId112" Type="http://schemas.openxmlformats.org/officeDocument/2006/relationships/customXml" Target="../ink/ink561.xml"/><Relationship Id="rId133" Type="http://schemas.openxmlformats.org/officeDocument/2006/relationships/image" Target="../media/image572.png"/><Relationship Id="rId154" Type="http://schemas.openxmlformats.org/officeDocument/2006/relationships/customXml" Target="../ink/ink582.xml"/><Relationship Id="rId175" Type="http://schemas.openxmlformats.org/officeDocument/2006/relationships/image" Target="../media/image593.png"/><Relationship Id="rId196" Type="http://schemas.openxmlformats.org/officeDocument/2006/relationships/customXml" Target="../ink/ink603.xml"/><Relationship Id="rId200" Type="http://schemas.openxmlformats.org/officeDocument/2006/relationships/customXml" Target="../ink/ink605.xml"/><Relationship Id="rId16" Type="http://schemas.openxmlformats.org/officeDocument/2006/relationships/customXml" Target="../ink/ink513.xml"/><Relationship Id="rId221" Type="http://schemas.openxmlformats.org/officeDocument/2006/relationships/image" Target="../media/image616.png"/><Relationship Id="rId242" Type="http://schemas.openxmlformats.org/officeDocument/2006/relationships/customXml" Target="../ink/ink626.xml"/><Relationship Id="rId37" Type="http://schemas.openxmlformats.org/officeDocument/2006/relationships/image" Target="../media/image524.png"/><Relationship Id="rId58" Type="http://schemas.openxmlformats.org/officeDocument/2006/relationships/customXml" Target="../ink/ink534.xml"/><Relationship Id="rId79" Type="http://schemas.openxmlformats.org/officeDocument/2006/relationships/image" Target="../media/image545.png"/><Relationship Id="rId102" Type="http://schemas.openxmlformats.org/officeDocument/2006/relationships/customXml" Target="../ink/ink556.xml"/><Relationship Id="rId123" Type="http://schemas.openxmlformats.org/officeDocument/2006/relationships/image" Target="../media/image567.png"/><Relationship Id="rId144" Type="http://schemas.openxmlformats.org/officeDocument/2006/relationships/customXml" Target="../ink/ink577.xml"/><Relationship Id="rId90" Type="http://schemas.openxmlformats.org/officeDocument/2006/relationships/customXml" Target="../ink/ink550.xml"/><Relationship Id="rId165" Type="http://schemas.openxmlformats.org/officeDocument/2006/relationships/image" Target="../media/image588.png"/><Relationship Id="rId186" Type="http://schemas.openxmlformats.org/officeDocument/2006/relationships/customXml" Target="../ink/ink598.xml"/><Relationship Id="rId211" Type="http://schemas.openxmlformats.org/officeDocument/2006/relationships/image" Target="../media/image611.png"/><Relationship Id="rId232" Type="http://schemas.openxmlformats.org/officeDocument/2006/relationships/customXml" Target="../ink/ink621.xml"/><Relationship Id="rId253" Type="http://schemas.openxmlformats.org/officeDocument/2006/relationships/image" Target="../media/image632.png"/><Relationship Id="rId27" Type="http://schemas.openxmlformats.org/officeDocument/2006/relationships/image" Target="../media/image519.png"/><Relationship Id="rId48" Type="http://schemas.openxmlformats.org/officeDocument/2006/relationships/customXml" Target="../ink/ink529.xml"/><Relationship Id="rId69" Type="http://schemas.openxmlformats.org/officeDocument/2006/relationships/image" Target="../media/image540.png"/><Relationship Id="rId113" Type="http://schemas.openxmlformats.org/officeDocument/2006/relationships/image" Target="../media/image562.png"/><Relationship Id="rId134" Type="http://schemas.openxmlformats.org/officeDocument/2006/relationships/customXml" Target="../ink/ink572.xml"/><Relationship Id="rId80" Type="http://schemas.openxmlformats.org/officeDocument/2006/relationships/customXml" Target="../ink/ink545.xml"/><Relationship Id="rId155" Type="http://schemas.openxmlformats.org/officeDocument/2006/relationships/image" Target="../media/image583.png"/><Relationship Id="rId176" Type="http://schemas.openxmlformats.org/officeDocument/2006/relationships/customXml" Target="../ink/ink593.xml"/><Relationship Id="rId197" Type="http://schemas.openxmlformats.org/officeDocument/2006/relationships/image" Target="../media/image604.png"/><Relationship Id="rId201" Type="http://schemas.openxmlformats.org/officeDocument/2006/relationships/image" Target="../media/image606.png"/><Relationship Id="rId222" Type="http://schemas.openxmlformats.org/officeDocument/2006/relationships/customXml" Target="../ink/ink616.xml"/><Relationship Id="rId243" Type="http://schemas.openxmlformats.org/officeDocument/2006/relationships/image" Target="../media/image627.png"/><Relationship Id="rId17" Type="http://schemas.openxmlformats.org/officeDocument/2006/relationships/image" Target="../media/image514.png"/><Relationship Id="rId38" Type="http://schemas.openxmlformats.org/officeDocument/2006/relationships/customXml" Target="../ink/ink524.xml"/><Relationship Id="rId59" Type="http://schemas.openxmlformats.org/officeDocument/2006/relationships/image" Target="../media/image535.png"/><Relationship Id="rId103" Type="http://schemas.openxmlformats.org/officeDocument/2006/relationships/image" Target="../media/image557.png"/><Relationship Id="rId124" Type="http://schemas.openxmlformats.org/officeDocument/2006/relationships/customXml" Target="../ink/ink567.xml"/><Relationship Id="rId70" Type="http://schemas.openxmlformats.org/officeDocument/2006/relationships/customXml" Target="../ink/ink540.xml"/><Relationship Id="rId91" Type="http://schemas.openxmlformats.org/officeDocument/2006/relationships/image" Target="../media/image551.png"/><Relationship Id="rId145" Type="http://schemas.openxmlformats.org/officeDocument/2006/relationships/image" Target="../media/image578.png"/><Relationship Id="rId166" Type="http://schemas.openxmlformats.org/officeDocument/2006/relationships/customXml" Target="../ink/ink588.xml"/><Relationship Id="rId187" Type="http://schemas.openxmlformats.org/officeDocument/2006/relationships/image" Target="../media/image59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11.xml"/><Relationship Id="rId233" Type="http://schemas.openxmlformats.org/officeDocument/2006/relationships/image" Target="../media/image622.png"/><Relationship Id="rId28" Type="http://schemas.openxmlformats.org/officeDocument/2006/relationships/customXml" Target="../ink/ink519.xml"/><Relationship Id="rId49" Type="http://schemas.openxmlformats.org/officeDocument/2006/relationships/image" Target="../media/image530.png"/><Relationship Id="rId114" Type="http://schemas.openxmlformats.org/officeDocument/2006/relationships/customXml" Target="../ink/ink562.xml"/><Relationship Id="rId60" Type="http://schemas.openxmlformats.org/officeDocument/2006/relationships/customXml" Target="../ink/ink535.xml"/><Relationship Id="rId81" Type="http://schemas.openxmlformats.org/officeDocument/2006/relationships/image" Target="../media/image546.png"/><Relationship Id="rId135" Type="http://schemas.openxmlformats.org/officeDocument/2006/relationships/image" Target="../media/image573.png"/><Relationship Id="rId156" Type="http://schemas.openxmlformats.org/officeDocument/2006/relationships/customXml" Target="../ink/ink583.xml"/><Relationship Id="rId177" Type="http://schemas.openxmlformats.org/officeDocument/2006/relationships/image" Target="../media/image594.png"/><Relationship Id="rId198" Type="http://schemas.openxmlformats.org/officeDocument/2006/relationships/customXml" Target="../ink/ink604.xml"/><Relationship Id="rId202" Type="http://schemas.openxmlformats.org/officeDocument/2006/relationships/customXml" Target="../ink/ink606.xml"/><Relationship Id="rId223" Type="http://schemas.openxmlformats.org/officeDocument/2006/relationships/image" Target="../media/image617.png"/><Relationship Id="rId244" Type="http://schemas.openxmlformats.org/officeDocument/2006/relationships/customXml" Target="../ink/ink627.xml"/><Relationship Id="rId18" Type="http://schemas.openxmlformats.org/officeDocument/2006/relationships/customXml" Target="../ink/ink514.xml"/><Relationship Id="rId39" Type="http://schemas.openxmlformats.org/officeDocument/2006/relationships/image" Target="../media/image525.png"/><Relationship Id="rId50" Type="http://schemas.openxmlformats.org/officeDocument/2006/relationships/customXml" Target="../ink/ink530.xml"/><Relationship Id="rId104" Type="http://schemas.openxmlformats.org/officeDocument/2006/relationships/customXml" Target="../ink/ink557.xml"/><Relationship Id="rId125" Type="http://schemas.openxmlformats.org/officeDocument/2006/relationships/image" Target="../media/image568.png"/><Relationship Id="rId146" Type="http://schemas.openxmlformats.org/officeDocument/2006/relationships/customXml" Target="../ink/ink578.xml"/><Relationship Id="rId167" Type="http://schemas.openxmlformats.org/officeDocument/2006/relationships/image" Target="../media/image589.png"/><Relationship Id="rId188" Type="http://schemas.openxmlformats.org/officeDocument/2006/relationships/customXml" Target="../ink/ink599.xml"/><Relationship Id="rId71" Type="http://schemas.openxmlformats.org/officeDocument/2006/relationships/image" Target="../media/image541.png"/><Relationship Id="rId92" Type="http://schemas.openxmlformats.org/officeDocument/2006/relationships/customXml" Target="../ink/ink551.xml"/><Relationship Id="rId213" Type="http://schemas.openxmlformats.org/officeDocument/2006/relationships/image" Target="../media/image612.png"/><Relationship Id="rId234" Type="http://schemas.openxmlformats.org/officeDocument/2006/relationships/customXml" Target="../ink/ink622.xml"/><Relationship Id="rId2" Type="http://schemas.openxmlformats.org/officeDocument/2006/relationships/customXml" Target="../ink/ink506.xml"/><Relationship Id="rId29" Type="http://schemas.openxmlformats.org/officeDocument/2006/relationships/image" Target="../media/image520.png"/><Relationship Id="rId40" Type="http://schemas.openxmlformats.org/officeDocument/2006/relationships/customXml" Target="../ink/ink525.xml"/><Relationship Id="rId115" Type="http://schemas.openxmlformats.org/officeDocument/2006/relationships/image" Target="../media/image563.png"/><Relationship Id="rId136" Type="http://schemas.openxmlformats.org/officeDocument/2006/relationships/customXml" Target="../ink/ink573.xml"/><Relationship Id="rId157" Type="http://schemas.openxmlformats.org/officeDocument/2006/relationships/image" Target="../media/image584.png"/><Relationship Id="rId178" Type="http://schemas.openxmlformats.org/officeDocument/2006/relationships/customXml" Target="../ink/ink594.xml"/><Relationship Id="rId61" Type="http://schemas.openxmlformats.org/officeDocument/2006/relationships/image" Target="../media/image536.png"/><Relationship Id="rId82" Type="http://schemas.openxmlformats.org/officeDocument/2006/relationships/customXml" Target="../ink/ink546.xml"/><Relationship Id="rId199" Type="http://schemas.openxmlformats.org/officeDocument/2006/relationships/image" Target="../media/image605.png"/><Relationship Id="rId203" Type="http://schemas.openxmlformats.org/officeDocument/2006/relationships/image" Target="../media/image607.png"/><Relationship Id="rId19" Type="http://schemas.openxmlformats.org/officeDocument/2006/relationships/image" Target="../media/image515.png"/><Relationship Id="rId224" Type="http://schemas.openxmlformats.org/officeDocument/2006/relationships/customXml" Target="../ink/ink617.xml"/><Relationship Id="rId245" Type="http://schemas.openxmlformats.org/officeDocument/2006/relationships/image" Target="../media/image628.png"/><Relationship Id="rId30" Type="http://schemas.openxmlformats.org/officeDocument/2006/relationships/customXml" Target="../ink/ink520.xml"/><Relationship Id="rId105" Type="http://schemas.openxmlformats.org/officeDocument/2006/relationships/image" Target="../media/image558.png"/><Relationship Id="rId126" Type="http://schemas.openxmlformats.org/officeDocument/2006/relationships/customXml" Target="../ink/ink568.xml"/><Relationship Id="rId147" Type="http://schemas.openxmlformats.org/officeDocument/2006/relationships/image" Target="../media/image579.png"/><Relationship Id="rId168" Type="http://schemas.openxmlformats.org/officeDocument/2006/relationships/customXml" Target="../ink/ink589.xml"/><Relationship Id="rId51" Type="http://schemas.openxmlformats.org/officeDocument/2006/relationships/image" Target="../media/image531.png"/><Relationship Id="rId72" Type="http://schemas.openxmlformats.org/officeDocument/2006/relationships/customXml" Target="../ink/ink541.xml"/><Relationship Id="rId93" Type="http://schemas.openxmlformats.org/officeDocument/2006/relationships/image" Target="../media/image552.png"/><Relationship Id="rId189" Type="http://schemas.openxmlformats.org/officeDocument/2006/relationships/image" Target="../media/image600.png"/><Relationship Id="rId3" Type="http://schemas.openxmlformats.org/officeDocument/2006/relationships/image" Target="../media/image507.png"/><Relationship Id="rId214" Type="http://schemas.openxmlformats.org/officeDocument/2006/relationships/customXml" Target="../ink/ink612.xml"/><Relationship Id="rId235" Type="http://schemas.openxmlformats.org/officeDocument/2006/relationships/image" Target="../media/image623.png"/><Relationship Id="rId116" Type="http://schemas.openxmlformats.org/officeDocument/2006/relationships/customXml" Target="../ink/ink563.xml"/><Relationship Id="rId137" Type="http://schemas.openxmlformats.org/officeDocument/2006/relationships/image" Target="../media/image574.png"/><Relationship Id="rId158" Type="http://schemas.openxmlformats.org/officeDocument/2006/relationships/customXml" Target="../ink/ink584.xml"/><Relationship Id="rId20" Type="http://schemas.openxmlformats.org/officeDocument/2006/relationships/customXml" Target="../ink/ink515.xml"/><Relationship Id="rId41" Type="http://schemas.openxmlformats.org/officeDocument/2006/relationships/image" Target="../media/image526.png"/><Relationship Id="rId62" Type="http://schemas.openxmlformats.org/officeDocument/2006/relationships/customXml" Target="../ink/ink536.xml"/><Relationship Id="rId83" Type="http://schemas.openxmlformats.org/officeDocument/2006/relationships/image" Target="../media/image547.png"/><Relationship Id="rId179" Type="http://schemas.openxmlformats.org/officeDocument/2006/relationships/image" Target="../media/image595.png"/><Relationship Id="rId190" Type="http://schemas.openxmlformats.org/officeDocument/2006/relationships/customXml" Target="../ink/ink600.xml"/><Relationship Id="rId204" Type="http://schemas.openxmlformats.org/officeDocument/2006/relationships/customXml" Target="../ink/ink607.xml"/><Relationship Id="rId225" Type="http://schemas.openxmlformats.org/officeDocument/2006/relationships/image" Target="../media/image618.png"/><Relationship Id="rId246" Type="http://schemas.openxmlformats.org/officeDocument/2006/relationships/customXml" Target="../ink/ink628.xml"/><Relationship Id="rId106" Type="http://schemas.openxmlformats.org/officeDocument/2006/relationships/customXml" Target="../ink/ink558.xml"/><Relationship Id="rId127" Type="http://schemas.openxmlformats.org/officeDocument/2006/relationships/image" Target="../media/image569.png"/><Relationship Id="rId10" Type="http://schemas.openxmlformats.org/officeDocument/2006/relationships/customXml" Target="../ink/ink510.xml"/><Relationship Id="rId31" Type="http://schemas.openxmlformats.org/officeDocument/2006/relationships/image" Target="../media/image521.png"/><Relationship Id="rId52" Type="http://schemas.openxmlformats.org/officeDocument/2006/relationships/customXml" Target="../ink/ink531.xml"/><Relationship Id="rId73" Type="http://schemas.openxmlformats.org/officeDocument/2006/relationships/image" Target="../media/image542.png"/><Relationship Id="rId94" Type="http://schemas.openxmlformats.org/officeDocument/2006/relationships/customXml" Target="../ink/ink552.xml"/><Relationship Id="rId148" Type="http://schemas.openxmlformats.org/officeDocument/2006/relationships/customXml" Target="../ink/ink579.xml"/><Relationship Id="rId169" Type="http://schemas.openxmlformats.org/officeDocument/2006/relationships/image" Target="../media/image590.png"/><Relationship Id="rId4" Type="http://schemas.openxmlformats.org/officeDocument/2006/relationships/customXml" Target="../ink/ink507.xml"/><Relationship Id="rId180" Type="http://schemas.openxmlformats.org/officeDocument/2006/relationships/customXml" Target="../ink/ink595.xml"/><Relationship Id="rId215" Type="http://schemas.openxmlformats.org/officeDocument/2006/relationships/image" Target="../media/image613.png"/><Relationship Id="rId236" Type="http://schemas.openxmlformats.org/officeDocument/2006/relationships/customXml" Target="../ink/ink62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0.png"/><Relationship Id="rId21" Type="http://schemas.openxmlformats.org/officeDocument/2006/relationships/image" Target="../media/image642.png"/><Relationship Id="rId63" Type="http://schemas.openxmlformats.org/officeDocument/2006/relationships/image" Target="../media/image663.png"/><Relationship Id="rId159" Type="http://schemas.openxmlformats.org/officeDocument/2006/relationships/image" Target="../media/image711.png"/><Relationship Id="rId170" Type="http://schemas.openxmlformats.org/officeDocument/2006/relationships/customXml" Target="../ink/ink716.xml"/><Relationship Id="rId226" Type="http://schemas.openxmlformats.org/officeDocument/2006/relationships/customXml" Target="../ink/ink744.xml"/><Relationship Id="rId268" Type="http://schemas.openxmlformats.org/officeDocument/2006/relationships/customXml" Target="../ink/ink765.xml"/><Relationship Id="rId32" Type="http://schemas.openxmlformats.org/officeDocument/2006/relationships/customXml" Target="../ink/ink647.xml"/><Relationship Id="rId74" Type="http://schemas.openxmlformats.org/officeDocument/2006/relationships/customXml" Target="../ink/ink668.xml"/><Relationship Id="rId128" Type="http://schemas.openxmlformats.org/officeDocument/2006/relationships/customXml" Target="../ink/ink695.xml"/><Relationship Id="rId5" Type="http://schemas.openxmlformats.org/officeDocument/2006/relationships/image" Target="../media/image634.png"/><Relationship Id="rId181" Type="http://schemas.openxmlformats.org/officeDocument/2006/relationships/image" Target="../media/image722.png"/><Relationship Id="rId237" Type="http://schemas.openxmlformats.org/officeDocument/2006/relationships/image" Target="../media/image750.png"/><Relationship Id="rId279" Type="http://schemas.openxmlformats.org/officeDocument/2006/relationships/image" Target="../media/image771.png"/><Relationship Id="rId43" Type="http://schemas.openxmlformats.org/officeDocument/2006/relationships/image" Target="../media/image653.png"/><Relationship Id="rId139" Type="http://schemas.openxmlformats.org/officeDocument/2006/relationships/image" Target="../media/image701.png"/><Relationship Id="rId290" Type="http://schemas.openxmlformats.org/officeDocument/2006/relationships/customXml" Target="../ink/ink776.xml"/><Relationship Id="rId85" Type="http://schemas.openxmlformats.org/officeDocument/2006/relationships/image" Target="../media/image674.png"/><Relationship Id="rId150" Type="http://schemas.openxmlformats.org/officeDocument/2006/relationships/customXml" Target="../ink/ink706.xml"/><Relationship Id="rId192" Type="http://schemas.openxmlformats.org/officeDocument/2006/relationships/customXml" Target="../ink/ink727.xml"/><Relationship Id="rId206" Type="http://schemas.openxmlformats.org/officeDocument/2006/relationships/customXml" Target="../ink/ink734.xml"/><Relationship Id="rId248" Type="http://schemas.openxmlformats.org/officeDocument/2006/relationships/customXml" Target="../ink/ink755.xml"/><Relationship Id="rId269" Type="http://schemas.openxmlformats.org/officeDocument/2006/relationships/image" Target="../media/image766.png"/><Relationship Id="rId12" Type="http://schemas.openxmlformats.org/officeDocument/2006/relationships/customXml" Target="../ink/ink637.xml"/><Relationship Id="rId33" Type="http://schemas.openxmlformats.org/officeDocument/2006/relationships/image" Target="../media/image648.png"/><Relationship Id="rId108" Type="http://schemas.openxmlformats.org/officeDocument/2006/relationships/customXml" Target="../ink/ink685.xml"/><Relationship Id="rId129" Type="http://schemas.openxmlformats.org/officeDocument/2006/relationships/image" Target="../media/image696.png"/><Relationship Id="rId280" Type="http://schemas.openxmlformats.org/officeDocument/2006/relationships/customXml" Target="../ink/ink771.xml"/><Relationship Id="rId54" Type="http://schemas.openxmlformats.org/officeDocument/2006/relationships/customXml" Target="../ink/ink658.xml"/><Relationship Id="rId75" Type="http://schemas.openxmlformats.org/officeDocument/2006/relationships/image" Target="../media/image669.png"/><Relationship Id="rId96" Type="http://schemas.openxmlformats.org/officeDocument/2006/relationships/customXml" Target="../ink/ink679.xml"/><Relationship Id="rId140" Type="http://schemas.openxmlformats.org/officeDocument/2006/relationships/customXml" Target="../ink/ink701.xml"/><Relationship Id="rId161" Type="http://schemas.openxmlformats.org/officeDocument/2006/relationships/image" Target="../media/image712.png"/><Relationship Id="rId182" Type="http://schemas.openxmlformats.org/officeDocument/2006/relationships/customXml" Target="../ink/ink722.xml"/><Relationship Id="rId217" Type="http://schemas.openxmlformats.org/officeDocument/2006/relationships/image" Target="../media/image740.png"/><Relationship Id="rId6" Type="http://schemas.openxmlformats.org/officeDocument/2006/relationships/customXml" Target="../ink/ink634.xml"/><Relationship Id="rId238" Type="http://schemas.openxmlformats.org/officeDocument/2006/relationships/customXml" Target="../ink/ink750.xml"/><Relationship Id="rId259" Type="http://schemas.openxmlformats.org/officeDocument/2006/relationships/image" Target="../media/image761.png"/><Relationship Id="rId23" Type="http://schemas.openxmlformats.org/officeDocument/2006/relationships/image" Target="../media/image643.png"/><Relationship Id="rId119" Type="http://schemas.openxmlformats.org/officeDocument/2006/relationships/image" Target="../media/image691.png"/><Relationship Id="rId270" Type="http://schemas.openxmlformats.org/officeDocument/2006/relationships/customXml" Target="../ink/ink766.xml"/><Relationship Id="rId291" Type="http://schemas.openxmlformats.org/officeDocument/2006/relationships/image" Target="../media/image777.png"/><Relationship Id="rId44" Type="http://schemas.openxmlformats.org/officeDocument/2006/relationships/customXml" Target="../ink/ink653.xml"/><Relationship Id="rId65" Type="http://schemas.openxmlformats.org/officeDocument/2006/relationships/image" Target="../media/image664.png"/><Relationship Id="rId86" Type="http://schemas.openxmlformats.org/officeDocument/2006/relationships/customXml" Target="../ink/ink674.xml"/><Relationship Id="rId130" Type="http://schemas.openxmlformats.org/officeDocument/2006/relationships/customXml" Target="../ink/ink696.xml"/><Relationship Id="rId151" Type="http://schemas.openxmlformats.org/officeDocument/2006/relationships/image" Target="../media/image707.png"/><Relationship Id="rId172" Type="http://schemas.openxmlformats.org/officeDocument/2006/relationships/customXml" Target="../ink/ink717.xml"/><Relationship Id="rId193" Type="http://schemas.openxmlformats.org/officeDocument/2006/relationships/image" Target="../media/image728.png"/><Relationship Id="rId207" Type="http://schemas.openxmlformats.org/officeDocument/2006/relationships/image" Target="../media/image735.png"/><Relationship Id="rId228" Type="http://schemas.openxmlformats.org/officeDocument/2006/relationships/customXml" Target="../ink/ink745.xml"/><Relationship Id="rId249" Type="http://schemas.openxmlformats.org/officeDocument/2006/relationships/image" Target="../media/image756.png"/><Relationship Id="rId13" Type="http://schemas.openxmlformats.org/officeDocument/2006/relationships/image" Target="../media/image638.png"/><Relationship Id="rId109" Type="http://schemas.openxmlformats.org/officeDocument/2006/relationships/image" Target="../media/image686.png"/><Relationship Id="rId260" Type="http://schemas.openxmlformats.org/officeDocument/2006/relationships/customXml" Target="../ink/ink761.xml"/><Relationship Id="rId281" Type="http://schemas.openxmlformats.org/officeDocument/2006/relationships/image" Target="../media/image772.png"/><Relationship Id="rId34" Type="http://schemas.openxmlformats.org/officeDocument/2006/relationships/customXml" Target="../ink/ink648.xml"/><Relationship Id="rId55" Type="http://schemas.openxmlformats.org/officeDocument/2006/relationships/image" Target="../media/image659.png"/><Relationship Id="rId76" Type="http://schemas.openxmlformats.org/officeDocument/2006/relationships/customXml" Target="../ink/ink669.xml"/><Relationship Id="rId97" Type="http://schemas.openxmlformats.org/officeDocument/2006/relationships/image" Target="../media/image680.png"/><Relationship Id="rId120" Type="http://schemas.openxmlformats.org/officeDocument/2006/relationships/customXml" Target="../ink/ink691.xml"/><Relationship Id="rId141" Type="http://schemas.openxmlformats.org/officeDocument/2006/relationships/image" Target="../media/image702.png"/><Relationship Id="rId7" Type="http://schemas.openxmlformats.org/officeDocument/2006/relationships/image" Target="../media/image635.png"/><Relationship Id="rId162" Type="http://schemas.openxmlformats.org/officeDocument/2006/relationships/customXml" Target="../ink/ink712.xml"/><Relationship Id="rId183" Type="http://schemas.openxmlformats.org/officeDocument/2006/relationships/image" Target="../media/image723.png"/><Relationship Id="rId218" Type="http://schemas.openxmlformats.org/officeDocument/2006/relationships/customXml" Target="../ink/ink740.xml"/><Relationship Id="rId239" Type="http://schemas.openxmlformats.org/officeDocument/2006/relationships/image" Target="../media/image751.png"/><Relationship Id="rId250" Type="http://schemas.openxmlformats.org/officeDocument/2006/relationships/customXml" Target="../ink/ink756.xml"/><Relationship Id="rId271" Type="http://schemas.openxmlformats.org/officeDocument/2006/relationships/image" Target="../media/image767.png"/><Relationship Id="rId24" Type="http://schemas.openxmlformats.org/officeDocument/2006/relationships/customXml" Target="../ink/ink643.xml"/><Relationship Id="rId45" Type="http://schemas.openxmlformats.org/officeDocument/2006/relationships/image" Target="../media/image654.png"/><Relationship Id="rId66" Type="http://schemas.openxmlformats.org/officeDocument/2006/relationships/customXml" Target="../ink/ink664.xml"/><Relationship Id="rId87" Type="http://schemas.openxmlformats.org/officeDocument/2006/relationships/image" Target="../media/image675.png"/><Relationship Id="rId110" Type="http://schemas.openxmlformats.org/officeDocument/2006/relationships/customXml" Target="../ink/ink686.xml"/><Relationship Id="rId131" Type="http://schemas.openxmlformats.org/officeDocument/2006/relationships/image" Target="../media/image697.png"/><Relationship Id="rId152" Type="http://schemas.openxmlformats.org/officeDocument/2006/relationships/customXml" Target="../ink/ink707.xml"/><Relationship Id="rId173" Type="http://schemas.openxmlformats.org/officeDocument/2006/relationships/image" Target="../media/image718.png"/><Relationship Id="rId194" Type="http://schemas.openxmlformats.org/officeDocument/2006/relationships/customXml" Target="../ink/ink728.xml"/><Relationship Id="rId208" Type="http://schemas.openxmlformats.org/officeDocument/2006/relationships/customXml" Target="../ink/ink735.xml"/><Relationship Id="rId229" Type="http://schemas.openxmlformats.org/officeDocument/2006/relationships/image" Target="../media/image746.png"/><Relationship Id="rId240" Type="http://schemas.openxmlformats.org/officeDocument/2006/relationships/customXml" Target="../ink/ink751.xml"/><Relationship Id="rId261" Type="http://schemas.openxmlformats.org/officeDocument/2006/relationships/image" Target="../media/image762.png"/><Relationship Id="rId14" Type="http://schemas.openxmlformats.org/officeDocument/2006/relationships/customXml" Target="../ink/ink638.xml"/><Relationship Id="rId35" Type="http://schemas.openxmlformats.org/officeDocument/2006/relationships/image" Target="../media/image649.png"/><Relationship Id="rId56" Type="http://schemas.openxmlformats.org/officeDocument/2006/relationships/customXml" Target="../ink/ink659.xml"/><Relationship Id="rId77" Type="http://schemas.openxmlformats.org/officeDocument/2006/relationships/image" Target="../media/image670.png"/><Relationship Id="rId100" Type="http://schemas.openxmlformats.org/officeDocument/2006/relationships/customXml" Target="../ink/ink681.xml"/><Relationship Id="rId282" Type="http://schemas.openxmlformats.org/officeDocument/2006/relationships/customXml" Target="../ink/ink772.xml"/><Relationship Id="rId8" Type="http://schemas.openxmlformats.org/officeDocument/2006/relationships/customXml" Target="../ink/ink635.xml"/><Relationship Id="rId98" Type="http://schemas.openxmlformats.org/officeDocument/2006/relationships/customXml" Target="../ink/ink680.xml"/><Relationship Id="rId121" Type="http://schemas.openxmlformats.org/officeDocument/2006/relationships/image" Target="../media/image692.png"/><Relationship Id="rId142" Type="http://schemas.openxmlformats.org/officeDocument/2006/relationships/customXml" Target="../ink/ink702.xml"/><Relationship Id="rId163" Type="http://schemas.openxmlformats.org/officeDocument/2006/relationships/image" Target="../media/image713.png"/><Relationship Id="rId184" Type="http://schemas.openxmlformats.org/officeDocument/2006/relationships/customXml" Target="../ink/ink723.xml"/><Relationship Id="rId219" Type="http://schemas.openxmlformats.org/officeDocument/2006/relationships/image" Target="../media/image741.png"/><Relationship Id="rId230" Type="http://schemas.openxmlformats.org/officeDocument/2006/relationships/customXml" Target="../ink/ink746.xml"/><Relationship Id="rId251" Type="http://schemas.openxmlformats.org/officeDocument/2006/relationships/image" Target="../media/image757.png"/><Relationship Id="rId25" Type="http://schemas.openxmlformats.org/officeDocument/2006/relationships/image" Target="../media/image644.png"/><Relationship Id="rId46" Type="http://schemas.openxmlformats.org/officeDocument/2006/relationships/customXml" Target="../ink/ink654.xml"/><Relationship Id="rId67" Type="http://schemas.openxmlformats.org/officeDocument/2006/relationships/image" Target="../media/image665.png"/><Relationship Id="rId272" Type="http://schemas.openxmlformats.org/officeDocument/2006/relationships/customXml" Target="../ink/ink767.xml"/><Relationship Id="rId88" Type="http://schemas.openxmlformats.org/officeDocument/2006/relationships/customXml" Target="../ink/ink675.xml"/><Relationship Id="rId111" Type="http://schemas.openxmlformats.org/officeDocument/2006/relationships/image" Target="../media/image687.png"/><Relationship Id="rId132" Type="http://schemas.openxmlformats.org/officeDocument/2006/relationships/customXml" Target="../ink/ink697.xml"/><Relationship Id="rId153" Type="http://schemas.openxmlformats.org/officeDocument/2006/relationships/image" Target="../media/image708.png"/><Relationship Id="rId174" Type="http://schemas.openxmlformats.org/officeDocument/2006/relationships/customXml" Target="../ink/ink718.xml"/><Relationship Id="rId195" Type="http://schemas.openxmlformats.org/officeDocument/2006/relationships/image" Target="../media/image729.png"/><Relationship Id="rId209" Type="http://schemas.openxmlformats.org/officeDocument/2006/relationships/image" Target="../media/image736.png"/><Relationship Id="rId220" Type="http://schemas.openxmlformats.org/officeDocument/2006/relationships/customXml" Target="../ink/ink741.xml"/><Relationship Id="rId241" Type="http://schemas.openxmlformats.org/officeDocument/2006/relationships/image" Target="../media/image752.png"/><Relationship Id="rId15" Type="http://schemas.openxmlformats.org/officeDocument/2006/relationships/image" Target="../media/image639.png"/><Relationship Id="rId36" Type="http://schemas.openxmlformats.org/officeDocument/2006/relationships/customXml" Target="../ink/ink649.xml"/><Relationship Id="rId57" Type="http://schemas.openxmlformats.org/officeDocument/2006/relationships/image" Target="../media/image660.png"/><Relationship Id="rId262" Type="http://schemas.openxmlformats.org/officeDocument/2006/relationships/customXml" Target="../ink/ink762.xml"/><Relationship Id="rId283" Type="http://schemas.openxmlformats.org/officeDocument/2006/relationships/image" Target="../media/image773.png"/><Relationship Id="rId78" Type="http://schemas.openxmlformats.org/officeDocument/2006/relationships/customXml" Target="../ink/ink670.xml"/><Relationship Id="rId99" Type="http://schemas.openxmlformats.org/officeDocument/2006/relationships/image" Target="../media/image681.png"/><Relationship Id="rId101" Type="http://schemas.openxmlformats.org/officeDocument/2006/relationships/image" Target="../media/image682.png"/><Relationship Id="rId122" Type="http://schemas.openxmlformats.org/officeDocument/2006/relationships/customXml" Target="../ink/ink692.xml"/><Relationship Id="rId143" Type="http://schemas.openxmlformats.org/officeDocument/2006/relationships/image" Target="../media/image703.png"/><Relationship Id="rId164" Type="http://schemas.openxmlformats.org/officeDocument/2006/relationships/customXml" Target="../ink/ink713.xml"/><Relationship Id="rId185" Type="http://schemas.openxmlformats.org/officeDocument/2006/relationships/image" Target="../media/image724.png"/><Relationship Id="rId9" Type="http://schemas.openxmlformats.org/officeDocument/2006/relationships/image" Target="../media/image636.png"/><Relationship Id="rId210" Type="http://schemas.openxmlformats.org/officeDocument/2006/relationships/customXml" Target="../ink/ink736.xml"/><Relationship Id="rId26" Type="http://schemas.openxmlformats.org/officeDocument/2006/relationships/customXml" Target="../ink/ink644.xml"/><Relationship Id="rId231" Type="http://schemas.openxmlformats.org/officeDocument/2006/relationships/image" Target="../media/image747.png"/><Relationship Id="rId252" Type="http://schemas.openxmlformats.org/officeDocument/2006/relationships/customXml" Target="../ink/ink757.xml"/><Relationship Id="rId273" Type="http://schemas.openxmlformats.org/officeDocument/2006/relationships/image" Target="../media/image768.png"/><Relationship Id="rId47" Type="http://schemas.openxmlformats.org/officeDocument/2006/relationships/image" Target="../media/image655.png"/><Relationship Id="rId68" Type="http://schemas.openxmlformats.org/officeDocument/2006/relationships/customXml" Target="../ink/ink665.xml"/><Relationship Id="rId89" Type="http://schemas.openxmlformats.org/officeDocument/2006/relationships/image" Target="../media/image676.png"/><Relationship Id="rId112" Type="http://schemas.openxmlformats.org/officeDocument/2006/relationships/customXml" Target="../ink/ink687.xml"/><Relationship Id="rId133" Type="http://schemas.openxmlformats.org/officeDocument/2006/relationships/image" Target="../media/image698.png"/><Relationship Id="rId154" Type="http://schemas.openxmlformats.org/officeDocument/2006/relationships/customXml" Target="../ink/ink708.xml"/><Relationship Id="rId175" Type="http://schemas.openxmlformats.org/officeDocument/2006/relationships/image" Target="../media/image719.png"/><Relationship Id="rId196" Type="http://schemas.openxmlformats.org/officeDocument/2006/relationships/customXml" Target="../ink/ink729.xml"/><Relationship Id="rId200" Type="http://schemas.openxmlformats.org/officeDocument/2006/relationships/customXml" Target="../ink/ink731.xml"/><Relationship Id="rId16" Type="http://schemas.openxmlformats.org/officeDocument/2006/relationships/customXml" Target="../ink/ink639.xml"/><Relationship Id="rId221" Type="http://schemas.openxmlformats.org/officeDocument/2006/relationships/image" Target="../media/image742.png"/><Relationship Id="rId242" Type="http://schemas.openxmlformats.org/officeDocument/2006/relationships/customXml" Target="../ink/ink752.xml"/><Relationship Id="rId263" Type="http://schemas.openxmlformats.org/officeDocument/2006/relationships/image" Target="../media/image763.png"/><Relationship Id="rId284" Type="http://schemas.openxmlformats.org/officeDocument/2006/relationships/customXml" Target="../ink/ink773.xml"/><Relationship Id="rId37" Type="http://schemas.openxmlformats.org/officeDocument/2006/relationships/image" Target="../media/image650.png"/><Relationship Id="rId58" Type="http://schemas.openxmlformats.org/officeDocument/2006/relationships/customXml" Target="../ink/ink660.xml"/><Relationship Id="rId79" Type="http://schemas.openxmlformats.org/officeDocument/2006/relationships/image" Target="../media/image671.png"/><Relationship Id="rId102" Type="http://schemas.openxmlformats.org/officeDocument/2006/relationships/customXml" Target="../ink/ink682.xml"/><Relationship Id="rId123" Type="http://schemas.openxmlformats.org/officeDocument/2006/relationships/image" Target="../media/image693.png"/><Relationship Id="rId144" Type="http://schemas.openxmlformats.org/officeDocument/2006/relationships/customXml" Target="../ink/ink703.xml"/><Relationship Id="rId90" Type="http://schemas.openxmlformats.org/officeDocument/2006/relationships/customXml" Target="../ink/ink676.xml"/><Relationship Id="rId165" Type="http://schemas.openxmlformats.org/officeDocument/2006/relationships/image" Target="../media/image714.png"/><Relationship Id="rId186" Type="http://schemas.openxmlformats.org/officeDocument/2006/relationships/customXml" Target="../ink/ink724.xml"/><Relationship Id="rId211" Type="http://schemas.openxmlformats.org/officeDocument/2006/relationships/image" Target="../media/image737.png"/><Relationship Id="rId232" Type="http://schemas.openxmlformats.org/officeDocument/2006/relationships/customXml" Target="../ink/ink747.xml"/><Relationship Id="rId253" Type="http://schemas.openxmlformats.org/officeDocument/2006/relationships/image" Target="../media/image758.png"/><Relationship Id="rId274" Type="http://schemas.openxmlformats.org/officeDocument/2006/relationships/customXml" Target="../ink/ink768.xml"/><Relationship Id="rId27" Type="http://schemas.openxmlformats.org/officeDocument/2006/relationships/image" Target="../media/image645.png"/><Relationship Id="rId48" Type="http://schemas.openxmlformats.org/officeDocument/2006/relationships/customXml" Target="../ink/ink655.xml"/><Relationship Id="rId69" Type="http://schemas.openxmlformats.org/officeDocument/2006/relationships/image" Target="../media/image666.png"/><Relationship Id="rId113" Type="http://schemas.openxmlformats.org/officeDocument/2006/relationships/image" Target="../media/image688.png"/><Relationship Id="rId134" Type="http://schemas.openxmlformats.org/officeDocument/2006/relationships/customXml" Target="../ink/ink698.xml"/><Relationship Id="rId80" Type="http://schemas.openxmlformats.org/officeDocument/2006/relationships/customXml" Target="../ink/ink671.xml"/><Relationship Id="rId155" Type="http://schemas.openxmlformats.org/officeDocument/2006/relationships/image" Target="../media/image709.png"/><Relationship Id="rId176" Type="http://schemas.openxmlformats.org/officeDocument/2006/relationships/customXml" Target="../ink/ink719.xml"/><Relationship Id="rId197" Type="http://schemas.openxmlformats.org/officeDocument/2006/relationships/image" Target="../media/image730.png"/><Relationship Id="rId201" Type="http://schemas.openxmlformats.org/officeDocument/2006/relationships/image" Target="../media/image732.png"/><Relationship Id="rId222" Type="http://schemas.openxmlformats.org/officeDocument/2006/relationships/customXml" Target="../ink/ink742.xml"/><Relationship Id="rId243" Type="http://schemas.openxmlformats.org/officeDocument/2006/relationships/image" Target="../media/image753.png"/><Relationship Id="rId264" Type="http://schemas.openxmlformats.org/officeDocument/2006/relationships/customXml" Target="../ink/ink763.xml"/><Relationship Id="rId285" Type="http://schemas.openxmlformats.org/officeDocument/2006/relationships/image" Target="../media/image774.png"/><Relationship Id="rId17" Type="http://schemas.openxmlformats.org/officeDocument/2006/relationships/image" Target="../media/image640.png"/><Relationship Id="rId38" Type="http://schemas.openxmlformats.org/officeDocument/2006/relationships/customXml" Target="../ink/ink650.xml"/><Relationship Id="rId59" Type="http://schemas.openxmlformats.org/officeDocument/2006/relationships/image" Target="../media/image661.png"/><Relationship Id="rId103" Type="http://schemas.openxmlformats.org/officeDocument/2006/relationships/image" Target="../media/image683.png"/><Relationship Id="rId124" Type="http://schemas.openxmlformats.org/officeDocument/2006/relationships/customXml" Target="../ink/ink693.xml"/><Relationship Id="rId70" Type="http://schemas.openxmlformats.org/officeDocument/2006/relationships/customXml" Target="../ink/ink666.xml"/><Relationship Id="rId91" Type="http://schemas.openxmlformats.org/officeDocument/2006/relationships/image" Target="../media/image677.png"/><Relationship Id="rId145" Type="http://schemas.openxmlformats.org/officeDocument/2006/relationships/image" Target="../media/image704.png"/><Relationship Id="rId166" Type="http://schemas.openxmlformats.org/officeDocument/2006/relationships/customXml" Target="../ink/ink714.xml"/><Relationship Id="rId187" Type="http://schemas.openxmlformats.org/officeDocument/2006/relationships/image" Target="../media/image72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737.xml"/><Relationship Id="rId233" Type="http://schemas.openxmlformats.org/officeDocument/2006/relationships/image" Target="../media/image748.png"/><Relationship Id="rId254" Type="http://schemas.openxmlformats.org/officeDocument/2006/relationships/customXml" Target="../ink/ink758.xml"/><Relationship Id="rId28" Type="http://schemas.openxmlformats.org/officeDocument/2006/relationships/customXml" Target="../ink/ink645.xml"/><Relationship Id="rId49" Type="http://schemas.openxmlformats.org/officeDocument/2006/relationships/image" Target="../media/image656.png"/><Relationship Id="rId114" Type="http://schemas.openxmlformats.org/officeDocument/2006/relationships/customXml" Target="../ink/ink688.xml"/><Relationship Id="rId275" Type="http://schemas.openxmlformats.org/officeDocument/2006/relationships/image" Target="../media/image769.png"/><Relationship Id="rId60" Type="http://schemas.openxmlformats.org/officeDocument/2006/relationships/customXml" Target="../ink/ink661.xml"/><Relationship Id="rId81" Type="http://schemas.openxmlformats.org/officeDocument/2006/relationships/image" Target="../media/image672.png"/><Relationship Id="rId135" Type="http://schemas.openxmlformats.org/officeDocument/2006/relationships/image" Target="../media/image699.png"/><Relationship Id="rId156" Type="http://schemas.openxmlformats.org/officeDocument/2006/relationships/customXml" Target="../ink/ink709.xml"/><Relationship Id="rId177" Type="http://schemas.openxmlformats.org/officeDocument/2006/relationships/image" Target="../media/image720.png"/><Relationship Id="rId198" Type="http://schemas.openxmlformats.org/officeDocument/2006/relationships/customXml" Target="../ink/ink730.xml"/><Relationship Id="rId202" Type="http://schemas.openxmlformats.org/officeDocument/2006/relationships/customXml" Target="../ink/ink732.xml"/><Relationship Id="rId223" Type="http://schemas.openxmlformats.org/officeDocument/2006/relationships/image" Target="../media/image743.png"/><Relationship Id="rId244" Type="http://schemas.openxmlformats.org/officeDocument/2006/relationships/customXml" Target="../ink/ink753.xml"/><Relationship Id="rId18" Type="http://schemas.openxmlformats.org/officeDocument/2006/relationships/customXml" Target="../ink/ink640.xml"/><Relationship Id="rId39" Type="http://schemas.openxmlformats.org/officeDocument/2006/relationships/image" Target="../media/image651.png"/><Relationship Id="rId265" Type="http://schemas.openxmlformats.org/officeDocument/2006/relationships/image" Target="../media/image764.png"/><Relationship Id="rId286" Type="http://schemas.openxmlformats.org/officeDocument/2006/relationships/customXml" Target="../ink/ink774.xml"/><Relationship Id="rId50" Type="http://schemas.openxmlformats.org/officeDocument/2006/relationships/customXml" Target="../ink/ink656.xml"/><Relationship Id="rId104" Type="http://schemas.openxmlformats.org/officeDocument/2006/relationships/customXml" Target="../ink/ink683.xml"/><Relationship Id="rId125" Type="http://schemas.openxmlformats.org/officeDocument/2006/relationships/image" Target="../media/image694.png"/><Relationship Id="rId146" Type="http://schemas.openxmlformats.org/officeDocument/2006/relationships/customXml" Target="../ink/ink704.xml"/><Relationship Id="rId167" Type="http://schemas.openxmlformats.org/officeDocument/2006/relationships/image" Target="../media/image715.png"/><Relationship Id="rId188" Type="http://schemas.openxmlformats.org/officeDocument/2006/relationships/customXml" Target="../ink/ink725.xml"/><Relationship Id="rId71" Type="http://schemas.openxmlformats.org/officeDocument/2006/relationships/image" Target="../media/image667.png"/><Relationship Id="rId92" Type="http://schemas.openxmlformats.org/officeDocument/2006/relationships/customXml" Target="../ink/ink677.xml"/><Relationship Id="rId213" Type="http://schemas.openxmlformats.org/officeDocument/2006/relationships/image" Target="../media/image738.png"/><Relationship Id="rId234" Type="http://schemas.openxmlformats.org/officeDocument/2006/relationships/customXml" Target="../ink/ink748.xml"/><Relationship Id="rId2" Type="http://schemas.openxmlformats.org/officeDocument/2006/relationships/customXml" Target="../ink/ink632.xml"/><Relationship Id="rId29" Type="http://schemas.openxmlformats.org/officeDocument/2006/relationships/image" Target="../media/image646.png"/><Relationship Id="rId255" Type="http://schemas.openxmlformats.org/officeDocument/2006/relationships/image" Target="../media/image759.png"/><Relationship Id="rId276" Type="http://schemas.openxmlformats.org/officeDocument/2006/relationships/customXml" Target="../ink/ink769.xml"/><Relationship Id="rId40" Type="http://schemas.openxmlformats.org/officeDocument/2006/relationships/customXml" Target="../ink/ink651.xml"/><Relationship Id="rId115" Type="http://schemas.openxmlformats.org/officeDocument/2006/relationships/image" Target="../media/image689.png"/><Relationship Id="rId136" Type="http://schemas.openxmlformats.org/officeDocument/2006/relationships/customXml" Target="../ink/ink699.xml"/><Relationship Id="rId157" Type="http://schemas.openxmlformats.org/officeDocument/2006/relationships/image" Target="../media/image710.png"/><Relationship Id="rId178" Type="http://schemas.openxmlformats.org/officeDocument/2006/relationships/customXml" Target="../ink/ink720.xml"/><Relationship Id="rId61" Type="http://schemas.openxmlformats.org/officeDocument/2006/relationships/image" Target="../media/image662.png"/><Relationship Id="rId82" Type="http://schemas.openxmlformats.org/officeDocument/2006/relationships/customXml" Target="../ink/ink672.xml"/><Relationship Id="rId199" Type="http://schemas.openxmlformats.org/officeDocument/2006/relationships/image" Target="../media/image731.png"/><Relationship Id="rId203" Type="http://schemas.openxmlformats.org/officeDocument/2006/relationships/image" Target="../media/image733.png"/><Relationship Id="rId19" Type="http://schemas.openxmlformats.org/officeDocument/2006/relationships/image" Target="../media/image641.png"/><Relationship Id="rId224" Type="http://schemas.openxmlformats.org/officeDocument/2006/relationships/customXml" Target="../ink/ink743.xml"/><Relationship Id="rId245" Type="http://schemas.openxmlformats.org/officeDocument/2006/relationships/image" Target="../media/image754.png"/><Relationship Id="rId266" Type="http://schemas.openxmlformats.org/officeDocument/2006/relationships/customXml" Target="../ink/ink764.xml"/><Relationship Id="rId287" Type="http://schemas.openxmlformats.org/officeDocument/2006/relationships/image" Target="../media/image775.png"/><Relationship Id="rId30" Type="http://schemas.openxmlformats.org/officeDocument/2006/relationships/customXml" Target="../ink/ink646.xml"/><Relationship Id="rId105" Type="http://schemas.openxmlformats.org/officeDocument/2006/relationships/image" Target="../media/image684.png"/><Relationship Id="rId126" Type="http://schemas.openxmlformats.org/officeDocument/2006/relationships/customXml" Target="../ink/ink694.xml"/><Relationship Id="rId147" Type="http://schemas.openxmlformats.org/officeDocument/2006/relationships/image" Target="../media/image705.png"/><Relationship Id="rId168" Type="http://schemas.openxmlformats.org/officeDocument/2006/relationships/customXml" Target="../ink/ink715.xml"/><Relationship Id="rId51" Type="http://schemas.openxmlformats.org/officeDocument/2006/relationships/image" Target="../media/image657.png"/><Relationship Id="rId72" Type="http://schemas.openxmlformats.org/officeDocument/2006/relationships/customXml" Target="../ink/ink667.xml"/><Relationship Id="rId93" Type="http://schemas.openxmlformats.org/officeDocument/2006/relationships/image" Target="../media/image678.png"/><Relationship Id="rId189" Type="http://schemas.openxmlformats.org/officeDocument/2006/relationships/image" Target="../media/image726.png"/><Relationship Id="rId3" Type="http://schemas.openxmlformats.org/officeDocument/2006/relationships/image" Target="../media/image633.png"/><Relationship Id="rId214" Type="http://schemas.openxmlformats.org/officeDocument/2006/relationships/customXml" Target="../ink/ink738.xml"/><Relationship Id="rId235" Type="http://schemas.openxmlformats.org/officeDocument/2006/relationships/image" Target="../media/image749.png"/><Relationship Id="rId256" Type="http://schemas.openxmlformats.org/officeDocument/2006/relationships/customXml" Target="../ink/ink759.xml"/><Relationship Id="rId277" Type="http://schemas.openxmlformats.org/officeDocument/2006/relationships/image" Target="../media/image770.png"/><Relationship Id="rId116" Type="http://schemas.openxmlformats.org/officeDocument/2006/relationships/customXml" Target="../ink/ink689.xml"/><Relationship Id="rId137" Type="http://schemas.openxmlformats.org/officeDocument/2006/relationships/image" Target="../media/image700.png"/><Relationship Id="rId158" Type="http://schemas.openxmlformats.org/officeDocument/2006/relationships/customXml" Target="../ink/ink710.xml"/><Relationship Id="rId20" Type="http://schemas.openxmlformats.org/officeDocument/2006/relationships/customXml" Target="../ink/ink641.xml"/><Relationship Id="rId41" Type="http://schemas.openxmlformats.org/officeDocument/2006/relationships/image" Target="../media/image652.png"/><Relationship Id="rId62" Type="http://schemas.openxmlformats.org/officeDocument/2006/relationships/customXml" Target="../ink/ink662.xml"/><Relationship Id="rId83" Type="http://schemas.openxmlformats.org/officeDocument/2006/relationships/image" Target="../media/image673.png"/><Relationship Id="rId179" Type="http://schemas.openxmlformats.org/officeDocument/2006/relationships/image" Target="../media/image721.png"/><Relationship Id="rId190" Type="http://schemas.openxmlformats.org/officeDocument/2006/relationships/customXml" Target="../ink/ink726.xml"/><Relationship Id="rId204" Type="http://schemas.openxmlformats.org/officeDocument/2006/relationships/customXml" Target="../ink/ink733.xml"/><Relationship Id="rId225" Type="http://schemas.openxmlformats.org/officeDocument/2006/relationships/image" Target="../media/image744.png"/><Relationship Id="rId246" Type="http://schemas.openxmlformats.org/officeDocument/2006/relationships/customXml" Target="../ink/ink754.xml"/><Relationship Id="rId267" Type="http://schemas.openxmlformats.org/officeDocument/2006/relationships/image" Target="../media/image765.png"/><Relationship Id="rId288" Type="http://schemas.openxmlformats.org/officeDocument/2006/relationships/customXml" Target="../ink/ink775.xml"/><Relationship Id="rId106" Type="http://schemas.openxmlformats.org/officeDocument/2006/relationships/customXml" Target="../ink/ink684.xml"/><Relationship Id="rId127" Type="http://schemas.openxmlformats.org/officeDocument/2006/relationships/image" Target="../media/image695.png"/><Relationship Id="rId10" Type="http://schemas.openxmlformats.org/officeDocument/2006/relationships/customXml" Target="../ink/ink636.xml"/><Relationship Id="rId31" Type="http://schemas.openxmlformats.org/officeDocument/2006/relationships/image" Target="../media/image647.png"/><Relationship Id="rId52" Type="http://schemas.openxmlformats.org/officeDocument/2006/relationships/customXml" Target="../ink/ink657.xml"/><Relationship Id="rId73" Type="http://schemas.openxmlformats.org/officeDocument/2006/relationships/image" Target="../media/image668.png"/><Relationship Id="rId94" Type="http://schemas.openxmlformats.org/officeDocument/2006/relationships/customXml" Target="../ink/ink678.xml"/><Relationship Id="rId148" Type="http://schemas.openxmlformats.org/officeDocument/2006/relationships/customXml" Target="../ink/ink705.xml"/><Relationship Id="rId169" Type="http://schemas.openxmlformats.org/officeDocument/2006/relationships/image" Target="../media/image716.png"/><Relationship Id="rId4" Type="http://schemas.openxmlformats.org/officeDocument/2006/relationships/customXml" Target="../ink/ink633.xml"/><Relationship Id="rId180" Type="http://schemas.openxmlformats.org/officeDocument/2006/relationships/customXml" Target="../ink/ink721.xml"/><Relationship Id="rId215" Type="http://schemas.openxmlformats.org/officeDocument/2006/relationships/image" Target="../media/image739.png"/><Relationship Id="rId236" Type="http://schemas.openxmlformats.org/officeDocument/2006/relationships/customXml" Target="../ink/ink749.xml"/><Relationship Id="rId257" Type="http://schemas.openxmlformats.org/officeDocument/2006/relationships/image" Target="../media/image760.png"/><Relationship Id="rId278" Type="http://schemas.openxmlformats.org/officeDocument/2006/relationships/customXml" Target="../ink/ink770.xml"/><Relationship Id="rId42" Type="http://schemas.openxmlformats.org/officeDocument/2006/relationships/customXml" Target="../ink/ink652.xml"/><Relationship Id="rId84" Type="http://schemas.openxmlformats.org/officeDocument/2006/relationships/customXml" Target="../ink/ink673.xml"/><Relationship Id="rId138" Type="http://schemas.openxmlformats.org/officeDocument/2006/relationships/customXml" Target="../ink/ink700.xml"/><Relationship Id="rId191" Type="http://schemas.openxmlformats.org/officeDocument/2006/relationships/image" Target="../media/image727.png"/><Relationship Id="rId205" Type="http://schemas.openxmlformats.org/officeDocument/2006/relationships/image" Target="../media/image734.png"/><Relationship Id="rId247" Type="http://schemas.openxmlformats.org/officeDocument/2006/relationships/image" Target="../media/image755.png"/><Relationship Id="rId107" Type="http://schemas.openxmlformats.org/officeDocument/2006/relationships/image" Target="../media/image685.png"/><Relationship Id="rId289" Type="http://schemas.openxmlformats.org/officeDocument/2006/relationships/image" Target="../media/image776.png"/><Relationship Id="rId11" Type="http://schemas.openxmlformats.org/officeDocument/2006/relationships/image" Target="../media/image637.png"/><Relationship Id="rId53" Type="http://schemas.openxmlformats.org/officeDocument/2006/relationships/image" Target="../media/image658.png"/><Relationship Id="rId149" Type="http://schemas.openxmlformats.org/officeDocument/2006/relationships/image" Target="../media/image706.png"/><Relationship Id="rId95" Type="http://schemas.openxmlformats.org/officeDocument/2006/relationships/image" Target="../media/image679.png"/><Relationship Id="rId160" Type="http://schemas.openxmlformats.org/officeDocument/2006/relationships/customXml" Target="../ink/ink711.xml"/><Relationship Id="rId216" Type="http://schemas.openxmlformats.org/officeDocument/2006/relationships/customXml" Target="../ink/ink739.xml"/><Relationship Id="rId258" Type="http://schemas.openxmlformats.org/officeDocument/2006/relationships/customXml" Target="../ink/ink760.xml"/><Relationship Id="rId22" Type="http://schemas.openxmlformats.org/officeDocument/2006/relationships/customXml" Target="../ink/ink642.xml"/><Relationship Id="rId64" Type="http://schemas.openxmlformats.org/officeDocument/2006/relationships/customXml" Target="../ink/ink663.xml"/><Relationship Id="rId118" Type="http://schemas.openxmlformats.org/officeDocument/2006/relationships/customXml" Target="../ink/ink690.xml"/><Relationship Id="rId171" Type="http://schemas.openxmlformats.org/officeDocument/2006/relationships/image" Target="../media/image717.png"/><Relationship Id="rId227" Type="http://schemas.openxmlformats.org/officeDocument/2006/relationships/image" Target="../media/image7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07A9B-789C-4AE2-B4A3-4EC008D1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811" y="1703130"/>
            <a:ext cx="10750378" cy="238760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Übungsaufgaben zum N-Kanal MOSFET</a:t>
            </a:r>
            <a:br>
              <a:rPr lang="de-DE" b="1" dirty="0"/>
            </a:br>
            <a:r>
              <a:rPr lang="de-DE" b="1" dirty="0"/>
              <a:t> </a:t>
            </a:r>
            <a:r>
              <a:rPr lang="de-DE" sz="4900" b="1" dirty="0"/>
              <a:t>(</a:t>
            </a:r>
            <a:r>
              <a:rPr lang="de-DE" sz="4900" b="1" dirty="0" err="1"/>
              <a:t>Metal</a:t>
            </a:r>
            <a:r>
              <a:rPr lang="de-DE" sz="4900" b="1" dirty="0"/>
              <a:t> Oxide Silicon Field </a:t>
            </a:r>
            <a:r>
              <a:rPr lang="de-DE" sz="4900" b="1" dirty="0" err="1"/>
              <a:t>Effect</a:t>
            </a:r>
            <a:r>
              <a:rPr lang="de-DE" sz="4900" b="1" dirty="0"/>
              <a:t> Transistor) </a:t>
            </a:r>
          </a:p>
        </p:txBody>
      </p:sp>
    </p:spTree>
    <p:extLst>
      <p:ext uri="{BB962C8B-B14F-4D97-AF65-F5344CB8AC3E}">
        <p14:creationId xmlns:p14="http://schemas.microsoft.com/office/powerpoint/2010/main" val="151032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B8810A0-5510-44D4-BF74-9AFACDBB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5500"/>
          </a:xfrm>
        </p:spPr>
        <p:txBody>
          <a:bodyPr/>
          <a:lstStyle/>
          <a:p>
            <a:r>
              <a:rPr lang="de-DE" dirty="0"/>
              <a:t>(g) weiter: Berechnung von U</a:t>
            </a:r>
            <a:r>
              <a:rPr lang="de-DE" baseline="-25000" dirty="0"/>
              <a:t>G</a:t>
            </a:r>
            <a:r>
              <a:rPr lang="de-DE" dirty="0"/>
              <a:t> für ß = 2 A/V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</p:txBody>
      </p: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8942B152-CA31-48E0-BF08-67A42C84561C}"/>
              </a:ext>
            </a:extLst>
          </p:cNvPr>
          <p:cNvGrpSpPr/>
          <p:nvPr/>
        </p:nvGrpSpPr>
        <p:grpSpPr>
          <a:xfrm>
            <a:off x="1076471" y="1806226"/>
            <a:ext cx="1373040" cy="556200"/>
            <a:chOff x="1472387" y="5742953"/>
            <a:chExt cx="137304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ADE6C5C7-880F-4E4A-BADA-8ADDE3522737}"/>
                    </a:ext>
                  </a:extLst>
                </p14:cNvPr>
                <p14:cNvContentPartPr/>
                <p14:nvPr/>
              </p14:nvContentPartPr>
              <p14:xfrm>
                <a:off x="1472387" y="5742953"/>
                <a:ext cx="290520" cy="3902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ADE6C5C7-880F-4E4A-BADA-8ADDE352273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63747" y="5733953"/>
                  <a:ext cx="3081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2F60929-5094-4EE7-953A-E4A5EA695469}"/>
                    </a:ext>
                  </a:extLst>
                </p14:cNvPr>
                <p14:cNvContentPartPr/>
                <p14:nvPr/>
              </p14:nvContentPartPr>
              <p14:xfrm>
                <a:off x="1953347" y="5987753"/>
                <a:ext cx="226440" cy="311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2F60929-5094-4EE7-953A-E4A5EA6954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44707" y="5979113"/>
                  <a:ext cx="244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7BF3B82-271E-4498-8B63-4DE2214F28D8}"/>
                    </a:ext>
                  </a:extLst>
                </p14:cNvPr>
                <p14:cNvContentPartPr/>
                <p14:nvPr/>
              </p14:nvContentPartPr>
              <p14:xfrm>
                <a:off x="2260427" y="5964353"/>
                <a:ext cx="184680" cy="2811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7BF3B82-271E-4498-8B63-4DE2214F28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1427" y="5955713"/>
                  <a:ext cx="2023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4E016CC-6E9F-4751-BB21-8C19D1540B62}"/>
                    </a:ext>
                  </a:extLst>
                </p14:cNvPr>
                <p14:cNvContentPartPr/>
                <p14:nvPr/>
              </p14:nvContentPartPr>
              <p14:xfrm>
                <a:off x="2663267" y="5987753"/>
                <a:ext cx="182160" cy="748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4E016CC-6E9F-4751-BB21-8C19D1540B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4267" y="5978753"/>
                  <a:ext cx="1998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2B3F8847-B95D-43E9-9AC7-667B5EE43D52}"/>
              </a:ext>
            </a:extLst>
          </p:cNvPr>
          <p:cNvGrpSpPr/>
          <p:nvPr/>
        </p:nvGrpSpPr>
        <p:grpSpPr>
          <a:xfrm>
            <a:off x="2825351" y="1802986"/>
            <a:ext cx="570240" cy="576000"/>
            <a:chOff x="3221267" y="5739713"/>
            <a:chExt cx="57024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7FA31E2-3D02-4DDB-A8AA-0167CF82A2CE}"/>
                    </a:ext>
                  </a:extLst>
                </p14:cNvPr>
                <p14:cNvContentPartPr/>
                <p14:nvPr/>
              </p14:nvContentPartPr>
              <p14:xfrm>
                <a:off x="3221267" y="5739713"/>
                <a:ext cx="243360" cy="3870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7FA31E2-3D02-4DDB-A8AA-0167CF82A2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12267" y="5731073"/>
                  <a:ext cx="2610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4C1FA0B-27F1-4096-AB89-08F5B06A4D22}"/>
                    </a:ext>
                  </a:extLst>
                </p14:cNvPr>
                <p14:cNvContentPartPr/>
                <p14:nvPr/>
              </p14:nvContentPartPr>
              <p14:xfrm>
                <a:off x="3550667" y="6049673"/>
                <a:ext cx="101520" cy="2660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4C1FA0B-27F1-4096-AB89-08F5B06A4D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41667" y="6041033"/>
                  <a:ext cx="119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B31DB13-9F59-4BCC-AD16-18C47EED0AB9}"/>
                    </a:ext>
                  </a:extLst>
                </p14:cNvPr>
                <p14:cNvContentPartPr/>
                <p14:nvPr/>
              </p14:nvContentPartPr>
              <p14:xfrm>
                <a:off x="3508187" y="5995313"/>
                <a:ext cx="283320" cy="288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B31DB13-9F59-4BCC-AD16-18C47EED0A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99187" y="5986673"/>
                  <a:ext cx="3009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FDC627BA-2585-40B1-BBDB-1A34D2AFA692}"/>
              </a:ext>
            </a:extLst>
          </p:cNvPr>
          <p:cNvGrpSpPr/>
          <p:nvPr/>
        </p:nvGrpSpPr>
        <p:grpSpPr>
          <a:xfrm>
            <a:off x="3823991" y="1973986"/>
            <a:ext cx="316800" cy="146160"/>
            <a:chOff x="4219907" y="5910713"/>
            <a:chExt cx="31680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D238430-3471-42D8-B17C-79A5BCFA87FC}"/>
                    </a:ext>
                  </a:extLst>
                </p14:cNvPr>
                <p14:cNvContentPartPr/>
                <p14:nvPr/>
              </p14:nvContentPartPr>
              <p14:xfrm>
                <a:off x="4255187" y="5910713"/>
                <a:ext cx="281520" cy="442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D238430-3471-42D8-B17C-79A5BCFA87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46187" y="5901713"/>
                  <a:ext cx="299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F3C5132-F15A-44B3-A53A-7F41634124E4}"/>
                    </a:ext>
                  </a:extLst>
                </p14:cNvPr>
                <p14:cNvContentPartPr/>
                <p14:nvPr/>
              </p14:nvContentPartPr>
              <p14:xfrm>
                <a:off x="4219907" y="6014753"/>
                <a:ext cx="244800" cy="42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F3C5132-F15A-44B3-A53A-7F41634124E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11267" y="6006113"/>
                  <a:ext cx="2624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EB6B85DA-FFB2-4558-93A4-708AAE447EC3}"/>
              </a:ext>
            </a:extLst>
          </p:cNvPr>
          <p:cNvGrpSpPr/>
          <p:nvPr/>
        </p:nvGrpSpPr>
        <p:grpSpPr>
          <a:xfrm>
            <a:off x="4653791" y="1458466"/>
            <a:ext cx="1720800" cy="1187640"/>
            <a:chOff x="5049707" y="5395193"/>
            <a:chExt cx="1720800" cy="11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64F9906-2455-4B8B-BA4E-E6413F6A9E46}"/>
                    </a:ext>
                  </a:extLst>
                </p14:cNvPr>
                <p14:cNvContentPartPr/>
                <p14:nvPr/>
              </p14:nvContentPartPr>
              <p14:xfrm>
                <a:off x="5399987" y="5496713"/>
                <a:ext cx="36000" cy="2646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64F9906-2455-4B8B-BA4E-E6413F6A9E4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91347" y="5488073"/>
                  <a:ext cx="53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524F530-A4D0-4470-85B9-B5291C6C10D3}"/>
                    </a:ext>
                  </a:extLst>
                </p14:cNvPr>
                <p14:cNvContentPartPr/>
                <p14:nvPr/>
              </p14:nvContentPartPr>
              <p14:xfrm>
                <a:off x="5246267" y="5740433"/>
                <a:ext cx="315720" cy="367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524F530-A4D0-4470-85B9-B5291C6C10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37627" y="5731433"/>
                  <a:ext cx="333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882F764-4CF2-4F42-8D39-8BB232E96F8A}"/>
                    </a:ext>
                  </a:extLst>
                </p14:cNvPr>
                <p14:cNvContentPartPr/>
                <p14:nvPr/>
              </p14:nvContentPartPr>
              <p14:xfrm>
                <a:off x="5296307" y="5395193"/>
                <a:ext cx="310680" cy="392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882F764-4CF2-4F42-8D39-8BB232E96F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87307" y="5386193"/>
                  <a:ext cx="328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FB1DDB8-8731-4019-AD2A-45D11FB5FF31}"/>
                    </a:ext>
                  </a:extLst>
                </p14:cNvPr>
                <p14:cNvContentPartPr/>
                <p14:nvPr/>
              </p14:nvContentPartPr>
              <p14:xfrm>
                <a:off x="5828747" y="5657993"/>
                <a:ext cx="23760" cy="1630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FB1DDB8-8731-4019-AD2A-45D11FB5FF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19747" y="5649353"/>
                  <a:ext cx="41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02E7982-070F-4A2D-B9DC-BEB2F9374726}"/>
                    </a:ext>
                  </a:extLst>
                </p14:cNvPr>
                <p14:cNvContentPartPr/>
                <p14:nvPr/>
              </p14:nvContentPartPr>
              <p14:xfrm>
                <a:off x="5802467" y="5637833"/>
                <a:ext cx="235080" cy="2026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02E7982-070F-4A2D-B9DC-BEB2F93747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93467" y="5628833"/>
                  <a:ext cx="252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3D04204-912D-4524-8185-991EE0AC78B4}"/>
                    </a:ext>
                  </a:extLst>
                </p14:cNvPr>
                <p14:cNvContentPartPr/>
                <p14:nvPr/>
              </p14:nvContentPartPr>
              <p14:xfrm>
                <a:off x="5049707" y="5935193"/>
                <a:ext cx="1720800" cy="565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3D04204-912D-4524-8185-991EE0AC78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40707" y="5926553"/>
                  <a:ext cx="173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B2B2132D-041D-4AD2-AD23-49E6BDD88F21}"/>
                    </a:ext>
                  </a:extLst>
                </p14:cNvPr>
                <p14:cNvContentPartPr/>
                <p14:nvPr/>
              </p14:nvContentPartPr>
              <p14:xfrm>
                <a:off x="5174987" y="6122393"/>
                <a:ext cx="431640" cy="4604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B2B2132D-041D-4AD2-AD23-49E6BDD88F2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66347" y="6113753"/>
                  <a:ext cx="4492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C95262F-157F-464B-A0F5-1C2561FF31E7}"/>
                    </a:ext>
                  </a:extLst>
                </p14:cNvPr>
                <p14:cNvContentPartPr/>
                <p14:nvPr/>
              </p14:nvContentPartPr>
              <p14:xfrm>
                <a:off x="5908307" y="6125993"/>
                <a:ext cx="248040" cy="3207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C95262F-157F-464B-A0F5-1C2561FF31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99307" y="6116993"/>
                  <a:ext cx="265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D4BA7F3-EA62-43C8-8353-EA71E905884A}"/>
                    </a:ext>
                  </a:extLst>
                </p14:cNvPr>
                <p14:cNvContentPartPr/>
                <p14:nvPr/>
              </p14:nvContentPartPr>
              <p14:xfrm>
                <a:off x="6311507" y="6335513"/>
                <a:ext cx="8640" cy="1404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D4BA7F3-EA62-43C8-8353-EA71E90588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02507" y="6326873"/>
                  <a:ext cx="26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02FF338-F899-475F-A8CF-DC0C2B38112A}"/>
                    </a:ext>
                  </a:extLst>
                </p14:cNvPr>
                <p14:cNvContentPartPr/>
                <p14:nvPr/>
              </p14:nvContentPartPr>
              <p14:xfrm>
                <a:off x="6241307" y="6299873"/>
                <a:ext cx="170640" cy="197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02FF338-F899-475F-A8CF-DC0C2B3811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32667" y="6290873"/>
                  <a:ext cx="188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82DFDACB-1ECB-4141-AAE2-000E2F64B5BA}"/>
                    </a:ext>
                  </a:extLst>
                </p14:cNvPr>
                <p14:cNvContentPartPr/>
                <p14:nvPr/>
              </p14:nvContentPartPr>
              <p14:xfrm>
                <a:off x="6501587" y="6290513"/>
                <a:ext cx="106560" cy="1872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82DFDACB-1ECB-4141-AAE2-000E2F64B5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92947" y="6281513"/>
                  <a:ext cx="1242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3D9202B9-4156-4B3A-8F7F-8A4B887BD7BF}"/>
              </a:ext>
            </a:extLst>
          </p:cNvPr>
          <p:cNvGrpSpPr/>
          <p:nvPr/>
        </p:nvGrpSpPr>
        <p:grpSpPr>
          <a:xfrm>
            <a:off x="6838631" y="1773106"/>
            <a:ext cx="233640" cy="276840"/>
            <a:chOff x="7234547" y="5709833"/>
            <a:chExt cx="2336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A8DE994-5ED4-4F25-A2E8-5188313C12E8}"/>
                    </a:ext>
                  </a:extLst>
                </p14:cNvPr>
                <p14:cNvContentPartPr/>
                <p14:nvPr/>
              </p14:nvContentPartPr>
              <p14:xfrm>
                <a:off x="7234547" y="5853833"/>
                <a:ext cx="233640" cy="244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A8DE994-5ED4-4F25-A2E8-5188313C12E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25547" y="5845193"/>
                  <a:ext cx="251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DBB4339-68DD-4695-A2C3-192788D84C61}"/>
                    </a:ext>
                  </a:extLst>
                </p14:cNvPr>
                <p14:cNvContentPartPr/>
                <p14:nvPr/>
              </p14:nvContentPartPr>
              <p14:xfrm>
                <a:off x="7388267" y="5709833"/>
                <a:ext cx="16560" cy="2768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DBB4339-68DD-4695-A2C3-192788D84C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79627" y="5700833"/>
                  <a:ext cx="3420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8111D37F-B927-41AD-80CC-FB7D6E5658DC}"/>
              </a:ext>
            </a:extLst>
          </p:cNvPr>
          <p:cNvGrpSpPr/>
          <p:nvPr/>
        </p:nvGrpSpPr>
        <p:grpSpPr>
          <a:xfrm>
            <a:off x="7461791" y="1512826"/>
            <a:ext cx="282600" cy="726120"/>
            <a:chOff x="7857707" y="5449553"/>
            <a:chExt cx="28260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CBB9770-3F8C-4361-9579-F76B2D8CBE10}"/>
                    </a:ext>
                  </a:extLst>
                </p14:cNvPr>
                <p14:cNvContentPartPr/>
                <p14:nvPr/>
              </p14:nvContentPartPr>
              <p14:xfrm>
                <a:off x="7899467" y="5449553"/>
                <a:ext cx="240840" cy="3024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CBB9770-3F8C-4361-9579-F76B2D8CBE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90827" y="5440553"/>
                  <a:ext cx="2584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9CA2309-1A2F-4DD2-A679-054D3276F5B2}"/>
                    </a:ext>
                  </a:extLst>
                </p14:cNvPr>
                <p14:cNvContentPartPr/>
                <p14:nvPr/>
              </p14:nvContentPartPr>
              <p14:xfrm>
                <a:off x="7857707" y="5798753"/>
                <a:ext cx="213840" cy="212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9CA2309-1A2F-4DD2-A679-054D3276F5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48707" y="5790113"/>
                  <a:ext cx="231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15B34EA-394A-4027-BE59-98B170424E44}"/>
                    </a:ext>
                  </a:extLst>
                </p14:cNvPr>
                <p14:cNvContentPartPr/>
                <p14:nvPr/>
              </p14:nvContentPartPr>
              <p14:xfrm>
                <a:off x="7899827" y="5884793"/>
                <a:ext cx="177120" cy="2908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15B34EA-394A-4027-BE59-98B170424E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90827" y="5876153"/>
                  <a:ext cx="19476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uppieren 268">
            <a:extLst>
              <a:ext uri="{FF2B5EF4-FFF2-40B4-BE49-F238E27FC236}">
                <a16:creationId xmlns:a16="http://schemas.microsoft.com/office/drawing/2014/main" id="{F0AAF742-5F29-4A66-A2EC-C8B9E735C5AA}"/>
              </a:ext>
            </a:extLst>
          </p:cNvPr>
          <p:cNvGrpSpPr/>
          <p:nvPr/>
        </p:nvGrpSpPr>
        <p:grpSpPr>
          <a:xfrm>
            <a:off x="8038511" y="1613266"/>
            <a:ext cx="874080" cy="593280"/>
            <a:chOff x="8434427" y="5549993"/>
            <a:chExt cx="87408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71134B3-0615-4126-9941-BA60954FD384}"/>
                    </a:ext>
                  </a:extLst>
                </p14:cNvPr>
                <p14:cNvContentPartPr/>
                <p14:nvPr/>
              </p14:nvContentPartPr>
              <p14:xfrm>
                <a:off x="8434427" y="5549993"/>
                <a:ext cx="298440" cy="3812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71134B3-0615-4126-9941-BA60954FD3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25787" y="5540993"/>
                  <a:ext cx="3160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2D38858-F31D-40E3-82B2-99718E305D77}"/>
                    </a:ext>
                  </a:extLst>
                </p14:cNvPr>
                <p14:cNvContentPartPr/>
                <p14:nvPr/>
              </p14:nvContentPartPr>
              <p14:xfrm>
                <a:off x="8892707" y="5826113"/>
                <a:ext cx="13680" cy="2469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2D38858-F31D-40E3-82B2-99718E305D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83707" y="5817113"/>
                  <a:ext cx="31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4593E96-AE0B-4434-A49E-783D98D27639}"/>
                    </a:ext>
                  </a:extLst>
                </p14:cNvPr>
                <p14:cNvContentPartPr/>
                <p14:nvPr/>
              </p14:nvContentPartPr>
              <p14:xfrm>
                <a:off x="8836187" y="5813513"/>
                <a:ext cx="179280" cy="259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4593E96-AE0B-4434-A49E-783D98D2763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27187" y="5804873"/>
                  <a:ext cx="196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1B39DA8-743D-4F3C-83B0-72FEC7B0D9DB}"/>
                    </a:ext>
                  </a:extLst>
                </p14:cNvPr>
                <p14:cNvContentPartPr/>
                <p14:nvPr/>
              </p14:nvContentPartPr>
              <p14:xfrm>
                <a:off x="9142547" y="5789393"/>
                <a:ext cx="165960" cy="3538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1B39DA8-743D-4F3C-83B0-72FEC7B0D9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33547" y="5780393"/>
                  <a:ext cx="18360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2DC57003-9ABC-43D3-8D2B-E9A34A97DC4E}"/>
              </a:ext>
            </a:extLst>
          </p:cNvPr>
          <p:cNvGrpSpPr/>
          <p:nvPr/>
        </p:nvGrpSpPr>
        <p:grpSpPr>
          <a:xfrm>
            <a:off x="3397391" y="3385050"/>
            <a:ext cx="233280" cy="131400"/>
            <a:chOff x="3655787" y="3763313"/>
            <a:chExt cx="233280" cy="1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87160A51-EF91-41A7-82A4-DE164953DB77}"/>
                    </a:ext>
                  </a:extLst>
                </p14:cNvPr>
                <p14:cNvContentPartPr/>
                <p14:nvPr/>
              </p14:nvContentPartPr>
              <p14:xfrm>
                <a:off x="3692147" y="3763313"/>
                <a:ext cx="196920" cy="576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87160A51-EF91-41A7-82A4-DE164953DB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83507" y="3754313"/>
                  <a:ext cx="214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0329FE2-6A01-4121-ABDD-7D963CA3FFC5}"/>
                    </a:ext>
                  </a:extLst>
                </p14:cNvPr>
                <p14:cNvContentPartPr/>
                <p14:nvPr/>
              </p14:nvContentPartPr>
              <p14:xfrm>
                <a:off x="3655787" y="3872753"/>
                <a:ext cx="142560" cy="219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0329FE2-6A01-4121-ABDD-7D963CA3FFC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47147" y="3863753"/>
                  <a:ext cx="1602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9C412D40-2C99-41F1-BFEE-34FCA8677F86}"/>
                  </a:ext>
                </a:extLst>
              </p14:cNvPr>
              <p14:cNvContentPartPr/>
              <p14:nvPr/>
            </p14:nvContentPartPr>
            <p14:xfrm>
              <a:off x="4652351" y="2933970"/>
              <a:ext cx="328680" cy="25200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9C412D40-2C99-41F1-BFEE-34FCA8677F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43711" y="2925330"/>
                <a:ext cx="3463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C79BD1D4-F11C-4002-A69B-0F4DF496EC9D}"/>
                  </a:ext>
                </a:extLst>
              </p14:cNvPr>
              <p14:cNvContentPartPr/>
              <p14:nvPr/>
            </p14:nvContentPartPr>
            <p14:xfrm>
              <a:off x="5035391" y="2897610"/>
              <a:ext cx="138240" cy="29772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C79BD1D4-F11C-4002-A69B-0F4DF496EC9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26391" y="2888970"/>
                <a:ext cx="1558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ECD1FC5-EDA1-4E19-B1BE-F4257521ED06}"/>
                  </a:ext>
                </a:extLst>
              </p14:cNvPr>
              <p14:cNvContentPartPr/>
              <p14:nvPr/>
            </p14:nvContentPartPr>
            <p14:xfrm>
              <a:off x="5128631" y="2928570"/>
              <a:ext cx="106200" cy="2498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ECD1FC5-EDA1-4E19-B1BE-F4257521ED0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19631" y="2919570"/>
                <a:ext cx="1238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CB002AA-4AE4-434B-B63E-84117266DCED}"/>
                  </a:ext>
                </a:extLst>
              </p14:cNvPr>
              <p14:cNvContentPartPr/>
              <p14:nvPr/>
            </p14:nvContentPartPr>
            <p14:xfrm>
              <a:off x="5090111" y="3045570"/>
              <a:ext cx="206640" cy="2700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CB002AA-4AE4-434B-B63E-84117266DCE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081471" y="3036570"/>
                <a:ext cx="22428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96F4A0B5-864B-4BBF-BF97-60E1C008FC50}"/>
              </a:ext>
            </a:extLst>
          </p:cNvPr>
          <p:cNvGrpSpPr/>
          <p:nvPr/>
        </p:nvGrpSpPr>
        <p:grpSpPr>
          <a:xfrm>
            <a:off x="6624791" y="3192450"/>
            <a:ext cx="176760" cy="219240"/>
            <a:chOff x="6883187" y="3570713"/>
            <a:chExt cx="17676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E85AB9C-F107-4E5C-86BA-422D423ACC8C}"/>
                    </a:ext>
                  </a:extLst>
                </p14:cNvPr>
                <p14:cNvContentPartPr/>
                <p14:nvPr/>
              </p14:nvContentPartPr>
              <p14:xfrm>
                <a:off x="6883187" y="3688073"/>
                <a:ext cx="176760" cy="151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E85AB9C-F107-4E5C-86BA-422D423ACC8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74187" y="3679073"/>
                  <a:ext cx="194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A5DFCA1-4AFC-4A3C-96B3-7E8F0FB669F9}"/>
                    </a:ext>
                  </a:extLst>
                </p14:cNvPr>
                <p14:cNvContentPartPr/>
                <p14:nvPr/>
              </p14:nvContentPartPr>
              <p14:xfrm>
                <a:off x="7003067" y="3570713"/>
                <a:ext cx="20520" cy="2192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A5DFCA1-4AFC-4A3C-96B3-7E8F0FB669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94067" y="3562073"/>
                  <a:ext cx="381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uppieren 321">
            <a:extLst>
              <a:ext uri="{FF2B5EF4-FFF2-40B4-BE49-F238E27FC236}">
                <a16:creationId xmlns:a16="http://schemas.microsoft.com/office/drawing/2014/main" id="{7F50558F-82E1-4324-A26C-F012875D8CBB}"/>
              </a:ext>
            </a:extLst>
          </p:cNvPr>
          <p:cNvGrpSpPr/>
          <p:nvPr/>
        </p:nvGrpSpPr>
        <p:grpSpPr>
          <a:xfrm>
            <a:off x="7164791" y="2987610"/>
            <a:ext cx="244800" cy="565200"/>
            <a:chOff x="7423187" y="3365873"/>
            <a:chExt cx="24480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F9AC635-B4D6-46D2-86A6-4BDE5B846FC4}"/>
                    </a:ext>
                  </a:extLst>
                </p14:cNvPr>
                <p14:cNvContentPartPr/>
                <p14:nvPr/>
              </p14:nvContentPartPr>
              <p14:xfrm>
                <a:off x="7464947" y="3365873"/>
                <a:ext cx="203040" cy="232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F9AC635-B4D6-46D2-86A6-4BDE5B846F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56307" y="3356873"/>
                  <a:ext cx="220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DBF6FA8-9E28-4E9E-95C2-F4A8D2F6DD16}"/>
                    </a:ext>
                  </a:extLst>
                </p14:cNvPr>
                <p14:cNvContentPartPr/>
                <p14:nvPr/>
              </p14:nvContentPartPr>
              <p14:xfrm>
                <a:off x="7423187" y="3647393"/>
                <a:ext cx="190080" cy="381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DBF6FA8-9E28-4E9E-95C2-F4A8D2F6DD1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14547" y="3638753"/>
                  <a:ext cx="207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DD73EB3-4BBE-4FB1-8F6F-A3835F10DCBB}"/>
                    </a:ext>
                  </a:extLst>
                </p14:cNvPr>
                <p14:cNvContentPartPr/>
                <p14:nvPr/>
              </p14:nvContentPartPr>
              <p14:xfrm>
                <a:off x="7439387" y="3727673"/>
                <a:ext cx="213840" cy="2034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DD73EB3-4BBE-4FB1-8F6F-A3835F10DC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30387" y="3718673"/>
                  <a:ext cx="2314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AFE3945B-1CBB-41A9-8FC8-9B29B463BEFA}"/>
              </a:ext>
            </a:extLst>
          </p:cNvPr>
          <p:cNvGrpSpPr/>
          <p:nvPr/>
        </p:nvGrpSpPr>
        <p:grpSpPr>
          <a:xfrm>
            <a:off x="7702631" y="3058530"/>
            <a:ext cx="421920" cy="380520"/>
            <a:chOff x="7961027" y="3436793"/>
            <a:chExt cx="4219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E69C2CC6-1B67-4610-9B58-90FC3D94AC1C}"/>
                    </a:ext>
                  </a:extLst>
                </p14:cNvPr>
                <p14:cNvContentPartPr/>
                <p14:nvPr/>
              </p14:nvContentPartPr>
              <p14:xfrm>
                <a:off x="7961027" y="3436793"/>
                <a:ext cx="178920" cy="2689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E69C2CC6-1B67-4610-9B58-90FC3D94AC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52387" y="3427793"/>
                  <a:ext cx="196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F7FDFFA-6A6D-447F-99C0-52B4F1BDFFFF}"/>
                    </a:ext>
                  </a:extLst>
                </p14:cNvPr>
                <p14:cNvContentPartPr/>
                <p14:nvPr/>
              </p14:nvContentPartPr>
              <p14:xfrm>
                <a:off x="8110067" y="3647033"/>
                <a:ext cx="59760" cy="1702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F7FDFFA-6A6D-447F-99C0-52B4F1BDFF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01067" y="3638033"/>
                  <a:ext cx="77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A4CD3C58-FEAB-4CEB-BA88-0CDC9DDBD6A0}"/>
                    </a:ext>
                  </a:extLst>
                </p14:cNvPr>
                <p14:cNvContentPartPr/>
                <p14:nvPr/>
              </p14:nvContentPartPr>
              <p14:xfrm>
                <a:off x="8239667" y="3442193"/>
                <a:ext cx="143280" cy="2977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A4CD3C58-FEAB-4CEB-BA88-0CDC9DDBD6A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30667" y="3433193"/>
                  <a:ext cx="16092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0578EDCA-49AC-4194-A2D9-824E295BF764}"/>
                  </a:ext>
                </a:extLst>
              </p14:cNvPr>
              <p14:cNvContentPartPr/>
              <p14:nvPr/>
            </p14:nvContentPartPr>
            <p14:xfrm>
              <a:off x="8294831" y="3087330"/>
              <a:ext cx="192240" cy="31140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0578EDCA-49AC-4194-A2D9-824E295BF76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286191" y="3078330"/>
                <a:ext cx="20988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0" name="Gruppieren 319">
            <a:extLst>
              <a:ext uri="{FF2B5EF4-FFF2-40B4-BE49-F238E27FC236}">
                <a16:creationId xmlns:a16="http://schemas.microsoft.com/office/drawing/2014/main" id="{CC034F35-8170-4B84-ADAA-6DB98D20E98B}"/>
              </a:ext>
            </a:extLst>
          </p:cNvPr>
          <p:cNvGrpSpPr/>
          <p:nvPr/>
        </p:nvGrpSpPr>
        <p:grpSpPr>
          <a:xfrm>
            <a:off x="8686871" y="3178050"/>
            <a:ext cx="224280" cy="110520"/>
            <a:chOff x="8945267" y="3556313"/>
            <a:chExt cx="22428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6B4AB57-88ED-421B-B2E9-1839BB044BA5}"/>
                    </a:ext>
                  </a:extLst>
                </p14:cNvPr>
                <p14:cNvContentPartPr/>
                <p14:nvPr/>
              </p14:nvContentPartPr>
              <p14:xfrm>
                <a:off x="8975147" y="3556313"/>
                <a:ext cx="181080" cy="457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6B4AB57-88ED-421B-B2E9-1839BB044B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66147" y="3547313"/>
                  <a:ext cx="198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E3BFF07-E6C9-4793-8AE0-22805B79C187}"/>
                    </a:ext>
                  </a:extLst>
                </p14:cNvPr>
                <p14:cNvContentPartPr/>
                <p14:nvPr/>
              </p14:nvContentPartPr>
              <p14:xfrm>
                <a:off x="8945267" y="3628673"/>
                <a:ext cx="224280" cy="381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E3BFF07-E6C9-4793-8AE0-22805B79C18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36267" y="3620033"/>
                  <a:ext cx="24192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39336DA3-D731-4C66-9EF6-04ADC77E4BC6}"/>
                  </a:ext>
                </a:extLst>
              </p14:cNvPr>
              <p14:cNvContentPartPr/>
              <p14:nvPr/>
            </p14:nvContentPartPr>
            <p14:xfrm>
              <a:off x="9172871" y="3149970"/>
              <a:ext cx="442080" cy="1800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39336DA3-D731-4C66-9EF6-04ADC77E4BC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163871" y="3141330"/>
                <a:ext cx="4597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69D11D18-417A-4953-B408-3A910AE35D3E}"/>
                  </a:ext>
                </a:extLst>
              </p14:cNvPr>
              <p14:cNvContentPartPr/>
              <p14:nvPr/>
            </p14:nvContentPartPr>
            <p14:xfrm>
              <a:off x="9270431" y="3313770"/>
              <a:ext cx="125280" cy="25344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69D11D18-417A-4953-B408-3A910AE35D3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261431" y="3305130"/>
                <a:ext cx="14292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FDB10B70-D31A-4B0B-A845-B558E6F7D0A6}"/>
                  </a:ext>
                </a:extLst>
              </p14:cNvPr>
              <p14:cNvContentPartPr/>
              <p14:nvPr/>
            </p14:nvContentPartPr>
            <p14:xfrm>
              <a:off x="9406871" y="3514650"/>
              <a:ext cx="49680" cy="11052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FDB10B70-D31A-4B0B-A845-B558E6F7D0A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398231" y="3506010"/>
                <a:ext cx="673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DCA244DE-FDD4-49A2-9994-8152BFBCBEBF}"/>
                  </a:ext>
                </a:extLst>
              </p14:cNvPr>
              <p14:cNvContentPartPr/>
              <p14:nvPr/>
            </p14:nvContentPartPr>
            <p14:xfrm>
              <a:off x="9550511" y="3303690"/>
              <a:ext cx="118440" cy="19188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DCA244DE-FDD4-49A2-9994-8152BFBCBEB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541511" y="3295050"/>
                <a:ext cx="1360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E29684BD-19D3-4F50-A534-617DA0238232}"/>
                  </a:ext>
                </a:extLst>
              </p14:cNvPr>
              <p14:cNvContentPartPr/>
              <p14:nvPr/>
            </p14:nvContentPartPr>
            <p14:xfrm>
              <a:off x="9636911" y="3315210"/>
              <a:ext cx="28800" cy="28908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E29684BD-19D3-4F50-A534-617DA023823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28271" y="3306570"/>
                <a:ext cx="464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5D8CBEF7-635D-489A-B580-714F2F969F2F}"/>
                  </a:ext>
                </a:extLst>
              </p14:cNvPr>
              <p14:cNvContentPartPr/>
              <p14:nvPr/>
            </p14:nvContentPartPr>
            <p14:xfrm>
              <a:off x="9613151" y="3128370"/>
              <a:ext cx="7200" cy="2556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5D8CBEF7-635D-489A-B580-714F2F969F2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604511" y="3119730"/>
                <a:ext cx="248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73BC0384-DE91-4504-A2A7-2F28DAC65327}"/>
                  </a:ext>
                </a:extLst>
              </p14:cNvPr>
              <p14:cNvContentPartPr/>
              <p14:nvPr/>
            </p14:nvContentPartPr>
            <p14:xfrm>
              <a:off x="9358631" y="2736690"/>
              <a:ext cx="198360" cy="24840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73BC0384-DE91-4504-A2A7-2F28DAC6532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349991" y="2727690"/>
                <a:ext cx="216000" cy="2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uppieren 340">
            <a:extLst>
              <a:ext uri="{FF2B5EF4-FFF2-40B4-BE49-F238E27FC236}">
                <a16:creationId xmlns:a16="http://schemas.microsoft.com/office/drawing/2014/main" id="{75A240A6-0C26-4592-B769-8C575B30C343}"/>
              </a:ext>
            </a:extLst>
          </p:cNvPr>
          <p:cNvGrpSpPr/>
          <p:nvPr/>
        </p:nvGrpSpPr>
        <p:grpSpPr>
          <a:xfrm>
            <a:off x="10025351" y="2954130"/>
            <a:ext cx="1287000" cy="500040"/>
            <a:chOff x="10283747" y="3332393"/>
            <a:chExt cx="128700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0E7EB12-B6AE-4AFB-B5F1-1FE90A66BB54}"/>
                    </a:ext>
                  </a:extLst>
                </p14:cNvPr>
                <p14:cNvContentPartPr/>
                <p14:nvPr/>
              </p14:nvContentPartPr>
              <p14:xfrm>
                <a:off x="10283747" y="3519233"/>
                <a:ext cx="191880" cy="399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0E7EB12-B6AE-4AFB-B5F1-1FE90A66BB5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75107" y="3510593"/>
                  <a:ext cx="209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0E86495-BF03-4405-9ACB-9509CAA8E93D}"/>
                    </a:ext>
                  </a:extLst>
                </p14:cNvPr>
                <p14:cNvContentPartPr/>
                <p14:nvPr/>
              </p14:nvContentPartPr>
              <p14:xfrm>
                <a:off x="10362587" y="3384233"/>
                <a:ext cx="51120" cy="3319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0E86495-BF03-4405-9ACB-9509CAA8E9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53947" y="3375593"/>
                  <a:ext cx="687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A1313C84-4F60-41FE-8906-F40B11074C69}"/>
                    </a:ext>
                  </a:extLst>
                </p14:cNvPr>
                <p14:cNvContentPartPr/>
                <p14:nvPr/>
              </p14:nvContentPartPr>
              <p14:xfrm>
                <a:off x="10541147" y="3365513"/>
                <a:ext cx="202680" cy="3168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A1313C84-4F60-41FE-8906-F40B11074C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32147" y="3356513"/>
                  <a:ext cx="2203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D099AE4-2887-4FCE-B942-918277E1AB36}"/>
                    </a:ext>
                  </a:extLst>
                </p14:cNvPr>
                <p14:cNvContentPartPr/>
                <p14:nvPr/>
              </p14:nvContentPartPr>
              <p14:xfrm>
                <a:off x="10732667" y="3628673"/>
                <a:ext cx="63000" cy="2037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D099AE4-2887-4FCE-B942-918277E1AB3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23667" y="3620033"/>
                  <a:ext cx="80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CAB4302-FF67-4383-9460-FC28BDE7D9AE}"/>
                    </a:ext>
                  </a:extLst>
                </p14:cNvPr>
                <p14:cNvContentPartPr/>
                <p14:nvPr/>
              </p14:nvContentPartPr>
              <p14:xfrm>
                <a:off x="10876307" y="3361193"/>
                <a:ext cx="273600" cy="3034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CAB4302-FF67-4383-9460-FC28BDE7D9A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67307" y="3352193"/>
                  <a:ext cx="291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A53FBE66-4460-4830-A267-745362F473E3}"/>
                    </a:ext>
                  </a:extLst>
                </p14:cNvPr>
                <p14:cNvContentPartPr/>
                <p14:nvPr/>
              </p14:nvContentPartPr>
              <p14:xfrm>
                <a:off x="11329187" y="3332393"/>
                <a:ext cx="241560" cy="3646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A53FBE66-4460-4830-A267-745362F473E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320187" y="3323753"/>
                  <a:ext cx="25920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uppieren 343">
            <a:extLst>
              <a:ext uri="{FF2B5EF4-FFF2-40B4-BE49-F238E27FC236}">
                <a16:creationId xmlns:a16="http://schemas.microsoft.com/office/drawing/2014/main" id="{2E005C62-F7E8-41C4-89FF-743DCBA8C874}"/>
              </a:ext>
            </a:extLst>
          </p:cNvPr>
          <p:cNvGrpSpPr/>
          <p:nvPr/>
        </p:nvGrpSpPr>
        <p:grpSpPr>
          <a:xfrm>
            <a:off x="9001084" y="4102369"/>
            <a:ext cx="239040" cy="111960"/>
            <a:chOff x="8986667" y="4606073"/>
            <a:chExt cx="239040" cy="11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5F255FC-69C5-436C-9E81-76225D162CFD}"/>
                    </a:ext>
                  </a:extLst>
                </p14:cNvPr>
                <p14:cNvContentPartPr/>
                <p14:nvPr/>
              </p14:nvContentPartPr>
              <p14:xfrm>
                <a:off x="8994587" y="4606073"/>
                <a:ext cx="223560" cy="381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5F255FC-69C5-436C-9E81-76225D162CF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85587" y="4597433"/>
                  <a:ext cx="241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3339CBB-0933-439E-86CC-ACA4A417A68E}"/>
                    </a:ext>
                  </a:extLst>
                </p14:cNvPr>
                <p14:cNvContentPartPr/>
                <p14:nvPr/>
              </p14:nvContentPartPr>
              <p14:xfrm>
                <a:off x="8986667" y="4694273"/>
                <a:ext cx="239040" cy="2376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3339CBB-0933-439E-86CC-ACA4A417A68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77667" y="4685273"/>
                  <a:ext cx="2566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FFB2B541-5070-4A3C-BEAB-8F61C8566D77}"/>
              </a:ext>
            </a:extLst>
          </p:cNvPr>
          <p:cNvGrpSpPr/>
          <p:nvPr/>
        </p:nvGrpSpPr>
        <p:grpSpPr>
          <a:xfrm>
            <a:off x="9881284" y="3797809"/>
            <a:ext cx="1067040" cy="455400"/>
            <a:chOff x="9866867" y="4301513"/>
            <a:chExt cx="106704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FA14ED6-4A43-419A-9050-427B1FDC9E51}"/>
                    </a:ext>
                  </a:extLst>
                </p14:cNvPr>
                <p14:cNvContentPartPr/>
                <p14:nvPr/>
              </p14:nvContentPartPr>
              <p14:xfrm>
                <a:off x="9866867" y="4301513"/>
                <a:ext cx="171000" cy="3780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FA14ED6-4A43-419A-9050-427B1FDC9E5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58227" y="4292513"/>
                  <a:ext cx="1886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C933BED-5FFA-46FF-94EF-D1F9A40EBB7A}"/>
                    </a:ext>
                  </a:extLst>
                </p14:cNvPr>
                <p14:cNvContentPartPr/>
                <p14:nvPr/>
              </p14:nvContentPartPr>
              <p14:xfrm>
                <a:off x="10165307" y="4581593"/>
                <a:ext cx="65160" cy="1753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C933BED-5FFA-46FF-94EF-D1F9A40EBB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56667" y="4572593"/>
                  <a:ext cx="82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DE695EAD-822D-4E57-88D7-381343611075}"/>
                    </a:ext>
                  </a:extLst>
                </p14:cNvPr>
                <p14:cNvContentPartPr/>
                <p14:nvPr/>
              </p14:nvContentPartPr>
              <p14:xfrm>
                <a:off x="10414427" y="4331393"/>
                <a:ext cx="153360" cy="393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DE695EAD-822D-4E57-88D7-38134361107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05427" y="4322753"/>
                  <a:ext cx="1710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68226ED-3808-4DEB-8B78-5F0D634D7D70}"/>
                    </a:ext>
                  </a:extLst>
                </p14:cNvPr>
                <p14:cNvContentPartPr/>
                <p14:nvPr/>
              </p14:nvContentPartPr>
              <p14:xfrm>
                <a:off x="10720787" y="4304753"/>
                <a:ext cx="213120" cy="4003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68226ED-3808-4DEB-8B78-5F0D634D7D7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11787" y="4295753"/>
                  <a:ext cx="230760" cy="41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uppieren 359">
            <a:extLst>
              <a:ext uri="{FF2B5EF4-FFF2-40B4-BE49-F238E27FC236}">
                <a16:creationId xmlns:a16="http://schemas.microsoft.com/office/drawing/2014/main" id="{1F035B99-C836-4623-B5B0-1C6B563169F5}"/>
              </a:ext>
            </a:extLst>
          </p:cNvPr>
          <p:cNvGrpSpPr/>
          <p:nvPr/>
        </p:nvGrpSpPr>
        <p:grpSpPr>
          <a:xfrm>
            <a:off x="1020671" y="3267690"/>
            <a:ext cx="2091960" cy="916560"/>
            <a:chOff x="1279067" y="3645953"/>
            <a:chExt cx="2091960" cy="9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2CE5716-BDBB-4936-AF65-26988A1C234B}"/>
                    </a:ext>
                  </a:extLst>
                </p14:cNvPr>
                <p14:cNvContentPartPr/>
                <p14:nvPr/>
              </p14:nvContentPartPr>
              <p14:xfrm>
                <a:off x="1308947" y="3717593"/>
                <a:ext cx="346680" cy="479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2CE5716-BDBB-4936-AF65-26988A1C234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00307" y="3708953"/>
                  <a:ext cx="36432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3BEFB39-1B93-44AD-A45D-4106C9FA2F74}"/>
                    </a:ext>
                  </a:extLst>
                </p14:cNvPr>
                <p14:cNvContentPartPr/>
                <p14:nvPr/>
              </p14:nvContentPartPr>
              <p14:xfrm>
                <a:off x="1810427" y="4000913"/>
                <a:ext cx="181800" cy="2556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3BEFB39-1B93-44AD-A45D-4106C9FA2F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01427" y="3991913"/>
                  <a:ext cx="1994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5273B8E-9B44-4DB2-BBA4-A2B25B12292F}"/>
                    </a:ext>
                  </a:extLst>
                </p14:cNvPr>
                <p14:cNvContentPartPr/>
                <p14:nvPr/>
              </p14:nvContentPartPr>
              <p14:xfrm>
                <a:off x="2108867" y="3962753"/>
                <a:ext cx="119520" cy="2005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5273B8E-9B44-4DB2-BBA4-A2B25B12292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00227" y="3953753"/>
                  <a:ext cx="137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BCB6D67-12A3-468A-A9CE-E42DF57E9C23}"/>
                    </a:ext>
                  </a:extLst>
                </p14:cNvPr>
                <p14:cNvContentPartPr/>
                <p14:nvPr/>
              </p14:nvContentPartPr>
              <p14:xfrm>
                <a:off x="2432507" y="3892913"/>
                <a:ext cx="181080" cy="352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BCB6D67-12A3-468A-A9CE-E42DF57E9C2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23507" y="3884273"/>
                  <a:ext cx="198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AD7DEEA-E635-4FD6-948F-E68D0CDC64A2}"/>
                    </a:ext>
                  </a:extLst>
                </p14:cNvPr>
                <p14:cNvContentPartPr/>
                <p14:nvPr/>
              </p14:nvContentPartPr>
              <p14:xfrm>
                <a:off x="2833187" y="3645953"/>
                <a:ext cx="274680" cy="3492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AD7DEEA-E635-4FD6-948F-E68D0CDC64A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24187" y="3637313"/>
                  <a:ext cx="2923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D02185E-6E9B-47C8-9270-0365C8D4B724}"/>
                    </a:ext>
                  </a:extLst>
                </p14:cNvPr>
                <p14:cNvContentPartPr/>
                <p14:nvPr/>
              </p14:nvContentPartPr>
              <p14:xfrm>
                <a:off x="3158987" y="3938273"/>
                <a:ext cx="11520" cy="1969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D02185E-6E9B-47C8-9270-0365C8D4B7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49987" y="3929273"/>
                  <a:ext cx="29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A91F97C-F695-4E2F-90F7-F8E69F364439}"/>
                    </a:ext>
                  </a:extLst>
                </p14:cNvPr>
                <p14:cNvContentPartPr/>
                <p14:nvPr/>
              </p14:nvContentPartPr>
              <p14:xfrm>
                <a:off x="3110027" y="3879593"/>
                <a:ext cx="201240" cy="219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A91F97C-F695-4E2F-90F7-F8E69F3644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01387" y="3870953"/>
                  <a:ext cx="218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0208398F-A953-41ED-BA3B-3B25399FE37D}"/>
                    </a:ext>
                  </a:extLst>
                </p14:cNvPr>
                <p14:cNvContentPartPr/>
                <p14:nvPr/>
              </p14:nvContentPartPr>
              <p14:xfrm>
                <a:off x="1279067" y="4256873"/>
                <a:ext cx="2091960" cy="3056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0208398F-A953-41ED-BA3B-3B25399FE37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70427" y="4247873"/>
                  <a:ext cx="210960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uppieren 358">
            <a:extLst>
              <a:ext uri="{FF2B5EF4-FFF2-40B4-BE49-F238E27FC236}">
                <a16:creationId xmlns:a16="http://schemas.microsoft.com/office/drawing/2014/main" id="{FCA8FABF-CEF9-41AB-BED7-E4C266E85039}"/>
              </a:ext>
            </a:extLst>
          </p:cNvPr>
          <p:cNvGrpSpPr/>
          <p:nvPr/>
        </p:nvGrpSpPr>
        <p:grpSpPr>
          <a:xfrm>
            <a:off x="1230911" y="4515090"/>
            <a:ext cx="236160" cy="152280"/>
            <a:chOff x="1489307" y="4893353"/>
            <a:chExt cx="23616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C78B4277-18EC-41DF-A592-F9A10D1DCA15}"/>
                    </a:ext>
                  </a:extLst>
                </p14:cNvPr>
                <p14:cNvContentPartPr/>
                <p14:nvPr/>
              </p14:nvContentPartPr>
              <p14:xfrm>
                <a:off x="1523507" y="4893353"/>
                <a:ext cx="201960" cy="3744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C78B4277-18EC-41DF-A592-F9A10D1DCA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14507" y="4884353"/>
                  <a:ext cx="219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B168A38-75C6-4D77-90F0-D283E479F836}"/>
                    </a:ext>
                  </a:extLst>
                </p14:cNvPr>
                <p14:cNvContentPartPr/>
                <p14:nvPr/>
              </p14:nvContentPartPr>
              <p14:xfrm>
                <a:off x="1489307" y="5025833"/>
                <a:ext cx="143280" cy="198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B168A38-75C6-4D77-90F0-D283E479F8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80307" y="5016833"/>
                  <a:ext cx="1609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uppieren 357">
            <a:extLst>
              <a:ext uri="{FF2B5EF4-FFF2-40B4-BE49-F238E27FC236}">
                <a16:creationId xmlns:a16="http://schemas.microsoft.com/office/drawing/2014/main" id="{83CDB359-2501-4B36-8977-A289AD28E76E}"/>
              </a:ext>
            </a:extLst>
          </p:cNvPr>
          <p:cNvGrpSpPr/>
          <p:nvPr/>
        </p:nvGrpSpPr>
        <p:grpSpPr>
          <a:xfrm>
            <a:off x="1762991" y="4331850"/>
            <a:ext cx="814320" cy="495720"/>
            <a:chOff x="2021387" y="4710113"/>
            <a:chExt cx="81432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490B65D-A485-4982-A319-09957A97B256}"/>
                    </a:ext>
                  </a:extLst>
                </p14:cNvPr>
                <p14:cNvContentPartPr/>
                <p14:nvPr/>
              </p14:nvContentPartPr>
              <p14:xfrm>
                <a:off x="2021387" y="4765553"/>
                <a:ext cx="154440" cy="3438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490B65D-A485-4982-A319-09957A97B2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12387" y="4756913"/>
                  <a:ext cx="1720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ED6775C-87E3-4B8B-87E0-B42E0B563CC3}"/>
                    </a:ext>
                  </a:extLst>
                </p14:cNvPr>
                <p14:cNvContentPartPr/>
                <p14:nvPr/>
              </p14:nvContentPartPr>
              <p14:xfrm>
                <a:off x="2241347" y="5031233"/>
                <a:ext cx="78480" cy="1746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ED6775C-87E3-4B8B-87E0-B42E0B563CC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32707" y="5022593"/>
                  <a:ext cx="96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FC9C59D-F2CC-4FAF-AC6A-8E16D10073D0}"/>
                    </a:ext>
                  </a:extLst>
                </p14:cNvPr>
                <p14:cNvContentPartPr/>
                <p14:nvPr/>
              </p14:nvContentPartPr>
              <p14:xfrm>
                <a:off x="2433947" y="4719113"/>
                <a:ext cx="126000" cy="3369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FC9C59D-F2CC-4FAF-AC6A-8E16D10073D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25307" y="4710473"/>
                  <a:ext cx="143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8B5AA7F-8F29-4C83-A650-C8BFF2D62282}"/>
                    </a:ext>
                  </a:extLst>
                </p14:cNvPr>
                <p14:cNvContentPartPr/>
                <p14:nvPr/>
              </p14:nvContentPartPr>
              <p14:xfrm>
                <a:off x="2706467" y="4710113"/>
                <a:ext cx="26280" cy="2498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8B5AA7F-8F29-4C83-A650-C8BFF2D6228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97467" y="4701113"/>
                  <a:ext cx="43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6BCC1CF-644A-4F64-8D6B-1D835FCA89C5}"/>
                    </a:ext>
                  </a:extLst>
                </p14:cNvPr>
                <p14:cNvContentPartPr/>
                <p14:nvPr/>
              </p14:nvContentPartPr>
              <p14:xfrm>
                <a:off x="2734907" y="4767713"/>
                <a:ext cx="100800" cy="2602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6BCC1CF-644A-4F64-8D6B-1D835FCA89C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26267" y="4759073"/>
                  <a:ext cx="11844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uppieren 369">
            <a:extLst>
              <a:ext uri="{FF2B5EF4-FFF2-40B4-BE49-F238E27FC236}">
                <a16:creationId xmlns:a16="http://schemas.microsoft.com/office/drawing/2014/main" id="{728CB111-EB65-470A-A5F0-6178E2DC29D2}"/>
              </a:ext>
            </a:extLst>
          </p:cNvPr>
          <p:cNvGrpSpPr/>
          <p:nvPr/>
        </p:nvGrpSpPr>
        <p:grpSpPr>
          <a:xfrm>
            <a:off x="1195991" y="5115210"/>
            <a:ext cx="169200" cy="138960"/>
            <a:chOff x="1454387" y="5493473"/>
            <a:chExt cx="16920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142064F-B8B3-4E22-A8D4-33178237DD71}"/>
                    </a:ext>
                  </a:extLst>
                </p14:cNvPr>
                <p14:cNvContentPartPr/>
                <p14:nvPr/>
              </p14:nvContentPartPr>
              <p14:xfrm>
                <a:off x="1488587" y="5493473"/>
                <a:ext cx="135000" cy="248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142064F-B8B3-4E22-A8D4-33178237DD7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79587" y="5484833"/>
                  <a:ext cx="152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A79F35E-3234-4CEC-8C4E-49211433D59A}"/>
                    </a:ext>
                  </a:extLst>
                </p14:cNvPr>
                <p14:cNvContentPartPr/>
                <p14:nvPr/>
              </p14:nvContentPartPr>
              <p14:xfrm>
                <a:off x="1454387" y="5587433"/>
                <a:ext cx="162720" cy="450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A79F35E-3234-4CEC-8C4E-49211433D59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445387" y="5578793"/>
                  <a:ext cx="1803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05F7FF88-76E7-4D1A-B864-7544C7040708}"/>
              </a:ext>
            </a:extLst>
          </p:cNvPr>
          <p:cNvGrpSpPr/>
          <p:nvPr/>
        </p:nvGrpSpPr>
        <p:grpSpPr>
          <a:xfrm>
            <a:off x="1649231" y="4949250"/>
            <a:ext cx="1310760" cy="494640"/>
            <a:chOff x="1907627" y="5327513"/>
            <a:chExt cx="131076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91E3CBF7-E941-4BEA-A769-701010BBEF0C}"/>
                    </a:ext>
                  </a:extLst>
                </p14:cNvPr>
                <p14:cNvContentPartPr/>
                <p14:nvPr/>
              </p14:nvContentPartPr>
              <p14:xfrm>
                <a:off x="1907627" y="5327513"/>
                <a:ext cx="265680" cy="3139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91E3CBF7-E941-4BEA-A769-701010BBEF0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98987" y="5318873"/>
                  <a:ext cx="283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43F2E5D-2EED-4FA0-ACC9-54E2980B2C78}"/>
                    </a:ext>
                  </a:extLst>
                </p14:cNvPr>
                <p14:cNvContentPartPr/>
                <p14:nvPr/>
              </p14:nvContentPartPr>
              <p14:xfrm>
                <a:off x="2250347" y="5539553"/>
                <a:ext cx="160200" cy="2156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43F2E5D-2EED-4FA0-ACC9-54E2980B2C7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41347" y="5530913"/>
                  <a:ext cx="177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30AFAF7-BAF3-4E25-AC1F-77418A700BB9}"/>
                    </a:ext>
                  </a:extLst>
                </p14:cNvPr>
                <p14:cNvContentPartPr/>
                <p14:nvPr/>
              </p14:nvContentPartPr>
              <p14:xfrm>
                <a:off x="2451227" y="5544593"/>
                <a:ext cx="113400" cy="2098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30AFAF7-BAF3-4E25-AC1F-77418A700B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42587" y="5535593"/>
                  <a:ext cx="1310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BCDFD95-36E4-4DD1-B78E-FA0506E60D0A}"/>
                    </a:ext>
                  </a:extLst>
                </p14:cNvPr>
                <p14:cNvContentPartPr/>
                <p14:nvPr/>
              </p14:nvContentPartPr>
              <p14:xfrm>
                <a:off x="2629787" y="5692913"/>
                <a:ext cx="66600" cy="129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BCDFD95-36E4-4DD1-B78E-FA0506E60D0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20787" y="5683913"/>
                  <a:ext cx="84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813AC51-840F-4096-AEC0-0C7D5DB5C998}"/>
                    </a:ext>
                  </a:extLst>
                </p14:cNvPr>
                <p14:cNvContentPartPr/>
                <p14:nvPr/>
              </p14:nvContentPartPr>
              <p14:xfrm>
                <a:off x="2784947" y="5574833"/>
                <a:ext cx="302760" cy="1836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813AC51-840F-4096-AEC0-0C7D5DB5C99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775947" y="5566193"/>
                  <a:ext cx="320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D701F8CD-5153-4CD5-B1CF-5C246CCE5A70}"/>
                    </a:ext>
                  </a:extLst>
                </p14:cNvPr>
                <p14:cNvContentPartPr/>
                <p14:nvPr/>
              </p14:nvContentPartPr>
              <p14:xfrm>
                <a:off x="3110747" y="5341193"/>
                <a:ext cx="107640" cy="4640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D701F8CD-5153-4CD5-B1CF-5C246CCE5A7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01747" y="5332553"/>
                  <a:ext cx="125280" cy="48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uppieren 381">
            <a:extLst>
              <a:ext uri="{FF2B5EF4-FFF2-40B4-BE49-F238E27FC236}">
                <a16:creationId xmlns:a16="http://schemas.microsoft.com/office/drawing/2014/main" id="{EB45E708-9173-41D7-A3DB-3182A74F3180}"/>
              </a:ext>
            </a:extLst>
          </p:cNvPr>
          <p:cNvGrpSpPr/>
          <p:nvPr/>
        </p:nvGrpSpPr>
        <p:grpSpPr>
          <a:xfrm>
            <a:off x="3216311" y="4921890"/>
            <a:ext cx="1787040" cy="439920"/>
            <a:chOff x="3474707" y="5300153"/>
            <a:chExt cx="178704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4C11AE86-FB90-4AEB-A3A7-A7CFBFAD367B}"/>
                    </a:ext>
                  </a:extLst>
                </p14:cNvPr>
                <p14:cNvContentPartPr/>
                <p14:nvPr/>
              </p14:nvContentPartPr>
              <p14:xfrm>
                <a:off x="3474707" y="5444513"/>
                <a:ext cx="190080" cy="2350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4C11AE86-FB90-4AEB-A3A7-A7CFBFAD367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65707" y="5435513"/>
                  <a:ext cx="207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B79990D-5777-4464-9911-8E4B14DB5FDF}"/>
                    </a:ext>
                  </a:extLst>
                </p14:cNvPr>
                <p14:cNvContentPartPr/>
                <p14:nvPr/>
              </p14:nvContentPartPr>
              <p14:xfrm>
                <a:off x="3865307" y="5300153"/>
                <a:ext cx="177480" cy="3081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B79990D-5777-4464-9911-8E4B14DB5FD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56667" y="5291153"/>
                  <a:ext cx="195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7301F00-C73A-4467-8EFB-89921E0E46D8}"/>
                    </a:ext>
                  </a:extLst>
                </p14:cNvPr>
                <p14:cNvContentPartPr/>
                <p14:nvPr/>
              </p14:nvContentPartPr>
              <p14:xfrm>
                <a:off x="4128467" y="5475473"/>
                <a:ext cx="34920" cy="1846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7301F00-C73A-4467-8EFB-89921E0E46D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19827" y="5466833"/>
                  <a:ext cx="52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0290611-DF3D-46D0-A90E-10031BA1F218}"/>
                    </a:ext>
                  </a:extLst>
                </p14:cNvPr>
                <p14:cNvContentPartPr/>
                <p14:nvPr/>
              </p14:nvContentPartPr>
              <p14:xfrm>
                <a:off x="4095707" y="5475113"/>
                <a:ext cx="147240" cy="2034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0290611-DF3D-46D0-A90E-10031BA1F2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87067" y="5466113"/>
                  <a:ext cx="164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9BD5ACB-CD01-4DC3-AA5E-EF60FB4AB640}"/>
                    </a:ext>
                  </a:extLst>
                </p14:cNvPr>
                <p14:cNvContentPartPr/>
                <p14:nvPr/>
              </p14:nvContentPartPr>
              <p14:xfrm>
                <a:off x="4325747" y="5442353"/>
                <a:ext cx="186120" cy="2977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9BD5ACB-CD01-4DC3-AA5E-EF60FB4AB64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317107" y="5433353"/>
                  <a:ext cx="2037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6C90718D-F0A8-4A75-A8D3-01B998C833EE}"/>
                    </a:ext>
                  </a:extLst>
                </p14:cNvPr>
                <p14:cNvContentPartPr/>
                <p14:nvPr/>
              </p14:nvContentPartPr>
              <p14:xfrm>
                <a:off x="4723187" y="5494553"/>
                <a:ext cx="338400" cy="910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6C90718D-F0A8-4A75-A8D3-01B998C833E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14547" y="5485553"/>
                  <a:ext cx="356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1114911-F71C-4BB6-B850-670B4DFBFE0C}"/>
                    </a:ext>
                  </a:extLst>
                </p14:cNvPr>
                <p14:cNvContentPartPr/>
                <p14:nvPr/>
              </p14:nvContentPartPr>
              <p14:xfrm>
                <a:off x="5058347" y="5419673"/>
                <a:ext cx="203400" cy="2311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1114911-F71C-4BB6-B850-670B4DFBFE0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49707" y="5410673"/>
                  <a:ext cx="22104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0CA4531A-DC6A-4A6D-AD76-E3997117EF99}"/>
              </a:ext>
            </a:extLst>
          </p:cNvPr>
          <p:cNvGrpSpPr/>
          <p:nvPr/>
        </p:nvGrpSpPr>
        <p:grpSpPr>
          <a:xfrm>
            <a:off x="7623071" y="4853219"/>
            <a:ext cx="1783800" cy="439560"/>
            <a:chOff x="5676107" y="5258033"/>
            <a:chExt cx="178380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5326DB6-3256-412A-BC50-E24EB49AA8F0}"/>
                    </a:ext>
                  </a:extLst>
                </p14:cNvPr>
                <p14:cNvContentPartPr/>
                <p14:nvPr/>
              </p14:nvContentPartPr>
              <p14:xfrm>
                <a:off x="5676107" y="5258033"/>
                <a:ext cx="388800" cy="3870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5326DB6-3256-412A-BC50-E24EB49AA8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67107" y="5249393"/>
                  <a:ext cx="4064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26ABB7DE-F387-4D12-AF2E-2377443932F3}"/>
                    </a:ext>
                  </a:extLst>
                </p14:cNvPr>
                <p14:cNvContentPartPr/>
                <p14:nvPr/>
              </p14:nvContentPartPr>
              <p14:xfrm>
                <a:off x="6198467" y="5475473"/>
                <a:ext cx="505800" cy="22212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26ABB7DE-F387-4D12-AF2E-2377443932F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89827" y="5466833"/>
                  <a:ext cx="523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97645EF9-1456-4C08-94FC-17842AAEB62A}"/>
                    </a:ext>
                  </a:extLst>
                </p14:cNvPr>
                <p14:cNvContentPartPr/>
                <p14:nvPr/>
              </p14:nvContentPartPr>
              <p14:xfrm>
                <a:off x="6737387" y="5271353"/>
                <a:ext cx="722520" cy="4032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97645EF9-1456-4C08-94FC-17842AAEB62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28747" y="5262353"/>
                  <a:ext cx="74016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24EEC4DB-47F4-4EB2-BCBE-CB934F752905}"/>
              </a:ext>
            </a:extLst>
          </p:cNvPr>
          <p:cNvGrpSpPr/>
          <p:nvPr/>
        </p:nvGrpSpPr>
        <p:grpSpPr>
          <a:xfrm>
            <a:off x="9867671" y="4758899"/>
            <a:ext cx="1228320" cy="501840"/>
            <a:chOff x="7920707" y="5163713"/>
            <a:chExt cx="122832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62A435F-E627-4830-9208-197793B2AE00}"/>
                    </a:ext>
                  </a:extLst>
                </p14:cNvPr>
                <p14:cNvContentPartPr/>
                <p14:nvPr/>
              </p14:nvContentPartPr>
              <p14:xfrm>
                <a:off x="7920707" y="5449193"/>
                <a:ext cx="324000" cy="2163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62A435F-E627-4830-9208-197793B2AE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12067" y="5440193"/>
                  <a:ext cx="3416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4456B6E3-02F7-4C93-A502-367A70AD9C26}"/>
                    </a:ext>
                  </a:extLst>
                </p14:cNvPr>
                <p14:cNvContentPartPr/>
                <p14:nvPr/>
              </p14:nvContentPartPr>
              <p14:xfrm>
                <a:off x="8288267" y="5270273"/>
                <a:ext cx="15840" cy="151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4456B6E3-02F7-4C93-A502-367A70AD9C2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279627" y="5261633"/>
                  <a:ext cx="33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632283B-B61F-4CFF-A262-EF31540C50B1}"/>
                    </a:ext>
                  </a:extLst>
                </p14:cNvPr>
                <p14:cNvContentPartPr/>
                <p14:nvPr/>
              </p14:nvContentPartPr>
              <p14:xfrm>
                <a:off x="8358107" y="5219513"/>
                <a:ext cx="426960" cy="4305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632283B-B61F-4CFF-A262-EF31540C50B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349467" y="5210513"/>
                  <a:ext cx="4446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C1FDFF7-93B5-4D40-9037-DBDDA26D5CE2}"/>
                    </a:ext>
                  </a:extLst>
                </p14:cNvPr>
                <p14:cNvContentPartPr/>
                <p14:nvPr/>
              </p14:nvContentPartPr>
              <p14:xfrm>
                <a:off x="8825387" y="5163713"/>
                <a:ext cx="194400" cy="4514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C1FDFF7-93B5-4D40-9037-DBDDA26D5CE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16747" y="5155073"/>
                  <a:ext cx="2120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7CF5EE1-46A9-4F4F-8BC5-A7550646191D}"/>
                    </a:ext>
                  </a:extLst>
                </p14:cNvPr>
                <p14:cNvContentPartPr/>
                <p14:nvPr/>
              </p14:nvContentPartPr>
              <p14:xfrm>
                <a:off x="9125627" y="5258033"/>
                <a:ext cx="23400" cy="486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7CF5EE1-46A9-4F4F-8BC5-A7550646191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16987" y="5249033"/>
                  <a:ext cx="4104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E0A0AF25-EF1C-42F9-9113-CB424E27223E}"/>
                  </a:ext>
                </a:extLst>
              </p14:cNvPr>
              <p14:cNvContentPartPr/>
              <p14:nvPr/>
            </p14:nvContentPartPr>
            <p14:xfrm>
              <a:off x="5253911" y="4914690"/>
              <a:ext cx="285120" cy="47088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E0A0AF25-EF1C-42F9-9113-CB424E27223E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245271" y="4905690"/>
                <a:ext cx="30276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763E66CA-520A-4B34-A7EB-4D998C054591}"/>
                  </a:ext>
                </a:extLst>
              </p14:cNvPr>
              <p14:cNvContentPartPr/>
              <p14:nvPr/>
            </p14:nvContentPartPr>
            <p14:xfrm>
              <a:off x="5600591" y="5078130"/>
              <a:ext cx="7200" cy="5832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763E66CA-520A-4B34-A7EB-4D998C054591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591591" y="5069490"/>
                <a:ext cx="248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D040E02B-B88C-472E-B643-3C4370400122}"/>
                  </a:ext>
                </a:extLst>
              </p14:cNvPr>
              <p14:cNvContentPartPr/>
              <p14:nvPr/>
            </p14:nvContentPartPr>
            <p14:xfrm>
              <a:off x="5655311" y="5212050"/>
              <a:ext cx="189000" cy="11592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D040E02B-B88C-472E-B643-3C437040012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46311" y="5203050"/>
                <a:ext cx="2066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834D1D2F-FE6E-4639-ACD8-4A123008D070}"/>
                  </a:ext>
                </a:extLst>
              </p14:cNvPr>
              <p14:cNvContentPartPr/>
              <p14:nvPr/>
            </p14:nvContentPartPr>
            <p14:xfrm>
              <a:off x="5925311" y="5345250"/>
              <a:ext cx="30240" cy="1368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834D1D2F-FE6E-4639-ACD8-4A123008D07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916671" y="5336610"/>
                <a:ext cx="478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3CAB13E9-15BC-4496-93AF-9EB80F2FF6CA}"/>
                  </a:ext>
                </a:extLst>
              </p14:cNvPr>
              <p14:cNvContentPartPr/>
              <p14:nvPr/>
            </p14:nvContentPartPr>
            <p14:xfrm>
              <a:off x="6184151" y="4912890"/>
              <a:ext cx="34200" cy="38808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3CAB13E9-15BC-4496-93AF-9EB80F2FF6C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175151" y="4904250"/>
                <a:ext cx="5184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2D844B0F-7884-426B-8384-893780192578}"/>
                  </a:ext>
                </a:extLst>
              </p14:cNvPr>
              <p14:cNvContentPartPr/>
              <p14:nvPr/>
            </p14:nvContentPartPr>
            <p14:xfrm>
              <a:off x="6141671" y="4898850"/>
              <a:ext cx="400320" cy="50328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2D844B0F-7884-426B-8384-89378019257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133031" y="4889850"/>
                <a:ext cx="41796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19B88325-A43C-499F-BF52-2321D21360D8}"/>
                  </a:ext>
                </a:extLst>
              </p14:cNvPr>
              <p14:cNvContentPartPr/>
              <p14:nvPr/>
            </p14:nvContentPartPr>
            <p14:xfrm>
              <a:off x="6547391" y="5073450"/>
              <a:ext cx="54720" cy="24876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19B88325-A43C-499F-BF52-2321D21360D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538391" y="5064450"/>
                <a:ext cx="723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4DE10FEE-6649-4613-A464-0D39CB277E83}"/>
                  </a:ext>
                </a:extLst>
              </p14:cNvPr>
              <p14:cNvContentPartPr/>
              <p14:nvPr/>
            </p14:nvContentPartPr>
            <p14:xfrm>
              <a:off x="6703991" y="5269290"/>
              <a:ext cx="10800" cy="3456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4DE10FEE-6649-4613-A464-0D39CB277E8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695351" y="5260290"/>
                <a:ext cx="2844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uppieren 402">
            <a:extLst>
              <a:ext uri="{FF2B5EF4-FFF2-40B4-BE49-F238E27FC236}">
                <a16:creationId xmlns:a16="http://schemas.microsoft.com/office/drawing/2014/main" id="{19DACDC2-F997-490D-AB9F-2E9A9A2ECF6B}"/>
              </a:ext>
            </a:extLst>
          </p:cNvPr>
          <p:cNvGrpSpPr/>
          <p:nvPr/>
        </p:nvGrpSpPr>
        <p:grpSpPr>
          <a:xfrm>
            <a:off x="6904511" y="4979850"/>
            <a:ext cx="504000" cy="248040"/>
            <a:chOff x="7162907" y="5358113"/>
            <a:chExt cx="50400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F3DA534-6320-4ADD-8A21-616F0A824394}"/>
                    </a:ext>
                  </a:extLst>
                </p14:cNvPr>
                <p14:cNvContentPartPr/>
                <p14:nvPr/>
              </p14:nvContentPartPr>
              <p14:xfrm>
                <a:off x="7162907" y="5463593"/>
                <a:ext cx="268200" cy="565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F3DA534-6320-4ADD-8A21-616F0A82439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154267" y="5454593"/>
                  <a:ext cx="285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E720D8E-DA10-463C-BDA5-76530450C2E3}"/>
                    </a:ext>
                  </a:extLst>
                </p14:cNvPr>
                <p14:cNvContentPartPr/>
                <p14:nvPr/>
              </p14:nvContentPartPr>
              <p14:xfrm>
                <a:off x="7474307" y="5358113"/>
                <a:ext cx="192600" cy="2480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E720D8E-DA10-463C-BDA5-76530450C2E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65667" y="5349113"/>
                  <a:ext cx="21024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37628AF6-6C9F-4782-AA77-65E069D4546F}"/>
              </a:ext>
            </a:extLst>
          </p:cNvPr>
          <p:cNvGrpSpPr/>
          <p:nvPr/>
        </p:nvGrpSpPr>
        <p:grpSpPr>
          <a:xfrm>
            <a:off x="1167551" y="5846010"/>
            <a:ext cx="737640" cy="473040"/>
            <a:chOff x="1425947" y="6224273"/>
            <a:chExt cx="73764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DEE3013-8DB5-4076-A60E-C27DD1854B8E}"/>
                    </a:ext>
                  </a:extLst>
                </p14:cNvPr>
                <p14:cNvContentPartPr/>
                <p14:nvPr/>
              </p14:nvContentPartPr>
              <p14:xfrm>
                <a:off x="1425947" y="6224273"/>
                <a:ext cx="278640" cy="3484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DEE3013-8DB5-4076-A60E-C27DD1854B8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416947" y="6215273"/>
                  <a:ext cx="2962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F0D9862-5BA1-4BDB-9AFC-991C292C90ED}"/>
                    </a:ext>
                  </a:extLst>
                </p14:cNvPr>
                <p14:cNvContentPartPr/>
                <p14:nvPr/>
              </p14:nvContentPartPr>
              <p14:xfrm>
                <a:off x="1907267" y="6433793"/>
                <a:ext cx="256320" cy="2635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F0D9862-5BA1-4BDB-9AFC-991C292C90E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98627" y="6425153"/>
                  <a:ext cx="27396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uppieren 407">
            <a:extLst>
              <a:ext uri="{FF2B5EF4-FFF2-40B4-BE49-F238E27FC236}">
                <a16:creationId xmlns:a16="http://schemas.microsoft.com/office/drawing/2014/main" id="{4F95A962-098A-424A-A26D-6A565076CE26}"/>
              </a:ext>
            </a:extLst>
          </p:cNvPr>
          <p:cNvGrpSpPr/>
          <p:nvPr/>
        </p:nvGrpSpPr>
        <p:grpSpPr>
          <a:xfrm>
            <a:off x="2160791" y="5976690"/>
            <a:ext cx="246600" cy="133560"/>
            <a:chOff x="2419187" y="6354953"/>
            <a:chExt cx="24660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37C181C-687A-4034-9255-DA7D4146DAF1}"/>
                    </a:ext>
                  </a:extLst>
                </p14:cNvPr>
                <p14:cNvContentPartPr/>
                <p14:nvPr/>
              </p14:nvContentPartPr>
              <p14:xfrm>
                <a:off x="2456267" y="6354953"/>
                <a:ext cx="209520" cy="421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37C181C-687A-4034-9255-DA7D4146DA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47267" y="6346313"/>
                  <a:ext cx="227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5CC05133-EC29-4C53-BD51-2D3EA5FC5908}"/>
                    </a:ext>
                  </a:extLst>
                </p14:cNvPr>
                <p14:cNvContentPartPr/>
                <p14:nvPr/>
              </p14:nvContentPartPr>
              <p14:xfrm>
                <a:off x="2419187" y="6466553"/>
                <a:ext cx="142560" cy="219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5CC05133-EC29-4C53-BD51-2D3EA5FC590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10547" y="6457913"/>
                  <a:ext cx="1602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uppieren 412">
            <a:extLst>
              <a:ext uri="{FF2B5EF4-FFF2-40B4-BE49-F238E27FC236}">
                <a16:creationId xmlns:a16="http://schemas.microsoft.com/office/drawing/2014/main" id="{15E3DC2B-16CA-4D64-B426-A160D56DCCB1}"/>
              </a:ext>
            </a:extLst>
          </p:cNvPr>
          <p:cNvGrpSpPr/>
          <p:nvPr/>
        </p:nvGrpSpPr>
        <p:grpSpPr>
          <a:xfrm>
            <a:off x="2948831" y="5803530"/>
            <a:ext cx="782280" cy="469800"/>
            <a:chOff x="3207227" y="6181793"/>
            <a:chExt cx="78228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F108AFA-4E5F-4368-A607-0D715C0A19BA}"/>
                    </a:ext>
                  </a:extLst>
                </p14:cNvPr>
                <p14:cNvContentPartPr/>
                <p14:nvPr/>
              </p14:nvContentPartPr>
              <p14:xfrm>
                <a:off x="3207227" y="6181793"/>
                <a:ext cx="261720" cy="3661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F108AFA-4E5F-4368-A607-0D715C0A19B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198227" y="6172793"/>
                  <a:ext cx="2793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B5A20FFB-FBC4-425B-B557-158118A54DF3}"/>
                    </a:ext>
                  </a:extLst>
                </p14:cNvPr>
                <p14:cNvContentPartPr/>
                <p14:nvPr/>
              </p14:nvContentPartPr>
              <p14:xfrm>
                <a:off x="3578027" y="6389153"/>
                <a:ext cx="237960" cy="2476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B5A20FFB-FBC4-425B-B557-158118A54DF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69027" y="6380513"/>
                  <a:ext cx="255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258F274E-45C5-465B-B53A-9D2B3A8FCE24}"/>
                    </a:ext>
                  </a:extLst>
                </p14:cNvPr>
                <p14:cNvContentPartPr/>
                <p14:nvPr/>
              </p14:nvContentPartPr>
              <p14:xfrm>
                <a:off x="3841547" y="6405713"/>
                <a:ext cx="147960" cy="2458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258F274E-45C5-465B-B53A-9D2B3A8FCE2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832547" y="6397073"/>
                  <a:ext cx="16560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92C2FF1B-0A73-494E-8446-64BF4CF7290A}"/>
                  </a:ext>
                </a:extLst>
              </p14:cNvPr>
              <p14:cNvContentPartPr/>
              <p14:nvPr/>
            </p14:nvContentPartPr>
            <p14:xfrm>
              <a:off x="3942791" y="5996490"/>
              <a:ext cx="172440" cy="6048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92C2FF1B-0A73-494E-8446-64BF4CF7290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933791" y="5987490"/>
                <a:ext cx="1900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25919C80-4316-4F89-A2FB-07D6973F7D16}"/>
                  </a:ext>
                </a:extLst>
              </p14:cNvPr>
              <p14:cNvContentPartPr/>
              <p14:nvPr/>
            </p14:nvContentPartPr>
            <p14:xfrm>
              <a:off x="5436224" y="5792819"/>
              <a:ext cx="231480" cy="34488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25919C80-4316-4F89-A2FB-07D6973F7D1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427224" y="5783819"/>
                <a:ext cx="24912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F9ED7D5B-BA1E-4B89-AC00-A475E602C810}"/>
                  </a:ext>
                </a:extLst>
              </p14:cNvPr>
              <p14:cNvContentPartPr/>
              <p14:nvPr/>
            </p14:nvContentPartPr>
            <p14:xfrm>
              <a:off x="5796224" y="6016739"/>
              <a:ext cx="142560" cy="168840"/>
            </p14:xfrm>
          </p:contentPart>
        </mc:Choice>
        <mc:Fallback xmlns=""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F9ED7D5B-BA1E-4B89-AC00-A475E602C81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787584" y="6007739"/>
                <a:ext cx="1602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DC4CC0FD-CAD4-44C3-B68A-3D6115EDA806}"/>
                  </a:ext>
                </a:extLst>
              </p14:cNvPr>
              <p14:cNvContentPartPr/>
              <p14:nvPr/>
            </p14:nvContentPartPr>
            <p14:xfrm>
              <a:off x="6139304" y="5950499"/>
              <a:ext cx="200520" cy="4572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DC4CC0FD-CAD4-44C3-B68A-3D6115EDA80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130664" y="5941499"/>
                <a:ext cx="218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D487518F-4FB2-482C-ADEE-07F5DD802EC3}"/>
                  </a:ext>
                </a:extLst>
              </p14:cNvPr>
              <p14:cNvContentPartPr/>
              <p14:nvPr/>
            </p14:nvContentPartPr>
            <p14:xfrm>
              <a:off x="6246584" y="5848979"/>
              <a:ext cx="47520" cy="27036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D487518F-4FB2-482C-ADEE-07F5DD802EC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237944" y="5840339"/>
                <a:ext cx="6516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1D712AF0-CA7C-4648-8575-0D4242795E24}"/>
              </a:ext>
            </a:extLst>
          </p:cNvPr>
          <p:cNvGrpSpPr/>
          <p:nvPr/>
        </p:nvGrpSpPr>
        <p:grpSpPr>
          <a:xfrm>
            <a:off x="6662024" y="5707859"/>
            <a:ext cx="745200" cy="493920"/>
            <a:chOff x="7213307" y="6041393"/>
            <a:chExt cx="74520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213AE17-AD3F-4A08-926E-2C77F137F868}"/>
                    </a:ext>
                  </a:extLst>
                </p14:cNvPr>
                <p14:cNvContentPartPr/>
                <p14:nvPr/>
              </p14:nvContentPartPr>
              <p14:xfrm>
                <a:off x="7213307" y="6041393"/>
                <a:ext cx="219240" cy="3661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213AE17-AD3F-4A08-926E-2C77F137F86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04667" y="6032753"/>
                  <a:ext cx="2368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F363E2B-AC23-41C3-9201-CC9EF8A0DA03}"/>
                    </a:ext>
                  </a:extLst>
                </p14:cNvPr>
                <p14:cNvContentPartPr/>
                <p14:nvPr/>
              </p14:nvContentPartPr>
              <p14:xfrm>
                <a:off x="7388267" y="6323633"/>
                <a:ext cx="51840" cy="2116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F363E2B-AC23-41C3-9201-CC9EF8A0DA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379627" y="6314993"/>
                  <a:ext cx="69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4D99867-C7A6-4D7F-9885-D027455D6F46}"/>
                    </a:ext>
                  </a:extLst>
                </p14:cNvPr>
                <p14:cNvContentPartPr/>
                <p14:nvPr/>
              </p14:nvContentPartPr>
              <p14:xfrm>
                <a:off x="7355507" y="6270713"/>
                <a:ext cx="155880" cy="345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4D99867-C7A6-4D7F-9885-D027455D6F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46867" y="6262073"/>
                  <a:ext cx="173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4F48D37-4AAE-4CEC-BD0B-C3859A89E382}"/>
                    </a:ext>
                  </a:extLst>
                </p14:cNvPr>
                <p14:cNvContentPartPr/>
                <p14:nvPr/>
              </p14:nvContentPartPr>
              <p14:xfrm>
                <a:off x="7757267" y="6134273"/>
                <a:ext cx="201240" cy="457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4F48D37-4AAE-4CEC-BD0B-C3859A89E38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48267" y="6125273"/>
                  <a:ext cx="2188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1F63E246-AB40-43F4-911A-1A56F27B2F00}"/>
                    </a:ext>
                  </a:extLst>
                </p14:cNvPr>
                <p14:cNvContentPartPr/>
                <p14:nvPr/>
              </p14:nvContentPartPr>
              <p14:xfrm>
                <a:off x="7711907" y="6256673"/>
                <a:ext cx="196200" cy="158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1F63E246-AB40-43F4-911A-1A56F27B2F0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03267" y="6248033"/>
                  <a:ext cx="21384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048CD32B-6516-4367-A98B-7DBE8A362A23}"/>
                  </a:ext>
                </a:extLst>
              </p14:cNvPr>
              <p14:cNvContentPartPr/>
              <p14:nvPr/>
            </p14:nvContentPartPr>
            <p14:xfrm>
              <a:off x="5879231" y="3525090"/>
              <a:ext cx="241560" cy="31608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048CD32B-6516-4367-A98B-7DBE8A362A2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5870591" y="3516090"/>
                <a:ext cx="259200" cy="3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" name="Gruppieren 471">
            <a:extLst>
              <a:ext uri="{FF2B5EF4-FFF2-40B4-BE49-F238E27FC236}">
                <a16:creationId xmlns:a16="http://schemas.microsoft.com/office/drawing/2014/main" id="{D2E6233C-7C8B-4FDD-9939-CF8558DA709D}"/>
              </a:ext>
            </a:extLst>
          </p:cNvPr>
          <p:cNvGrpSpPr/>
          <p:nvPr/>
        </p:nvGrpSpPr>
        <p:grpSpPr>
          <a:xfrm>
            <a:off x="4252391" y="3325290"/>
            <a:ext cx="1872720" cy="894240"/>
            <a:chOff x="4510787" y="3703553"/>
            <a:chExt cx="1872720" cy="89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D152463-F479-4FFB-B94D-CF2EA8B86D40}"/>
                    </a:ext>
                  </a:extLst>
                </p14:cNvPr>
                <p14:cNvContentPartPr/>
                <p14:nvPr/>
              </p14:nvContentPartPr>
              <p14:xfrm>
                <a:off x="4510787" y="3703553"/>
                <a:ext cx="1872720" cy="741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D152463-F479-4FFB-B94D-CF2EA8B86D4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501787" y="3694913"/>
                  <a:ext cx="1890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0F4DACB-522B-47D4-8A25-D7B6D43611E4}"/>
                    </a:ext>
                  </a:extLst>
                </p14:cNvPr>
                <p14:cNvContentPartPr/>
                <p14:nvPr/>
              </p14:nvContentPartPr>
              <p14:xfrm>
                <a:off x="4662347" y="3954113"/>
                <a:ext cx="230760" cy="289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0F4DACB-522B-47D4-8A25-D7B6D43611E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53347" y="3945473"/>
                  <a:ext cx="248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5149467-690A-4BAB-84E3-7723FA52E9EA}"/>
                    </a:ext>
                  </a:extLst>
                </p14:cNvPr>
                <p14:cNvContentPartPr/>
                <p14:nvPr/>
              </p14:nvContentPartPr>
              <p14:xfrm>
                <a:off x="4965827" y="3917393"/>
                <a:ext cx="102240" cy="3214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5149467-690A-4BAB-84E3-7723FA52E9E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57187" y="3908753"/>
                  <a:ext cx="1198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1964499-C31F-456B-8CF1-B25C14A61359}"/>
                    </a:ext>
                  </a:extLst>
                </p14:cNvPr>
                <p14:cNvContentPartPr/>
                <p14:nvPr/>
              </p14:nvContentPartPr>
              <p14:xfrm>
                <a:off x="5094707" y="3929633"/>
                <a:ext cx="44280" cy="2768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1964499-C31F-456B-8CF1-B25C14A6135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086067" y="3920633"/>
                  <a:ext cx="61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C93EE6B-4224-44FE-91B0-D3C86705E821}"/>
                    </a:ext>
                  </a:extLst>
                </p14:cNvPr>
                <p14:cNvContentPartPr/>
                <p14:nvPr/>
              </p14:nvContentPartPr>
              <p14:xfrm>
                <a:off x="5013347" y="4039433"/>
                <a:ext cx="297360" cy="792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C93EE6B-4224-44FE-91B0-D3C86705E82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04347" y="4030433"/>
                  <a:ext cx="315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FF6A4AD-871F-4C07-AACE-10B398C1EAA8}"/>
                    </a:ext>
                  </a:extLst>
                </p14:cNvPr>
                <p14:cNvContentPartPr/>
                <p14:nvPr/>
              </p14:nvContentPartPr>
              <p14:xfrm>
                <a:off x="5551907" y="3970673"/>
                <a:ext cx="188640" cy="2534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FF6A4AD-871F-4C07-AACE-10B398C1EAA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42907" y="3961673"/>
                  <a:ext cx="2062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01F16A5-48B7-4F47-A64A-53E0B642576A}"/>
                    </a:ext>
                  </a:extLst>
                </p14:cNvPr>
                <p14:cNvContentPartPr/>
                <p14:nvPr/>
              </p14:nvContentPartPr>
              <p14:xfrm>
                <a:off x="5741267" y="4140953"/>
                <a:ext cx="59760" cy="1342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01F16A5-48B7-4F47-A64A-53E0B642576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32267" y="4132313"/>
                  <a:ext cx="77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0E6046D-A1F2-4269-8D15-2F140F9D0828}"/>
                    </a:ext>
                  </a:extLst>
                </p14:cNvPr>
                <p14:cNvContentPartPr/>
                <p14:nvPr/>
              </p14:nvContentPartPr>
              <p14:xfrm>
                <a:off x="5860787" y="3924233"/>
                <a:ext cx="114120" cy="2674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0E6046D-A1F2-4269-8D15-2F140F9D082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52147" y="3915233"/>
                  <a:ext cx="131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F5E37551-96DB-40F8-9F5B-2B63BDD34E35}"/>
                    </a:ext>
                  </a:extLst>
                </p14:cNvPr>
                <p14:cNvContentPartPr/>
                <p14:nvPr/>
              </p14:nvContentPartPr>
              <p14:xfrm>
                <a:off x="5045387" y="3873473"/>
                <a:ext cx="160560" cy="428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F5E37551-96DB-40F8-9F5B-2B63BDD34E3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36387" y="3864833"/>
                  <a:ext cx="1782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1F44402-D8CE-416A-A54C-8BAC937A3B16}"/>
                    </a:ext>
                  </a:extLst>
                </p14:cNvPr>
                <p14:cNvContentPartPr/>
                <p14:nvPr/>
              </p14:nvContentPartPr>
              <p14:xfrm>
                <a:off x="4894907" y="4280633"/>
                <a:ext cx="336960" cy="784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1F44402-D8CE-416A-A54C-8BAC937A3B1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86267" y="4271633"/>
                  <a:ext cx="354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8B8DD265-9DA2-4497-A6F4-8D13570F0832}"/>
                    </a:ext>
                  </a:extLst>
                </p14:cNvPr>
                <p14:cNvContentPartPr/>
                <p14:nvPr/>
              </p14:nvContentPartPr>
              <p14:xfrm>
                <a:off x="5009027" y="4358033"/>
                <a:ext cx="181800" cy="2397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8B8DD265-9DA2-4497-A6F4-8D13570F083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000387" y="4349033"/>
                  <a:ext cx="199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99F21A3C-6EB2-49CE-856E-3581C6CF2E50}"/>
                    </a:ext>
                  </a:extLst>
                </p14:cNvPr>
                <p14:cNvContentPartPr/>
                <p14:nvPr/>
              </p14:nvContentPartPr>
              <p14:xfrm>
                <a:off x="5216747" y="4383953"/>
                <a:ext cx="142920" cy="1368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99F21A3C-6EB2-49CE-856E-3581C6CF2E5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207747" y="4374953"/>
                  <a:ext cx="160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2BE0765-27A5-445C-AAE6-04EC767D89BD}"/>
                    </a:ext>
                  </a:extLst>
                </p14:cNvPr>
                <p14:cNvContentPartPr/>
                <p14:nvPr/>
              </p14:nvContentPartPr>
              <p14:xfrm>
                <a:off x="4513307" y="3983633"/>
                <a:ext cx="129240" cy="5270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2BE0765-27A5-445C-AAE6-04EC767D89B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504667" y="3974993"/>
                  <a:ext cx="1468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9FE9802-C402-4A1E-BA5A-C568A830E967}"/>
                    </a:ext>
                  </a:extLst>
                </p14:cNvPr>
                <p14:cNvContentPartPr/>
                <p14:nvPr/>
              </p14:nvContentPartPr>
              <p14:xfrm>
                <a:off x="5334467" y="3893273"/>
                <a:ext cx="191160" cy="64980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9FE9802-C402-4A1E-BA5A-C568A830E96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25827" y="3884273"/>
                  <a:ext cx="208800" cy="66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40FAF89A-88A9-447D-BE26-7D54FC81486B}"/>
                  </a:ext>
                </a:extLst>
              </p14:cNvPr>
              <p14:cNvContentPartPr/>
              <p14:nvPr/>
            </p14:nvContentPartPr>
            <p14:xfrm>
              <a:off x="2832191" y="5684010"/>
              <a:ext cx="159480" cy="75420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40FAF89A-88A9-447D-BE26-7D54FC81486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823551" y="5675010"/>
                <a:ext cx="177120" cy="77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5" name="Gruppieren 474">
            <a:extLst>
              <a:ext uri="{FF2B5EF4-FFF2-40B4-BE49-F238E27FC236}">
                <a16:creationId xmlns:a16="http://schemas.microsoft.com/office/drawing/2014/main" id="{360A06FE-6842-40F4-A9C2-DDEE7608B8D3}"/>
              </a:ext>
            </a:extLst>
          </p:cNvPr>
          <p:cNvGrpSpPr/>
          <p:nvPr/>
        </p:nvGrpSpPr>
        <p:grpSpPr>
          <a:xfrm>
            <a:off x="4352471" y="5604450"/>
            <a:ext cx="873873" cy="846720"/>
            <a:chOff x="4610867" y="5982713"/>
            <a:chExt cx="873873" cy="84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0BD19553-9BC4-47BD-AFB4-64BB334A3D4F}"/>
                    </a:ext>
                  </a:extLst>
                </p14:cNvPr>
                <p14:cNvContentPartPr/>
                <p14:nvPr/>
              </p14:nvContentPartPr>
              <p14:xfrm>
                <a:off x="4610867" y="6143993"/>
                <a:ext cx="187200" cy="3888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0BD19553-9BC4-47BD-AFB4-64BB334A3D4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02227" y="6135353"/>
                  <a:ext cx="2048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5A54D583-2807-45D9-9E35-4B17BA68C7A7}"/>
                    </a:ext>
                  </a:extLst>
                </p14:cNvPr>
                <p14:cNvContentPartPr/>
                <p14:nvPr/>
              </p14:nvContentPartPr>
              <p14:xfrm>
                <a:off x="4851707" y="6423353"/>
                <a:ext cx="33840" cy="2142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5A54D583-2807-45D9-9E35-4B17BA68C7A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42707" y="6414713"/>
                  <a:ext cx="51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67DE39C-9436-44B3-8B96-4DDC96BE3CC5}"/>
                    </a:ext>
                  </a:extLst>
                </p14:cNvPr>
                <p14:cNvContentPartPr/>
                <p14:nvPr/>
              </p14:nvContentPartPr>
              <p14:xfrm>
                <a:off x="4770707" y="6400313"/>
                <a:ext cx="229680" cy="234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67DE39C-9436-44B3-8B96-4DDC96BE3CC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61707" y="6391673"/>
                  <a:ext cx="247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B63FE62-A063-4FBE-83AC-517943D82074}"/>
                    </a:ext>
                  </a:extLst>
                </p14:cNvPr>
                <p14:cNvContentPartPr/>
                <p14:nvPr/>
              </p14:nvContentPartPr>
              <p14:xfrm>
                <a:off x="5218700" y="6376282"/>
                <a:ext cx="266040" cy="3924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B63FE62-A063-4FBE-83AC-517943D8207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209700" y="6367282"/>
                  <a:ext cx="283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A2397A2E-09FE-4C47-B757-CD3ADC302982}"/>
                    </a:ext>
                  </a:extLst>
                </p14:cNvPr>
                <p14:cNvContentPartPr/>
                <p14:nvPr/>
              </p14:nvContentPartPr>
              <p14:xfrm>
                <a:off x="5326340" y="6258202"/>
                <a:ext cx="46440" cy="2289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A2397A2E-09FE-4C47-B757-CD3ADC30298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17340" y="6249562"/>
                  <a:ext cx="64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6C89EA6-B021-45C2-B2AE-73EA913345A4}"/>
                    </a:ext>
                  </a:extLst>
                </p14:cNvPr>
                <p14:cNvContentPartPr/>
                <p14:nvPr/>
              </p14:nvContentPartPr>
              <p14:xfrm>
                <a:off x="4999307" y="5982713"/>
                <a:ext cx="138600" cy="84672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6C89EA6-B021-45C2-B2AE-73EA913345A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90667" y="5973713"/>
                  <a:ext cx="156240" cy="86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A37761B6-D4B7-40E8-B6CA-1F8367D5A790}"/>
                  </a:ext>
                </a:extLst>
              </p14:cNvPr>
              <p14:cNvContentPartPr/>
              <p14:nvPr/>
            </p14:nvContentPartPr>
            <p14:xfrm>
              <a:off x="4213871" y="5899290"/>
              <a:ext cx="705960" cy="365040"/>
            </p14:xfrm>
          </p:contentPart>
        </mc:Choice>
        <mc:Fallback xmlns=""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A37761B6-D4B7-40E8-B6CA-1F8367D5A79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205231" y="5890650"/>
                <a:ext cx="72360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028F8B03-C47A-49D4-A34C-567E39A7D923}"/>
                  </a:ext>
                </a:extLst>
              </p14:cNvPr>
              <p14:cNvContentPartPr/>
              <p14:nvPr/>
            </p14:nvContentPartPr>
            <p14:xfrm>
              <a:off x="6526871" y="5886330"/>
              <a:ext cx="452160" cy="33552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028F8B03-C47A-49D4-A34C-567E39A7D923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6518231" y="5877330"/>
                <a:ext cx="4698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359BB232-2E26-416B-A43C-D4ADD5A2844A}"/>
                  </a:ext>
                </a:extLst>
              </p14:cNvPr>
              <p14:cNvContentPartPr/>
              <p14:nvPr/>
            </p14:nvContentPartPr>
            <p14:xfrm>
              <a:off x="5442191" y="5818650"/>
              <a:ext cx="601560" cy="44244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359BB232-2E26-416B-A43C-D4ADD5A2844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433191" y="5809650"/>
                <a:ext cx="619200" cy="46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B1824290-2B57-488D-903B-963020333AC6}"/>
                  </a:ext>
                </a:extLst>
              </p14:cNvPr>
              <p14:cNvContentPartPr/>
              <p14:nvPr/>
            </p14:nvContentPartPr>
            <p14:xfrm>
              <a:off x="3504311" y="6098010"/>
              <a:ext cx="309960" cy="25272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B1824290-2B57-488D-903B-963020333AC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495311" y="6089370"/>
                <a:ext cx="32760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4" name="Gruppieren 493">
            <a:extLst>
              <a:ext uri="{FF2B5EF4-FFF2-40B4-BE49-F238E27FC236}">
                <a16:creationId xmlns:a16="http://schemas.microsoft.com/office/drawing/2014/main" id="{25C14DE5-B8DA-4306-82B3-AA29153F0240}"/>
              </a:ext>
            </a:extLst>
          </p:cNvPr>
          <p:cNvGrpSpPr/>
          <p:nvPr/>
        </p:nvGrpSpPr>
        <p:grpSpPr>
          <a:xfrm>
            <a:off x="7701911" y="5713530"/>
            <a:ext cx="1762560" cy="406080"/>
            <a:chOff x="7960307" y="6091793"/>
            <a:chExt cx="176256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CAA0990-E834-49BB-8D87-410F1AF439A1}"/>
                    </a:ext>
                  </a:extLst>
                </p14:cNvPr>
                <p14:cNvContentPartPr/>
                <p14:nvPr/>
              </p14:nvContentPartPr>
              <p14:xfrm>
                <a:off x="7960307" y="6091793"/>
                <a:ext cx="157680" cy="33444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CAA0990-E834-49BB-8D87-410F1AF439A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51307" y="6082793"/>
                  <a:ext cx="1753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86DC016-33EA-469C-B45B-359CFB1E11A2}"/>
                    </a:ext>
                  </a:extLst>
                </p14:cNvPr>
                <p14:cNvContentPartPr/>
                <p14:nvPr/>
              </p14:nvContentPartPr>
              <p14:xfrm>
                <a:off x="8151107" y="6353153"/>
                <a:ext cx="72720" cy="14472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86DC016-33EA-469C-B45B-359CFB1E11A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142467" y="6344153"/>
                  <a:ext cx="9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FD3C5D41-96F6-49DB-AA66-275291B55ED8}"/>
                    </a:ext>
                  </a:extLst>
                </p14:cNvPr>
                <p14:cNvContentPartPr/>
                <p14:nvPr/>
              </p14:nvContentPartPr>
              <p14:xfrm>
                <a:off x="8339387" y="6106193"/>
                <a:ext cx="82440" cy="33120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FD3C5D41-96F6-49DB-AA66-275291B55ED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30387" y="6097553"/>
                  <a:ext cx="100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CD06C62A-427E-4DD8-92B9-137F872C05DC}"/>
                    </a:ext>
                  </a:extLst>
                </p14:cNvPr>
                <p14:cNvContentPartPr/>
                <p14:nvPr/>
              </p14:nvContentPartPr>
              <p14:xfrm>
                <a:off x="8546387" y="6132113"/>
                <a:ext cx="167040" cy="2415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CD06C62A-427E-4DD8-92B9-137F872C05D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537387" y="6123473"/>
                  <a:ext cx="1846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2400DEC-1712-4B1D-B6AB-BC34E2EBA81F}"/>
                    </a:ext>
                  </a:extLst>
                </p14:cNvPr>
                <p14:cNvContentPartPr/>
                <p14:nvPr/>
              </p14:nvContentPartPr>
              <p14:xfrm>
                <a:off x="8865707" y="6279713"/>
                <a:ext cx="117360" cy="352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2400DEC-1712-4B1D-B6AB-BC34E2EBA81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856707" y="6271073"/>
                  <a:ext cx="135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DF2014D-92A1-4A30-9B6D-1D47211D4A8E}"/>
                    </a:ext>
                  </a:extLst>
                </p14:cNvPr>
                <p14:cNvContentPartPr/>
                <p14:nvPr/>
              </p14:nvContentPartPr>
              <p14:xfrm>
                <a:off x="8989907" y="6138953"/>
                <a:ext cx="21960" cy="2149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DF2014D-92A1-4A30-9B6D-1D47211D4A8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980907" y="6130313"/>
                  <a:ext cx="39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79B28891-C045-429B-A09D-F676E2890949}"/>
                    </a:ext>
                  </a:extLst>
                </p14:cNvPr>
                <p14:cNvContentPartPr/>
                <p14:nvPr/>
              </p14:nvContentPartPr>
              <p14:xfrm>
                <a:off x="9160547" y="6109793"/>
                <a:ext cx="251280" cy="27468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79B28891-C045-429B-A09D-F676E28909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51907" y="6101153"/>
                  <a:ext cx="268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894A036-CB02-4BB5-BBBB-3096C9920BCC}"/>
                    </a:ext>
                  </a:extLst>
                </p14:cNvPr>
                <p14:cNvContentPartPr/>
                <p14:nvPr/>
              </p14:nvContentPartPr>
              <p14:xfrm>
                <a:off x="9477347" y="6092873"/>
                <a:ext cx="245520" cy="26100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894A036-CB02-4BB5-BBBB-3096C9920BC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68347" y="6084233"/>
                  <a:ext cx="2631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C35CF59A-8B91-45D7-81BC-9FA7DE9D89E9}"/>
                    </a:ext>
                  </a:extLst>
                </p14:cNvPr>
                <p14:cNvContentPartPr/>
                <p14:nvPr/>
              </p14:nvContentPartPr>
              <p14:xfrm>
                <a:off x="8974067" y="6293753"/>
                <a:ext cx="102600" cy="198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C35CF59A-8B91-45D7-81BC-9FA7DE9D89E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965427" y="6284753"/>
                  <a:ext cx="120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6442A82-3AB8-4109-B864-3CEF513C5109}"/>
                    </a:ext>
                  </a:extLst>
                </p14:cNvPr>
                <p14:cNvContentPartPr/>
                <p14:nvPr/>
              </p14:nvContentPartPr>
              <p14:xfrm>
                <a:off x="8973707" y="6153713"/>
                <a:ext cx="39240" cy="2253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6442A82-3AB8-4109-B864-3CEF513C510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965067" y="6144713"/>
                  <a:ext cx="5688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9" name="Gruppieren 508">
            <a:extLst>
              <a:ext uri="{FF2B5EF4-FFF2-40B4-BE49-F238E27FC236}">
                <a16:creationId xmlns:a16="http://schemas.microsoft.com/office/drawing/2014/main" id="{E38700FB-27F0-4774-B277-1540F0E504FC}"/>
              </a:ext>
            </a:extLst>
          </p:cNvPr>
          <p:cNvGrpSpPr/>
          <p:nvPr/>
        </p:nvGrpSpPr>
        <p:grpSpPr>
          <a:xfrm>
            <a:off x="9532511" y="5660970"/>
            <a:ext cx="2200680" cy="427320"/>
            <a:chOff x="9790907" y="6039233"/>
            <a:chExt cx="220068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7737E2D1-59B4-49B6-BC08-2A97DF1A2F07}"/>
                    </a:ext>
                  </a:extLst>
                </p14:cNvPr>
                <p14:cNvContentPartPr/>
                <p14:nvPr/>
              </p14:nvContentPartPr>
              <p14:xfrm>
                <a:off x="9790907" y="6180713"/>
                <a:ext cx="146520" cy="241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7737E2D1-59B4-49B6-BC08-2A97DF1A2F0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782267" y="6172073"/>
                  <a:ext cx="164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85D37AF-EA43-42D8-A4E6-2CA99DE637E0}"/>
                    </a:ext>
                  </a:extLst>
                </p14:cNvPr>
                <p14:cNvContentPartPr/>
                <p14:nvPr/>
              </p14:nvContentPartPr>
              <p14:xfrm>
                <a:off x="9863267" y="6094313"/>
                <a:ext cx="35280" cy="23472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85D37AF-EA43-42D8-A4E6-2CA99DE637E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854627" y="6085673"/>
                  <a:ext cx="52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D017CEB1-2BA0-4840-B906-9DB8B19E347C}"/>
                    </a:ext>
                  </a:extLst>
                </p14:cNvPr>
                <p14:cNvContentPartPr/>
                <p14:nvPr/>
              </p14:nvContentPartPr>
              <p14:xfrm>
                <a:off x="10034267" y="6077393"/>
                <a:ext cx="91080" cy="2800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D017CEB1-2BA0-4840-B906-9DB8B19E347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025267" y="6068753"/>
                  <a:ext cx="1087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1096D71-2C6C-4391-B4D0-1B08314425EB}"/>
                    </a:ext>
                  </a:extLst>
                </p14:cNvPr>
                <p14:cNvContentPartPr/>
                <p14:nvPr/>
              </p14:nvContentPartPr>
              <p14:xfrm>
                <a:off x="10193747" y="6317513"/>
                <a:ext cx="36720" cy="1375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1096D71-2C6C-4391-B4D0-1B08314425E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184747" y="6308513"/>
                  <a:ext cx="54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E669C689-C2C4-4223-A866-77F0C565DA33}"/>
                    </a:ext>
                  </a:extLst>
                </p14:cNvPr>
                <p14:cNvContentPartPr/>
                <p14:nvPr/>
              </p14:nvContentPartPr>
              <p14:xfrm>
                <a:off x="10331627" y="6062993"/>
                <a:ext cx="116640" cy="31248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E669C689-C2C4-4223-A866-77F0C565DA3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322987" y="6053993"/>
                  <a:ext cx="1342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C42B4C16-9027-4692-A1AA-EB1BB010D74C}"/>
                    </a:ext>
                  </a:extLst>
                </p14:cNvPr>
                <p14:cNvContentPartPr/>
                <p14:nvPr/>
              </p14:nvContentPartPr>
              <p14:xfrm>
                <a:off x="10528187" y="6039233"/>
                <a:ext cx="203400" cy="2970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C42B4C16-9027-4692-A1AA-EB1BB010D74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19547" y="6030233"/>
                  <a:ext cx="2210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EAE01773-F21B-43D4-9157-19BCA8AF87DE}"/>
                    </a:ext>
                  </a:extLst>
                </p14:cNvPr>
                <p14:cNvContentPartPr/>
                <p14:nvPr/>
              </p14:nvContentPartPr>
              <p14:xfrm>
                <a:off x="10795307" y="6197633"/>
                <a:ext cx="177480" cy="3672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EAE01773-F21B-43D4-9157-19BCA8AF87D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86667" y="6188633"/>
                  <a:ext cx="195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EBEE9FB9-090E-42AE-8EB3-9C97232142C9}"/>
                    </a:ext>
                  </a:extLst>
                </p14:cNvPr>
                <p14:cNvContentPartPr/>
                <p14:nvPr/>
              </p14:nvContentPartPr>
              <p14:xfrm>
                <a:off x="10745987" y="6297353"/>
                <a:ext cx="129960" cy="381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EBEE9FB9-090E-42AE-8EB3-9C97232142C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736987" y="6288353"/>
                  <a:ext cx="1476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67CB785D-6085-4063-A484-F8667D9D2224}"/>
                    </a:ext>
                  </a:extLst>
                </p14:cNvPr>
                <p14:cNvContentPartPr/>
                <p14:nvPr/>
              </p14:nvContentPartPr>
              <p14:xfrm>
                <a:off x="11053427" y="6086393"/>
                <a:ext cx="219960" cy="2941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67CB785D-6085-4063-A484-F8667D9D222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044427" y="6077393"/>
                  <a:ext cx="237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B9EB4BDA-6289-4CD3-86B7-7D3E92E6D003}"/>
                    </a:ext>
                  </a:extLst>
                </p14:cNvPr>
                <p14:cNvContentPartPr/>
                <p14:nvPr/>
              </p14:nvContentPartPr>
              <p14:xfrm>
                <a:off x="11144507" y="6051113"/>
                <a:ext cx="178200" cy="331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B9EB4BDA-6289-4CD3-86B7-7D3E92E6D00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135867" y="6042473"/>
                  <a:ext cx="195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A139939A-0EB4-4DF4-9AD8-08DD15E89FF7}"/>
                    </a:ext>
                  </a:extLst>
                </p14:cNvPr>
                <p14:cNvContentPartPr/>
                <p14:nvPr/>
              </p14:nvContentPartPr>
              <p14:xfrm>
                <a:off x="11313347" y="6313553"/>
                <a:ext cx="39960" cy="1530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A139939A-0EB4-4DF4-9AD8-08DD15E89FF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304707" y="6304553"/>
                  <a:ext cx="57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ECB2E82-2158-4CC3-9999-2ACA0E61C48A}"/>
                    </a:ext>
                  </a:extLst>
                </p14:cNvPr>
                <p14:cNvContentPartPr/>
                <p14:nvPr/>
              </p14:nvContentPartPr>
              <p14:xfrm>
                <a:off x="11481467" y="6063353"/>
                <a:ext cx="159120" cy="3337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ECB2E82-2158-4CC3-9999-2ACA0E61C48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472467" y="6054353"/>
                  <a:ext cx="1767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EED389C-B433-4174-BF35-E4C9451E04BD}"/>
                    </a:ext>
                  </a:extLst>
                </p14:cNvPr>
                <p14:cNvContentPartPr/>
                <p14:nvPr/>
              </p14:nvContentPartPr>
              <p14:xfrm>
                <a:off x="11724107" y="6040673"/>
                <a:ext cx="267480" cy="40608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EED389C-B433-4174-BF35-E4C9451E04B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715467" y="6031673"/>
                  <a:ext cx="285120" cy="42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" name="Gruppieren 511">
            <a:extLst>
              <a:ext uri="{FF2B5EF4-FFF2-40B4-BE49-F238E27FC236}">
                <a16:creationId xmlns:a16="http://schemas.microsoft.com/office/drawing/2014/main" id="{A3E6F62C-077E-43BA-B4FF-09E7BE529FF1}"/>
              </a:ext>
            </a:extLst>
          </p:cNvPr>
          <p:cNvGrpSpPr/>
          <p:nvPr/>
        </p:nvGrpSpPr>
        <p:grpSpPr>
          <a:xfrm>
            <a:off x="10702151" y="6104130"/>
            <a:ext cx="877320" cy="129960"/>
            <a:chOff x="10960547" y="6482393"/>
            <a:chExt cx="87732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784D948D-25FC-49AA-ADA0-83835D19B25B}"/>
                    </a:ext>
                  </a:extLst>
                </p14:cNvPr>
                <p14:cNvContentPartPr/>
                <p14:nvPr/>
              </p14:nvContentPartPr>
              <p14:xfrm>
                <a:off x="10960547" y="6482393"/>
                <a:ext cx="835560" cy="554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784D948D-25FC-49AA-ADA0-83835D19B25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951907" y="6473753"/>
                  <a:ext cx="853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38E13C4-B3DB-4E49-B95E-94E4D08408A1}"/>
                    </a:ext>
                  </a:extLst>
                </p14:cNvPr>
                <p14:cNvContentPartPr/>
                <p14:nvPr/>
              </p14:nvContentPartPr>
              <p14:xfrm>
                <a:off x="11101307" y="6546113"/>
                <a:ext cx="736560" cy="662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38E13C4-B3DB-4E49-B95E-94E4D08408A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092667" y="6537473"/>
                  <a:ext cx="75420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E183506-DB3B-4787-9F66-D926A73A8FFE}"/>
                  </a:ext>
                </a:extLst>
              </p14:cNvPr>
              <p14:cNvContentPartPr/>
              <p14:nvPr/>
            </p14:nvContentPartPr>
            <p14:xfrm>
              <a:off x="7663307" y="6025193"/>
              <a:ext cx="811440" cy="244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E183506-DB3B-4787-9F66-D926A73A8FFE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654667" y="6016193"/>
                <a:ext cx="82908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797EA8B-F850-4C1B-A22F-3925519BBE84}"/>
              </a:ext>
            </a:extLst>
          </p:cNvPr>
          <p:cNvGrpSpPr/>
          <p:nvPr/>
        </p:nvGrpSpPr>
        <p:grpSpPr>
          <a:xfrm>
            <a:off x="7644587" y="6358193"/>
            <a:ext cx="984960" cy="280800"/>
            <a:chOff x="7644587" y="6358193"/>
            <a:chExt cx="9849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389589E-E1E4-4E48-B10D-CAB2721888F1}"/>
                    </a:ext>
                  </a:extLst>
                </p14:cNvPr>
                <p14:cNvContentPartPr/>
                <p14:nvPr/>
              </p14:nvContentPartPr>
              <p14:xfrm>
                <a:off x="7644587" y="6369353"/>
                <a:ext cx="97200" cy="1836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389589E-E1E4-4E48-B10D-CAB2721888F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35947" y="6360713"/>
                  <a:ext cx="114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6B81BA1-D239-4639-831F-29698E317494}"/>
                    </a:ext>
                  </a:extLst>
                </p14:cNvPr>
                <p14:cNvContentPartPr/>
                <p14:nvPr/>
              </p14:nvContentPartPr>
              <p14:xfrm>
                <a:off x="7822067" y="6504713"/>
                <a:ext cx="157680" cy="121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6B81BA1-D239-4639-831F-29698E31749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13427" y="6496073"/>
                  <a:ext cx="175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7225E00-5B54-478F-9536-AF09EAE39DAB}"/>
                    </a:ext>
                  </a:extLst>
                </p14:cNvPr>
                <p14:cNvContentPartPr/>
                <p14:nvPr/>
              </p14:nvContentPartPr>
              <p14:xfrm>
                <a:off x="8004587" y="6494993"/>
                <a:ext cx="67680" cy="131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7225E00-5B54-478F-9536-AF09EAE39DA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95587" y="6485993"/>
                  <a:ext cx="85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9EC716-8B50-4C95-9220-4E45B17C7D18}"/>
                    </a:ext>
                  </a:extLst>
                </p14:cNvPr>
                <p14:cNvContentPartPr/>
                <p14:nvPr/>
              </p14:nvContentPartPr>
              <p14:xfrm>
                <a:off x="8139947" y="6507953"/>
                <a:ext cx="106920" cy="14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9EC716-8B50-4C95-9220-4E45B17C7D1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31307" y="6498953"/>
                  <a:ext cx="124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0974984-A394-488B-BF5A-682DD978EA1C}"/>
                    </a:ext>
                  </a:extLst>
                </p14:cNvPr>
                <p14:cNvContentPartPr/>
                <p14:nvPr/>
              </p14:nvContentPartPr>
              <p14:xfrm>
                <a:off x="8369987" y="6358193"/>
                <a:ext cx="106920" cy="194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0974984-A394-488B-BF5A-682DD978EA1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360987" y="6349553"/>
                  <a:ext cx="124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8396CE2-4CE9-4FA8-81AF-7B011130F363}"/>
                    </a:ext>
                  </a:extLst>
                </p14:cNvPr>
                <p14:cNvContentPartPr/>
                <p14:nvPr/>
              </p14:nvContentPartPr>
              <p14:xfrm>
                <a:off x="8472587" y="6508313"/>
                <a:ext cx="58320" cy="130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8396CE2-4CE9-4FA8-81AF-7B011130F36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463587" y="6499673"/>
                  <a:ext cx="75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D9B81B-978C-4EDB-B285-4860E99CF69C}"/>
                    </a:ext>
                  </a:extLst>
                </p14:cNvPr>
                <p14:cNvContentPartPr/>
                <p14:nvPr/>
              </p14:nvContentPartPr>
              <p14:xfrm>
                <a:off x="8489147" y="6460433"/>
                <a:ext cx="140400" cy="16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D9B81B-978C-4EDB-B285-4860E99CF69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80507" y="6451433"/>
                  <a:ext cx="15804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9843DBB-7075-4E59-8A2D-669D23FA681D}"/>
                  </a:ext>
                </a:extLst>
              </p14:cNvPr>
              <p14:cNvContentPartPr/>
              <p14:nvPr/>
            </p14:nvContentPartPr>
            <p14:xfrm>
              <a:off x="8907827" y="6093953"/>
              <a:ext cx="468360" cy="188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9843DBB-7075-4E59-8A2D-669D23FA681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898827" y="6085313"/>
                <a:ext cx="48600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7188F6B-D28C-47BD-9B09-ABB9DBF6C727}"/>
              </a:ext>
            </a:extLst>
          </p:cNvPr>
          <p:cNvGrpSpPr/>
          <p:nvPr/>
        </p:nvGrpSpPr>
        <p:grpSpPr>
          <a:xfrm>
            <a:off x="9036347" y="6398513"/>
            <a:ext cx="309240" cy="238320"/>
            <a:chOff x="9036347" y="6398513"/>
            <a:chExt cx="30924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F23B9E7-9CC9-4E57-9426-0E6FC28DE16D}"/>
                    </a:ext>
                  </a:extLst>
                </p14:cNvPr>
                <p14:cNvContentPartPr/>
                <p14:nvPr/>
              </p14:nvContentPartPr>
              <p14:xfrm>
                <a:off x="9036347" y="6398513"/>
                <a:ext cx="166680" cy="187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F23B9E7-9CC9-4E57-9426-0E6FC28DE16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27707" y="6389513"/>
                  <a:ext cx="184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99E3BCB-60D8-4307-A561-F832D6C89E7E}"/>
                    </a:ext>
                  </a:extLst>
                </p14:cNvPr>
                <p14:cNvContentPartPr/>
                <p14:nvPr/>
              </p14:nvContentPartPr>
              <p14:xfrm>
                <a:off x="9284027" y="6495713"/>
                <a:ext cx="61560" cy="141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99E3BCB-60D8-4307-A561-F832D6C89E7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275027" y="6487073"/>
                  <a:ext cx="792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E1470E4-DB3E-44DF-962F-4D871DC4332F}"/>
              </a:ext>
            </a:extLst>
          </p:cNvPr>
          <p:cNvGrpSpPr/>
          <p:nvPr/>
        </p:nvGrpSpPr>
        <p:grpSpPr>
          <a:xfrm>
            <a:off x="9712067" y="6106913"/>
            <a:ext cx="601560" cy="572760"/>
            <a:chOff x="9712067" y="6106913"/>
            <a:chExt cx="60156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971BC3-AD89-417F-BE3B-4AECC455E801}"/>
                    </a:ext>
                  </a:extLst>
                </p14:cNvPr>
                <p14:cNvContentPartPr/>
                <p14:nvPr/>
              </p14:nvContentPartPr>
              <p14:xfrm>
                <a:off x="9712067" y="6106913"/>
                <a:ext cx="601560" cy="212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971BC3-AD89-417F-BE3B-4AECC455E80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03427" y="6098273"/>
                  <a:ext cx="619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4A20658-54C1-4CBA-90A8-616E9A8CC3D5}"/>
                    </a:ext>
                  </a:extLst>
                </p14:cNvPr>
                <p14:cNvContentPartPr/>
                <p14:nvPr/>
              </p14:nvContentPartPr>
              <p14:xfrm>
                <a:off x="9894227" y="6391313"/>
                <a:ext cx="166680" cy="220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4A20658-54C1-4CBA-90A8-616E9A8CC3D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885587" y="6382673"/>
                  <a:ext cx="184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BA5EC66-12E4-4D71-9255-D364D07B6A16}"/>
                    </a:ext>
                  </a:extLst>
                </p14:cNvPr>
                <p14:cNvContentPartPr/>
                <p14:nvPr/>
              </p14:nvContentPartPr>
              <p14:xfrm>
                <a:off x="10079267" y="6538553"/>
                <a:ext cx="56880" cy="141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BA5EC66-12E4-4D71-9255-D364D07B6A1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070627" y="6529553"/>
                  <a:ext cx="74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C06C01A-65FC-4F1C-A9C1-F7562EBE52F9}"/>
                    </a:ext>
                  </a:extLst>
                </p14:cNvPr>
                <p14:cNvContentPartPr/>
                <p14:nvPr/>
              </p14:nvContentPartPr>
              <p14:xfrm>
                <a:off x="10045787" y="6476993"/>
                <a:ext cx="203760" cy="24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C06C01A-65FC-4F1C-A9C1-F7562EBE52F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37147" y="6468353"/>
                  <a:ext cx="2214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8F09A26-093A-4F9E-B1D6-0A65D04795B8}"/>
              </a:ext>
            </a:extLst>
          </p:cNvPr>
          <p:cNvGrpSpPr/>
          <p:nvPr/>
        </p:nvGrpSpPr>
        <p:grpSpPr>
          <a:xfrm>
            <a:off x="10944707" y="4549553"/>
            <a:ext cx="691560" cy="1047240"/>
            <a:chOff x="10944707" y="4549553"/>
            <a:chExt cx="691560" cy="10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A4507A4-ACCD-4580-A372-28DDAB215D47}"/>
                    </a:ext>
                  </a:extLst>
                </p14:cNvPr>
                <p14:cNvContentPartPr/>
                <p14:nvPr/>
              </p14:nvContentPartPr>
              <p14:xfrm>
                <a:off x="11348267" y="4549553"/>
                <a:ext cx="36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A4507A4-ACCD-4580-A372-28DDAB215D4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339267" y="45409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3438878-AD7D-4F5B-A39E-BB7E89E651CD}"/>
                    </a:ext>
                  </a:extLst>
                </p14:cNvPr>
                <p14:cNvContentPartPr/>
                <p14:nvPr/>
              </p14:nvContentPartPr>
              <p14:xfrm>
                <a:off x="10944707" y="5095313"/>
                <a:ext cx="399600" cy="501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3438878-AD7D-4F5B-A39E-BB7E89E651C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936067" y="5086673"/>
                  <a:ext cx="41724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A1F6B8E-CC81-41F1-869A-50F82BCEA003}"/>
                    </a:ext>
                  </a:extLst>
                </p14:cNvPr>
                <p14:cNvContentPartPr/>
                <p14:nvPr/>
              </p14:nvContentPartPr>
              <p14:xfrm>
                <a:off x="11468867" y="4561433"/>
                <a:ext cx="167400" cy="522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A1F6B8E-CC81-41F1-869A-50F82BCEA00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460227" y="4552793"/>
                  <a:ext cx="1850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FCFCAE7-CDEA-4F4C-AE16-61BA14135AE8}"/>
                    </a:ext>
                  </a:extLst>
                </p14:cNvPr>
                <p14:cNvContentPartPr/>
                <p14:nvPr/>
              </p14:nvContentPartPr>
              <p14:xfrm>
                <a:off x="11421347" y="5231033"/>
                <a:ext cx="63720" cy="115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FCFCAE7-CDEA-4F4C-AE16-61BA14135AE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412707" y="5222393"/>
                  <a:ext cx="81360" cy="13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165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071529-7E60-4AA6-A36E-B46669E1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93" y="1623034"/>
            <a:ext cx="1757163" cy="2499979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Gegeben</a:t>
            </a:r>
          </a:p>
          <a:p>
            <a:r>
              <a:rPr lang="de-DE" dirty="0"/>
              <a:t>V</a:t>
            </a:r>
            <a:r>
              <a:rPr lang="de-DE" baseline="-25000" dirty="0"/>
              <a:t>T</a:t>
            </a:r>
            <a:r>
              <a:rPr lang="de-DE" dirty="0"/>
              <a:t> = 3V</a:t>
            </a:r>
          </a:p>
          <a:p>
            <a:r>
              <a:rPr lang="de-DE" dirty="0"/>
              <a:t>U</a:t>
            </a:r>
            <a:r>
              <a:rPr lang="de-DE" baseline="-25000" dirty="0"/>
              <a:t>G</a:t>
            </a:r>
            <a:r>
              <a:rPr lang="de-DE" dirty="0"/>
              <a:t> = 5V</a:t>
            </a:r>
          </a:p>
          <a:p>
            <a:r>
              <a:rPr lang="el-GR" dirty="0"/>
              <a:t>λ</a:t>
            </a:r>
            <a:r>
              <a:rPr lang="de-DE" dirty="0"/>
              <a:t>  = 0</a:t>
            </a:r>
          </a:p>
          <a:p>
            <a:r>
              <a:rPr lang="de-DE" dirty="0"/>
              <a:t>ß  = 200</a:t>
            </a:r>
          </a:p>
          <a:p>
            <a:r>
              <a:rPr lang="de-DE" dirty="0"/>
              <a:t>I</a:t>
            </a:r>
            <a:r>
              <a:rPr lang="de-DE" baseline="-25000" dirty="0"/>
              <a:t>TD </a:t>
            </a:r>
            <a:r>
              <a:rPr lang="de-DE" dirty="0"/>
              <a:t>= 1A</a:t>
            </a:r>
          </a:p>
          <a:p>
            <a:r>
              <a:rPr lang="de-DE" dirty="0"/>
              <a:t>R</a:t>
            </a:r>
            <a:r>
              <a:rPr lang="de-DE" baseline="-25000" dirty="0"/>
              <a:t>S</a:t>
            </a:r>
            <a:r>
              <a:rPr lang="de-DE" dirty="0"/>
              <a:t> = 1</a:t>
            </a:r>
            <a:r>
              <a:rPr lang="el-GR" dirty="0"/>
              <a:t>Ω</a:t>
            </a:r>
            <a:endParaRPr lang="de-DE" dirty="0"/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9AE322F-63AF-48BE-882E-565CB45D84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Aufgabe 2: MOSFET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C5A0C35-5EBD-440C-A772-7F99844897CD}"/>
              </a:ext>
            </a:extLst>
          </p:cNvPr>
          <p:cNvSpPr txBox="1">
            <a:spLocks/>
          </p:cNvSpPr>
          <p:nvPr/>
        </p:nvSpPr>
        <p:spPr>
          <a:xfrm>
            <a:off x="3244387" y="1702845"/>
            <a:ext cx="3400710" cy="2499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Gesucht</a:t>
            </a:r>
          </a:p>
          <a:p>
            <a:r>
              <a:rPr lang="de-DE" dirty="0"/>
              <a:t>U</a:t>
            </a:r>
            <a:r>
              <a:rPr lang="de-DE" baseline="-25000" dirty="0"/>
              <a:t>GS</a:t>
            </a:r>
            <a:r>
              <a:rPr lang="de-DE" dirty="0"/>
              <a:t> = ?</a:t>
            </a:r>
          </a:p>
          <a:p>
            <a:r>
              <a:rPr lang="de-DE" dirty="0" err="1"/>
              <a:t>U</a:t>
            </a:r>
            <a:r>
              <a:rPr lang="de-DE" baseline="-25000" dirty="0" err="1"/>
              <a:t>DSsat</a:t>
            </a:r>
            <a:r>
              <a:rPr lang="de-DE" dirty="0"/>
              <a:t> = ?</a:t>
            </a:r>
          </a:p>
          <a:p>
            <a:r>
              <a:rPr lang="de-DE" dirty="0"/>
              <a:t>FET im linearen oder gesättigten Bereich?</a:t>
            </a:r>
          </a:p>
          <a:p>
            <a:r>
              <a:rPr lang="de-DE" dirty="0"/>
              <a:t>U = ?</a:t>
            </a:r>
          </a:p>
          <a:p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EC8A74A-35ED-4DD5-A23D-820521EFCB49}"/>
              </a:ext>
            </a:extLst>
          </p:cNvPr>
          <p:cNvSpPr txBox="1">
            <a:spLocks/>
          </p:cNvSpPr>
          <p:nvPr/>
        </p:nvSpPr>
        <p:spPr>
          <a:xfrm>
            <a:off x="876528" y="5070658"/>
            <a:ext cx="10515600" cy="1277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AutoNum type="alphaLcParenBoth"/>
            </a:pPr>
            <a:r>
              <a:rPr lang="de-DE" sz="3200" b="1" dirty="0"/>
              <a:t>Nehmen Sie an der FET arbeite im gesättigten Bereich. Kann das stimmen?</a:t>
            </a:r>
          </a:p>
          <a:p>
            <a:pPr marL="457200" indent="-457200">
              <a:buAutoNum type="alphaLcParenBoth"/>
            </a:pPr>
            <a:r>
              <a:rPr lang="de-DE" sz="3200" b="1" dirty="0"/>
              <a:t>berechnen Sie U</a:t>
            </a:r>
            <a:r>
              <a:rPr lang="de-DE" sz="3200" b="1" baseline="-25000" dirty="0"/>
              <a:t>DS</a:t>
            </a:r>
            <a:r>
              <a:rPr lang="de-DE" sz="3200" b="1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591ECDD-51F2-4585-A7FE-E02474BE766A}"/>
                  </a:ext>
                </a:extLst>
              </p14:cNvPr>
              <p14:cNvContentPartPr/>
              <p14:nvPr/>
            </p14:nvContentPartPr>
            <p14:xfrm>
              <a:off x="8329608" y="2109519"/>
              <a:ext cx="286920" cy="389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591ECDD-51F2-4585-A7FE-E02474BE76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0608" y="2100519"/>
                <a:ext cx="3045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DFEC6CE-AB14-498B-AEF5-36B72EBCD956}"/>
                  </a:ext>
                </a:extLst>
              </p14:cNvPr>
              <p14:cNvContentPartPr/>
              <p14:nvPr/>
            </p14:nvContentPartPr>
            <p14:xfrm>
              <a:off x="8744328" y="2304639"/>
              <a:ext cx="233280" cy="274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DFEC6CE-AB14-498B-AEF5-36B72EBCD9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5328" y="2295639"/>
                <a:ext cx="25092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BF9F0B88-830B-429E-BD70-2D098CA1C437}"/>
              </a:ext>
            </a:extLst>
          </p:cNvPr>
          <p:cNvGrpSpPr/>
          <p:nvPr/>
        </p:nvGrpSpPr>
        <p:grpSpPr>
          <a:xfrm>
            <a:off x="9240408" y="591759"/>
            <a:ext cx="2640299" cy="3947760"/>
            <a:chOff x="9240408" y="591759"/>
            <a:chExt cx="2640299" cy="39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04393A1-B201-4006-988D-5345905C9C87}"/>
                    </a:ext>
                  </a:extLst>
                </p14:cNvPr>
                <p14:cNvContentPartPr/>
                <p14:nvPr/>
              </p14:nvContentPartPr>
              <p14:xfrm>
                <a:off x="9840888" y="1135719"/>
                <a:ext cx="452160" cy="949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04393A1-B201-4006-988D-5345905C9C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31888" y="1126719"/>
                  <a:ext cx="469800" cy="9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6497C2E-CD55-40E0-9C6D-3CB6D6BC0AE8}"/>
                    </a:ext>
                  </a:extLst>
                </p14:cNvPr>
                <p14:cNvContentPartPr/>
                <p14:nvPr/>
              </p14:nvContentPartPr>
              <p14:xfrm>
                <a:off x="9897408" y="2261079"/>
                <a:ext cx="24120" cy="166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6497C2E-CD55-40E0-9C6D-3CB6D6BC0AE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88768" y="2252079"/>
                  <a:ext cx="41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FF170F4-097B-4088-A445-D0E3F8350340}"/>
                    </a:ext>
                  </a:extLst>
                </p14:cNvPr>
                <p14:cNvContentPartPr/>
                <p14:nvPr/>
              </p14:nvContentPartPr>
              <p14:xfrm>
                <a:off x="9904968" y="2570679"/>
                <a:ext cx="393480" cy="618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FF170F4-097B-4088-A445-D0E3F83503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96328" y="2561679"/>
                  <a:ext cx="41112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70853AC-CE0B-45EC-8F5C-F9F9BA19A173}"/>
                    </a:ext>
                  </a:extLst>
                </p14:cNvPr>
                <p14:cNvContentPartPr/>
                <p14:nvPr/>
              </p14:nvContentPartPr>
              <p14:xfrm>
                <a:off x="10288368" y="3153519"/>
                <a:ext cx="56880" cy="269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70853AC-CE0B-45EC-8F5C-F9F9BA19A17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79368" y="3144519"/>
                  <a:ext cx="74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6667A51-4B51-44B1-B579-A229E5B2745A}"/>
                    </a:ext>
                  </a:extLst>
                </p14:cNvPr>
                <p14:cNvContentPartPr/>
                <p14:nvPr/>
              </p14:nvContentPartPr>
              <p14:xfrm>
                <a:off x="10106928" y="3440079"/>
                <a:ext cx="426960" cy="38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6667A51-4B51-44B1-B579-A229E5B2745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98288" y="3431439"/>
                  <a:ext cx="444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5E6EE6B-EC37-4716-AF06-A3AE1DA58DFC}"/>
                    </a:ext>
                  </a:extLst>
                </p14:cNvPr>
                <p14:cNvContentPartPr/>
                <p14:nvPr/>
              </p14:nvContentPartPr>
              <p14:xfrm>
                <a:off x="10095408" y="3446199"/>
                <a:ext cx="563400" cy="671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5E6EE6B-EC37-4716-AF06-A3AE1DA58D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86408" y="3437559"/>
                  <a:ext cx="58104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53AB4C8-E803-4D88-A3E1-465592CDF4D3}"/>
                    </a:ext>
                  </a:extLst>
                </p14:cNvPr>
                <p14:cNvContentPartPr/>
                <p14:nvPr/>
              </p14:nvContentPartPr>
              <p14:xfrm>
                <a:off x="10399608" y="4127319"/>
                <a:ext cx="19440" cy="404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53AB4C8-E803-4D88-A3E1-465592CDF4D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90968" y="4118679"/>
                  <a:ext cx="370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174CF0D-5AB7-4830-8BF9-6368138D2DB0}"/>
                    </a:ext>
                  </a:extLst>
                </p14:cNvPr>
                <p14:cNvContentPartPr/>
                <p14:nvPr/>
              </p14:nvContentPartPr>
              <p14:xfrm>
                <a:off x="10101528" y="4503879"/>
                <a:ext cx="775440" cy="35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174CF0D-5AB7-4830-8BF9-6368138D2D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092528" y="4495239"/>
                  <a:ext cx="793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E13894F-812A-4E3B-9B25-70DBFB1CD5C0}"/>
                    </a:ext>
                  </a:extLst>
                </p14:cNvPr>
                <p14:cNvContentPartPr/>
                <p14:nvPr/>
              </p14:nvContentPartPr>
              <p14:xfrm>
                <a:off x="10275408" y="3605679"/>
                <a:ext cx="163080" cy="3171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E13894F-812A-4E3B-9B25-70DBFB1CD5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66768" y="3597039"/>
                  <a:ext cx="180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21C256A-27EF-4C5A-B71C-417DE1A39AFD}"/>
                    </a:ext>
                  </a:extLst>
                </p14:cNvPr>
                <p14:cNvContentPartPr/>
                <p14:nvPr/>
              </p14:nvContentPartPr>
              <p14:xfrm>
                <a:off x="10503288" y="3811239"/>
                <a:ext cx="122040" cy="155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21C256A-27EF-4C5A-B71C-417DE1A39A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94288" y="3802239"/>
                  <a:ext cx="139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EDCCFFD-A43E-4033-ACC8-8D441F1E3081}"/>
                    </a:ext>
                  </a:extLst>
                </p14:cNvPr>
                <p14:cNvContentPartPr/>
                <p14:nvPr/>
              </p14:nvContentPartPr>
              <p14:xfrm>
                <a:off x="9728208" y="1930959"/>
                <a:ext cx="61560" cy="719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EDCCFFD-A43E-4033-ACC8-8D441F1E30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719208" y="1921959"/>
                  <a:ext cx="7920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E2B07BD-E066-4913-9FB6-EB55DCA6C7A1}"/>
                    </a:ext>
                  </a:extLst>
                </p14:cNvPr>
                <p14:cNvContentPartPr/>
                <p14:nvPr/>
              </p14:nvContentPartPr>
              <p14:xfrm>
                <a:off x="9240408" y="2318319"/>
                <a:ext cx="467640" cy="47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E2B07BD-E066-4913-9FB6-EB55DCA6C7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31408" y="2309679"/>
                  <a:ext cx="485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6B0CCC3-7F73-42AF-8930-05CC087C6949}"/>
                    </a:ext>
                  </a:extLst>
                </p14:cNvPr>
                <p14:cNvContentPartPr/>
                <p14:nvPr/>
              </p14:nvContentPartPr>
              <p14:xfrm>
                <a:off x="10554048" y="591759"/>
                <a:ext cx="68040" cy="528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6B0CCC3-7F73-42AF-8930-05CC087C694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45048" y="582759"/>
                  <a:ext cx="856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A9C3A2A-4CF3-477E-A369-36316F89747D}"/>
                    </a:ext>
                  </a:extLst>
                </p14:cNvPr>
                <p14:cNvContentPartPr/>
                <p14:nvPr/>
              </p14:nvContentPartPr>
              <p14:xfrm>
                <a:off x="10431288" y="958239"/>
                <a:ext cx="207360" cy="317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A9C3A2A-4CF3-477E-A369-36316F8974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22288" y="949599"/>
                  <a:ext cx="2250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C1C277-BF1C-4729-8EE1-BC73132B9D77}"/>
                    </a:ext>
                  </a:extLst>
                </p14:cNvPr>
                <p14:cNvContentPartPr/>
                <p14:nvPr/>
              </p14:nvContentPartPr>
              <p14:xfrm>
                <a:off x="10984248" y="679599"/>
                <a:ext cx="18360" cy="299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C1C277-BF1C-4729-8EE1-BC73132B9D7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75248" y="670599"/>
                  <a:ext cx="36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AC61829-2F80-416D-B4C0-7396D73ED2A5}"/>
                    </a:ext>
                  </a:extLst>
                </p14:cNvPr>
                <p14:cNvContentPartPr/>
                <p14:nvPr/>
              </p14:nvContentPartPr>
              <p14:xfrm>
                <a:off x="10819008" y="1045719"/>
                <a:ext cx="271440" cy="26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AC61829-2F80-416D-B4C0-7396D73ED2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10008" y="1036719"/>
                  <a:ext cx="289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E0E71EA-21B3-4D63-935E-CC415A773DAC}"/>
                    </a:ext>
                  </a:extLst>
                </p14:cNvPr>
                <p14:cNvContentPartPr/>
                <p14:nvPr/>
              </p14:nvContentPartPr>
              <p14:xfrm>
                <a:off x="10826568" y="638559"/>
                <a:ext cx="350280" cy="40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E0E71EA-21B3-4D63-935E-CC415A773D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17568" y="629559"/>
                  <a:ext cx="367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B1155B4-FFFD-429D-B691-F893246B428A}"/>
                    </a:ext>
                  </a:extLst>
                </p14:cNvPr>
                <p14:cNvContentPartPr/>
                <p14:nvPr/>
              </p14:nvContentPartPr>
              <p14:xfrm>
                <a:off x="11288808" y="970839"/>
                <a:ext cx="8640" cy="199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B1155B4-FFFD-429D-B691-F893246B428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79808" y="962199"/>
                  <a:ext cx="26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FFC1FFF-B7FD-42CE-AE60-6055E14733ED}"/>
                    </a:ext>
                  </a:extLst>
                </p14:cNvPr>
                <p14:cNvContentPartPr/>
                <p14:nvPr/>
              </p14:nvContentPartPr>
              <p14:xfrm>
                <a:off x="11217528" y="901719"/>
                <a:ext cx="174600" cy="360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FFC1FFF-B7FD-42CE-AE60-6055E14733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08888" y="893079"/>
                  <a:ext cx="192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40116C-619C-482D-87B0-B7AC3B6DBEBD}"/>
                    </a:ext>
                  </a:extLst>
                </p14:cNvPr>
                <p14:cNvContentPartPr/>
                <p14:nvPr/>
              </p14:nvContentPartPr>
              <p14:xfrm>
                <a:off x="10644107" y="1751273"/>
                <a:ext cx="145080" cy="897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40116C-619C-482D-87B0-B7AC3B6DBE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35107" y="1742633"/>
                  <a:ext cx="162720" cy="9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1036E6A-C4A8-46D2-8969-DC2A13AE0CD7}"/>
                    </a:ext>
                  </a:extLst>
                </p14:cNvPr>
                <p14:cNvContentPartPr/>
                <p14:nvPr/>
              </p14:nvContentPartPr>
              <p14:xfrm>
                <a:off x="10635827" y="2479193"/>
                <a:ext cx="193320" cy="299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1036E6A-C4A8-46D2-8969-DC2A13AE0C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26827" y="2470553"/>
                  <a:ext cx="210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385619E-C65B-456D-8A95-0739C5C9BE45}"/>
                    </a:ext>
                  </a:extLst>
                </p14:cNvPr>
                <p14:cNvContentPartPr/>
                <p14:nvPr/>
              </p14:nvContentPartPr>
              <p14:xfrm>
                <a:off x="11135147" y="1915433"/>
                <a:ext cx="180000" cy="4176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385619E-C65B-456D-8A95-0739C5C9BE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26507" y="1906433"/>
                  <a:ext cx="1976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B8031F8-9CE8-4866-BC48-08CBB050D5E0}"/>
                    </a:ext>
                  </a:extLst>
                </p14:cNvPr>
                <p14:cNvContentPartPr/>
                <p14:nvPr/>
              </p14:nvContentPartPr>
              <p14:xfrm>
                <a:off x="11107427" y="1837313"/>
                <a:ext cx="325440" cy="497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B8031F8-9CE8-4866-BC48-08CBB050D5E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98427" y="1828313"/>
                  <a:ext cx="34308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186FC82-6EAE-4696-A214-66E77C77F8A3}"/>
                    </a:ext>
                  </a:extLst>
                </p14:cNvPr>
                <p14:cNvContentPartPr/>
                <p14:nvPr/>
              </p14:nvContentPartPr>
              <p14:xfrm>
                <a:off x="11545547" y="2190113"/>
                <a:ext cx="22680" cy="205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186FC82-6EAE-4696-A214-66E77C77F8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36907" y="2181113"/>
                  <a:ext cx="40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35693EC-BBDF-4550-8CF6-9F69A7243C2E}"/>
                    </a:ext>
                  </a:extLst>
                </p14:cNvPr>
                <p14:cNvContentPartPr/>
                <p14:nvPr/>
              </p14:nvContentPartPr>
              <p14:xfrm>
                <a:off x="11464907" y="2173913"/>
                <a:ext cx="194040" cy="249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35693EC-BBDF-4550-8CF6-9F69A7243C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55907" y="2165273"/>
                  <a:ext cx="211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760D1A2-C8EF-455D-90C3-E5E46097CC77}"/>
                    </a:ext>
                  </a:extLst>
                </p14:cNvPr>
                <p14:cNvContentPartPr/>
                <p14:nvPr/>
              </p14:nvContentPartPr>
              <p14:xfrm>
                <a:off x="11718347" y="2199473"/>
                <a:ext cx="162360" cy="243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760D1A2-C8EF-455D-90C3-E5E46097CC7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709707" y="2190833"/>
                  <a:ext cx="1800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5CB9EB1-72A5-4934-B3E4-A315085039B9}"/>
                    </a:ext>
                  </a:extLst>
                </p14:cNvPr>
                <p14:cNvContentPartPr/>
                <p14:nvPr/>
              </p14:nvContentPartPr>
              <p14:xfrm>
                <a:off x="9403187" y="1984913"/>
                <a:ext cx="225000" cy="293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5CB9EB1-72A5-4934-B3E4-A315085039B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394187" y="1976273"/>
                  <a:ext cx="242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F27FF8C-450C-4CBC-9AC0-612CC7753E25}"/>
                    </a:ext>
                  </a:extLst>
                </p14:cNvPr>
                <p14:cNvContentPartPr/>
                <p14:nvPr/>
              </p14:nvContentPartPr>
              <p14:xfrm>
                <a:off x="10422347" y="2605193"/>
                <a:ext cx="182520" cy="264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F27FF8C-450C-4CBC-9AC0-612CC7753E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13707" y="2596553"/>
                  <a:ext cx="200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224959F-E020-4A21-99BD-FE5BD3236FE8}"/>
                    </a:ext>
                  </a:extLst>
                </p14:cNvPr>
                <p14:cNvContentPartPr/>
                <p14:nvPr/>
              </p14:nvContentPartPr>
              <p14:xfrm>
                <a:off x="10461587" y="1701593"/>
                <a:ext cx="21960" cy="167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224959F-E020-4A21-99BD-FE5BD3236FE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52587" y="1692953"/>
                  <a:ext cx="39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231F361-568F-43C2-B0EF-D82D5C6AFDC6}"/>
                    </a:ext>
                  </a:extLst>
                </p14:cNvPr>
                <p14:cNvContentPartPr/>
                <p14:nvPr/>
              </p14:nvContentPartPr>
              <p14:xfrm>
                <a:off x="10414067" y="1710233"/>
                <a:ext cx="192240" cy="235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231F361-568F-43C2-B0EF-D82D5C6AFD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05067" y="1701233"/>
                  <a:ext cx="209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AE1FD61-209C-4B4B-A5A0-AA2A0A0E5C9F}"/>
                    </a:ext>
                  </a:extLst>
                </p14:cNvPr>
                <p14:cNvContentPartPr/>
                <p14:nvPr/>
              </p14:nvContentPartPr>
              <p14:xfrm>
                <a:off x="10453667" y="1728233"/>
                <a:ext cx="42480" cy="221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AE1FD61-209C-4B4B-A5A0-AA2A0A0E5C9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44667" y="1719233"/>
                  <a:ext cx="60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3F5A712-96EB-455C-B5FA-871E61E67178}"/>
                    </a:ext>
                  </a:extLst>
                </p14:cNvPr>
                <p14:cNvContentPartPr/>
                <p14:nvPr/>
              </p14:nvContentPartPr>
              <p14:xfrm>
                <a:off x="10424147" y="1748033"/>
                <a:ext cx="223920" cy="190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3F5A712-96EB-455C-B5FA-871E61E671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15147" y="1739393"/>
                  <a:ext cx="241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4488B56-AF51-423B-A741-6B6F87176BFE}"/>
                    </a:ext>
                  </a:extLst>
                </p14:cNvPr>
                <p14:cNvContentPartPr/>
                <p14:nvPr/>
              </p14:nvContentPartPr>
              <p14:xfrm>
                <a:off x="10004387" y="2287313"/>
                <a:ext cx="384840" cy="363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4488B56-AF51-423B-A741-6B6F87176B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95747" y="2278313"/>
                  <a:ext cx="4024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D0B4DC7-53B1-4CBF-AA2B-5B80132006ED}"/>
                    </a:ext>
                  </a:extLst>
                </p14:cNvPr>
                <p14:cNvContentPartPr/>
                <p14:nvPr/>
              </p14:nvContentPartPr>
              <p14:xfrm>
                <a:off x="9994307" y="2171393"/>
                <a:ext cx="119160" cy="226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D0B4DC7-53B1-4CBF-AA2B-5B80132006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85307" y="2162393"/>
                  <a:ext cx="136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059C148-0C93-4E4B-8AA8-1AF7131E371E}"/>
                    </a:ext>
                  </a:extLst>
                </p14:cNvPr>
                <p14:cNvContentPartPr/>
                <p14:nvPr/>
              </p14:nvContentPartPr>
              <p14:xfrm>
                <a:off x="10276547" y="2088593"/>
                <a:ext cx="18360" cy="130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059C148-0C93-4E4B-8AA8-1AF7131E371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67907" y="2079953"/>
                  <a:ext cx="36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A5B649-2A44-474B-BFA9-2033DEC0C752}"/>
                    </a:ext>
                  </a:extLst>
                </p14:cNvPr>
                <p14:cNvContentPartPr/>
                <p14:nvPr/>
              </p14:nvContentPartPr>
              <p14:xfrm>
                <a:off x="10259627" y="2053673"/>
                <a:ext cx="151200" cy="268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A5B649-2A44-474B-BFA9-2033DEC0C75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50627" y="2044673"/>
                  <a:ext cx="168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7F55FF6-ACC0-4E7F-A82C-000378F8A161}"/>
                    </a:ext>
                  </a:extLst>
                </p14:cNvPr>
                <p14:cNvContentPartPr/>
                <p14:nvPr/>
              </p14:nvContentPartPr>
              <p14:xfrm>
                <a:off x="10332347" y="2632193"/>
                <a:ext cx="70200" cy="126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7F55FF6-ACC0-4E7F-A82C-000378F8A1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23707" y="2623553"/>
                  <a:ext cx="87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F884BF8-379C-4CA6-BC2C-3D0C2129C44A}"/>
                    </a:ext>
                  </a:extLst>
                </p14:cNvPr>
                <p14:cNvContentPartPr/>
                <p14:nvPr/>
              </p14:nvContentPartPr>
              <p14:xfrm>
                <a:off x="10271147" y="3104513"/>
                <a:ext cx="738000" cy="106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F884BF8-379C-4CA6-BC2C-3D0C2129C44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62507" y="3095513"/>
                  <a:ext cx="75564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6953D9D2-D082-4255-AA74-23B0EC9C3023}"/>
              </a:ext>
            </a:extLst>
          </p:cNvPr>
          <p:cNvGrpSpPr/>
          <p:nvPr/>
        </p:nvGrpSpPr>
        <p:grpSpPr>
          <a:xfrm>
            <a:off x="11084027" y="3013793"/>
            <a:ext cx="606240" cy="331200"/>
            <a:chOff x="11084027" y="3013793"/>
            <a:chExt cx="60624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0706F68-AA1C-4F16-B0BC-3A652B9B08BE}"/>
                    </a:ext>
                  </a:extLst>
                </p14:cNvPr>
                <p14:cNvContentPartPr/>
                <p14:nvPr/>
              </p14:nvContentPartPr>
              <p14:xfrm>
                <a:off x="11084027" y="3038633"/>
                <a:ext cx="281160" cy="3006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0706F68-AA1C-4F16-B0BC-3A652B9B08B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075387" y="3029993"/>
                  <a:ext cx="2988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C50ACFE-44AA-47C9-B841-370BCB2DFCDC}"/>
                    </a:ext>
                  </a:extLst>
                </p14:cNvPr>
                <p14:cNvContentPartPr/>
                <p14:nvPr/>
              </p14:nvContentPartPr>
              <p14:xfrm>
                <a:off x="11471747" y="3013793"/>
                <a:ext cx="218520" cy="331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C50ACFE-44AA-47C9-B841-370BCB2DFCD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462747" y="3004793"/>
                  <a:ext cx="236160" cy="34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902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92442-2AA6-4136-96CC-587F5632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570"/>
            <a:ext cx="10515600" cy="732744"/>
          </a:xfrm>
        </p:spPr>
        <p:txBody>
          <a:bodyPr>
            <a:normAutofit fontScale="90000"/>
          </a:bodyPr>
          <a:lstStyle/>
          <a:p>
            <a:r>
              <a:rPr lang="de-DE" sz="4400" b="1" dirty="0"/>
              <a:t>Allgemeine Berechnungen</a:t>
            </a:r>
            <a:br>
              <a:rPr lang="de-DE" sz="4400" b="1" dirty="0"/>
            </a:br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7337421-83F9-4EAB-9972-2BA41B526C48}"/>
              </a:ext>
            </a:extLst>
          </p:cNvPr>
          <p:cNvGrpSpPr/>
          <p:nvPr/>
        </p:nvGrpSpPr>
        <p:grpSpPr>
          <a:xfrm>
            <a:off x="922307" y="2142233"/>
            <a:ext cx="889200" cy="481320"/>
            <a:chOff x="922307" y="2142233"/>
            <a:chExt cx="88920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893AC9F-765E-4976-A09B-A2C770D9AA9C}"/>
                    </a:ext>
                  </a:extLst>
                </p14:cNvPr>
                <p14:cNvContentPartPr/>
                <p14:nvPr/>
              </p14:nvContentPartPr>
              <p14:xfrm>
                <a:off x="922307" y="2159153"/>
                <a:ext cx="279360" cy="339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893AC9F-765E-4976-A09B-A2C770D9AA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13667" y="2150153"/>
                  <a:ext cx="2970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E1A437D-6B7A-4048-B84B-F1077E901E9B}"/>
                    </a:ext>
                  </a:extLst>
                </p14:cNvPr>
                <p14:cNvContentPartPr/>
                <p14:nvPr/>
              </p14:nvContentPartPr>
              <p14:xfrm>
                <a:off x="951107" y="2142233"/>
                <a:ext cx="19800" cy="211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E1A437D-6B7A-4048-B84B-F1077E901E9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107" y="2133593"/>
                  <a:ext cx="37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C8ED725-3C04-4AE7-8492-E99F7C3FA4D6}"/>
                    </a:ext>
                  </a:extLst>
                </p14:cNvPr>
                <p14:cNvContentPartPr/>
                <p14:nvPr/>
              </p14:nvContentPartPr>
              <p14:xfrm>
                <a:off x="1356827" y="2401073"/>
                <a:ext cx="130320" cy="222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C8ED725-3C04-4AE7-8492-E99F7C3FA4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8187" y="2392433"/>
                  <a:ext cx="147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E6FFFF2-E83D-452B-A7DD-F81DB18C6FE4}"/>
                    </a:ext>
                  </a:extLst>
                </p14:cNvPr>
                <p14:cNvContentPartPr/>
                <p14:nvPr/>
              </p14:nvContentPartPr>
              <p14:xfrm>
                <a:off x="1630787" y="2320073"/>
                <a:ext cx="176040" cy="288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E6FFFF2-E83D-452B-A7DD-F81DB18C6FE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21787" y="2311073"/>
                  <a:ext cx="193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2C24FD6-429E-4490-8B1A-AF5CBCF23C78}"/>
                    </a:ext>
                  </a:extLst>
                </p14:cNvPr>
                <p14:cNvContentPartPr/>
                <p14:nvPr/>
              </p14:nvContentPartPr>
              <p14:xfrm>
                <a:off x="1626467" y="2446073"/>
                <a:ext cx="185040" cy="8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2C24FD6-429E-4490-8B1A-AF5CBCF23C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7827" y="2437433"/>
                  <a:ext cx="20268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43AD90E-B913-4297-B309-E03A34D816AD}"/>
              </a:ext>
            </a:extLst>
          </p:cNvPr>
          <p:cNvGrpSpPr/>
          <p:nvPr/>
        </p:nvGrpSpPr>
        <p:grpSpPr>
          <a:xfrm>
            <a:off x="2229467" y="2004353"/>
            <a:ext cx="1365480" cy="544320"/>
            <a:chOff x="2229467" y="2004353"/>
            <a:chExt cx="136548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C49713E-1D24-4BE0-86B7-DA963B917D87}"/>
                    </a:ext>
                  </a:extLst>
                </p14:cNvPr>
                <p14:cNvContentPartPr/>
                <p14:nvPr/>
              </p14:nvContentPartPr>
              <p14:xfrm>
                <a:off x="2229467" y="2045753"/>
                <a:ext cx="290520" cy="394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C49713E-1D24-4BE0-86B7-DA963B917D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20467" y="2036753"/>
                  <a:ext cx="3081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0B286BF-3044-43CF-89DE-03DE76135219}"/>
                    </a:ext>
                  </a:extLst>
                </p14:cNvPr>
                <p14:cNvContentPartPr/>
                <p14:nvPr/>
              </p14:nvContentPartPr>
              <p14:xfrm>
                <a:off x="2619707" y="2349953"/>
                <a:ext cx="108360" cy="198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0B286BF-3044-43CF-89DE-03DE761352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11067" y="2341313"/>
                  <a:ext cx="126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10A3578-3198-4FDE-B883-67915174F564}"/>
                    </a:ext>
                  </a:extLst>
                </p14:cNvPr>
                <p14:cNvContentPartPr/>
                <p14:nvPr/>
              </p14:nvContentPartPr>
              <p14:xfrm>
                <a:off x="2884307" y="2259233"/>
                <a:ext cx="22680" cy="8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10A3578-3198-4FDE-B883-67915174F5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75307" y="2250593"/>
                  <a:ext cx="40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FAE4969-9ACB-4106-8C5C-F4AD83ADACEB}"/>
                    </a:ext>
                  </a:extLst>
                </p14:cNvPr>
                <p14:cNvContentPartPr/>
                <p14:nvPr/>
              </p14:nvContentPartPr>
              <p14:xfrm>
                <a:off x="3170147" y="2057993"/>
                <a:ext cx="19800" cy="291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FAE4969-9ACB-4106-8C5C-F4AD83ADAC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61147" y="2048993"/>
                  <a:ext cx="37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943F2BF-0346-41B3-8F62-5F255E715C34}"/>
                    </a:ext>
                  </a:extLst>
                </p14:cNvPr>
                <p14:cNvContentPartPr/>
                <p14:nvPr/>
              </p14:nvContentPartPr>
              <p14:xfrm>
                <a:off x="3049547" y="2327633"/>
                <a:ext cx="224280" cy="54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943F2BF-0346-41B3-8F62-5F255E715C3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40547" y="2318993"/>
                  <a:ext cx="241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895813C-861B-490E-9302-85DD7AB06E66}"/>
                    </a:ext>
                  </a:extLst>
                </p14:cNvPr>
                <p14:cNvContentPartPr/>
                <p14:nvPr/>
              </p14:nvContentPartPr>
              <p14:xfrm>
                <a:off x="3053507" y="2004353"/>
                <a:ext cx="236160" cy="60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895813C-861B-490E-9302-85DD7AB06E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4867" y="1995353"/>
                  <a:ext cx="253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DA427D6-C90E-4A7A-8D83-F490D0787E80}"/>
                    </a:ext>
                  </a:extLst>
                </p14:cNvPr>
                <p14:cNvContentPartPr/>
                <p14:nvPr/>
              </p14:nvContentPartPr>
              <p14:xfrm>
                <a:off x="3398747" y="2222873"/>
                <a:ext cx="196200" cy="263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DA427D6-C90E-4A7A-8D83-F490D0787E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9747" y="2213873"/>
                  <a:ext cx="213840" cy="28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E6EC26E-53AE-489D-9528-068BA5BD44C9}"/>
                  </a:ext>
                </a:extLst>
              </p14:cNvPr>
              <p14:cNvContentPartPr/>
              <p14:nvPr/>
            </p14:nvContentPartPr>
            <p14:xfrm>
              <a:off x="3878987" y="2084273"/>
              <a:ext cx="247680" cy="262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E6EC26E-53AE-489D-9528-068BA5BD44C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0347" y="2075633"/>
                <a:ext cx="265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4AC8CFC-451A-45D3-B3CC-7765CB7BB9FD}"/>
                  </a:ext>
                </a:extLst>
              </p14:cNvPr>
              <p14:cNvContentPartPr/>
              <p14:nvPr/>
            </p14:nvContentPartPr>
            <p14:xfrm>
              <a:off x="3849467" y="2212433"/>
              <a:ext cx="253800" cy="241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4AC8CFC-451A-45D3-B3CC-7765CB7BB9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40467" y="2203793"/>
                <a:ext cx="2714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6CA7A96-1D45-476D-BD99-6309AF42D6CB}"/>
                  </a:ext>
                </a:extLst>
              </p14:cNvPr>
              <p14:cNvContentPartPr/>
              <p14:nvPr/>
            </p14:nvContentPartPr>
            <p14:xfrm>
              <a:off x="4508267" y="1966913"/>
              <a:ext cx="292680" cy="2732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6CA7A96-1D45-476D-BD99-6309AF42D6C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99627" y="1957913"/>
                <a:ext cx="3103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DE0437D5-4BFF-42DD-9AE1-24D847045C68}"/>
                  </a:ext>
                </a:extLst>
              </p14:cNvPr>
              <p14:cNvContentPartPr/>
              <p14:nvPr/>
            </p14:nvContentPartPr>
            <p14:xfrm>
              <a:off x="4890947" y="1897793"/>
              <a:ext cx="401400" cy="3416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DE0437D5-4BFF-42DD-9AE1-24D847045C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82307" y="1889153"/>
                <a:ext cx="4190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00BA451-08BA-48CA-9605-3290B70D72D8}"/>
                  </a:ext>
                </a:extLst>
              </p14:cNvPr>
              <p14:cNvContentPartPr/>
              <p14:nvPr/>
            </p14:nvContentPartPr>
            <p14:xfrm>
              <a:off x="5430947" y="2086433"/>
              <a:ext cx="38880" cy="79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00BA451-08BA-48CA-9605-3290B70D72D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21947" y="2077793"/>
                <a:ext cx="565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085A6D6-AE44-4C2F-9019-9FA57A24264A}"/>
                  </a:ext>
                </a:extLst>
              </p14:cNvPr>
              <p14:cNvContentPartPr/>
              <p14:nvPr/>
            </p14:nvContentPartPr>
            <p14:xfrm>
              <a:off x="5758187" y="1859633"/>
              <a:ext cx="334080" cy="344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085A6D6-AE44-4C2F-9019-9FA57A24264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49187" y="1850993"/>
                <a:ext cx="351720" cy="36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666D004-BBAF-4627-A0D8-D7994EFC7A9F}"/>
              </a:ext>
            </a:extLst>
          </p:cNvPr>
          <p:cNvGrpSpPr/>
          <p:nvPr/>
        </p:nvGrpSpPr>
        <p:grpSpPr>
          <a:xfrm>
            <a:off x="6235547" y="1825073"/>
            <a:ext cx="630360" cy="376200"/>
            <a:chOff x="6235547" y="1825073"/>
            <a:chExt cx="63036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5E29FB4-9E27-45DC-978D-2AB41B4F9013}"/>
                    </a:ext>
                  </a:extLst>
                </p14:cNvPr>
                <p14:cNvContentPartPr/>
                <p14:nvPr/>
              </p14:nvContentPartPr>
              <p14:xfrm>
                <a:off x="6235547" y="1825073"/>
                <a:ext cx="115200" cy="313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5E29FB4-9E27-45DC-978D-2AB41B4F90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26907" y="1816073"/>
                  <a:ext cx="132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7056F8B-E4DC-41D7-B5B9-A1C0265F5DA9}"/>
                    </a:ext>
                  </a:extLst>
                </p14:cNvPr>
                <p14:cNvContentPartPr/>
                <p14:nvPr/>
              </p14:nvContentPartPr>
              <p14:xfrm>
                <a:off x="6299267" y="1853153"/>
                <a:ext cx="134640" cy="348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7056F8B-E4DC-41D7-B5B9-A1C0265F5DA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90267" y="1844153"/>
                  <a:ext cx="1522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58FAFC-E9D8-4753-9C05-C36415B8B521}"/>
                    </a:ext>
                  </a:extLst>
                </p14:cNvPr>
                <p14:cNvContentPartPr/>
                <p14:nvPr/>
              </p14:nvContentPartPr>
              <p14:xfrm>
                <a:off x="6286307" y="2031353"/>
                <a:ext cx="153000" cy="11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58FAFC-E9D8-4753-9C05-C36415B8B5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77307" y="2022713"/>
                  <a:ext cx="170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230CE5F-4672-46DE-9F18-2667588EDA05}"/>
                    </a:ext>
                  </a:extLst>
                </p14:cNvPr>
                <p14:cNvContentPartPr/>
                <p14:nvPr/>
              </p14:nvContentPartPr>
              <p14:xfrm>
                <a:off x="6677987" y="1953233"/>
                <a:ext cx="165600" cy="6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230CE5F-4672-46DE-9F18-2667588EDA0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69347" y="1944593"/>
                  <a:ext cx="183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DFA95F9-106D-4A71-8080-2B0B46046E43}"/>
                    </a:ext>
                  </a:extLst>
                </p14:cNvPr>
                <p14:cNvContentPartPr/>
                <p14:nvPr/>
              </p14:nvContentPartPr>
              <p14:xfrm>
                <a:off x="6661427" y="2041073"/>
                <a:ext cx="204480" cy="56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DFA95F9-106D-4A71-8080-2B0B46046E4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52427" y="2032433"/>
                  <a:ext cx="22212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C74A8912-8A41-4261-8156-1BBE75E392CA}"/>
              </a:ext>
            </a:extLst>
          </p:cNvPr>
          <p:cNvGrpSpPr/>
          <p:nvPr/>
        </p:nvGrpSpPr>
        <p:grpSpPr>
          <a:xfrm>
            <a:off x="7223027" y="1820033"/>
            <a:ext cx="677880" cy="346320"/>
            <a:chOff x="7223027" y="1820033"/>
            <a:chExt cx="67788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6CD06A2-CCA9-41A7-B4F7-9D60FB114080}"/>
                    </a:ext>
                  </a:extLst>
                </p14:cNvPr>
                <p14:cNvContentPartPr/>
                <p14:nvPr/>
              </p14:nvContentPartPr>
              <p14:xfrm>
                <a:off x="7223027" y="1842713"/>
                <a:ext cx="306360" cy="323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6CD06A2-CCA9-41A7-B4F7-9D60FB11408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14387" y="1834073"/>
                  <a:ext cx="3240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455ECBC-A1CE-4773-9A6B-8FA383D964F8}"/>
                    </a:ext>
                  </a:extLst>
                </p14:cNvPr>
                <p14:cNvContentPartPr/>
                <p14:nvPr/>
              </p14:nvContentPartPr>
              <p14:xfrm>
                <a:off x="7658987" y="1820033"/>
                <a:ext cx="241920" cy="3402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455ECBC-A1CE-4773-9A6B-8FA383D964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49987" y="1811393"/>
                  <a:ext cx="25956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FED8627-1BA8-4C4B-8068-72D5F0A8A039}"/>
              </a:ext>
            </a:extLst>
          </p:cNvPr>
          <p:cNvGrpSpPr/>
          <p:nvPr/>
        </p:nvGrpSpPr>
        <p:grpSpPr>
          <a:xfrm>
            <a:off x="954707" y="3205313"/>
            <a:ext cx="1130040" cy="487440"/>
            <a:chOff x="954707" y="3205313"/>
            <a:chExt cx="113004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345324F-6EB2-4110-8DB0-3584E00FAB00}"/>
                    </a:ext>
                  </a:extLst>
                </p14:cNvPr>
                <p14:cNvContentPartPr/>
                <p14:nvPr/>
              </p14:nvContentPartPr>
              <p14:xfrm>
                <a:off x="954707" y="3205313"/>
                <a:ext cx="318600" cy="431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345324F-6EB2-4110-8DB0-3584E00FAB0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6067" y="3196313"/>
                  <a:ext cx="33624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A5C08F0-206C-4363-8B3E-CFFA41D09065}"/>
                    </a:ext>
                  </a:extLst>
                </p14:cNvPr>
                <p14:cNvContentPartPr/>
                <p14:nvPr/>
              </p14:nvContentPartPr>
              <p14:xfrm>
                <a:off x="1476707" y="3408353"/>
                <a:ext cx="286200" cy="284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A5C08F0-206C-4363-8B3E-CFFA41D090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68067" y="3399353"/>
                  <a:ext cx="3038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B81FDDD-F5E7-4C38-AC8E-8E97B69B4433}"/>
                    </a:ext>
                  </a:extLst>
                </p14:cNvPr>
                <p14:cNvContentPartPr/>
                <p14:nvPr/>
              </p14:nvContentPartPr>
              <p14:xfrm>
                <a:off x="1913027" y="3390713"/>
                <a:ext cx="171720" cy="221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B81FDDD-F5E7-4C38-AC8E-8E97B69B443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04387" y="3382073"/>
                  <a:ext cx="18936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6309F9B-31F7-4843-AE3C-21F6F56CB0BB}"/>
              </a:ext>
            </a:extLst>
          </p:cNvPr>
          <p:cNvGrpSpPr/>
          <p:nvPr/>
        </p:nvGrpSpPr>
        <p:grpSpPr>
          <a:xfrm>
            <a:off x="2368427" y="3293873"/>
            <a:ext cx="279720" cy="174600"/>
            <a:chOff x="2368427" y="3293873"/>
            <a:chExt cx="27972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F40134E-9753-45E3-B020-C6858187C619}"/>
                    </a:ext>
                  </a:extLst>
                </p14:cNvPr>
                <p14:cNvContentPartPr/>
                <p14:nvPr/>
              </p14:nvContentPartPr>
              <p14:xfrm>
                <a:off x="2398307" y="3293873"/>
                <a:ext cx="249840" cy="33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F40134E-9753-45E3-B020-C6858187C6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9667" y="3285233"/>
                  <a:ext cx="267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66C03C6-8298-4A1D-84E9-9B1B97716513}"/>
                    </a:ext>
                  </a:extLst>
                </p14:cNvPr>
                <p14:cNvContentPartPr/>
                <p14:nvPr/>
              </p14:nvContentPartPr>
              <p14:xfrm>
                <a:off x="2368427" y="3435353"/>
                <a:ext cx="237240" cy="33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66C03C6-8298-4A1D-84E9-9B1B977165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59787" y="3426713"/>
                  <a:ext cx="2548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08A0A247-16AC-4A9A-8539-45A41FB812DC}"/>
              </a:ext>
            </a:extLst>
          </p:cNvPr>
          <p:cNvGrpSpPr/>
          <p:nvPr/>
        </p:nvGrpSpPr>
        <p:grpSpPr>
          <a:xfrm>
            <a:off x="3390827" y="3059153"/>
            <a:ext cx="1066320" cy="404640"/>
            <a:chOff x="3390827" y="3059153"/>
            <a:chExt cx="106632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CB0C32D-D9B9-4CEC-93BE-245892653D8B}"/>
                    </a:ext>
                  </a:extLst>
                </p14:cNvPr>
                <p14:cNvContentPartPr/>
                <p14:nvPr/>
              </p14:nvContentPartPr>
              <p14:xfrm>
                <a:off x="3390827" y="3059153"/>
                <a:ext cx="306000" cy="347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CB0C32D-D9B9-4CEC-93BE-245892653D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82187" y="3050153"/>
                  <a:ext cx="3236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CC99DD-496F-445A-8D16-79D9C9D7882D}"/>
                    </a:ext>
                  </a:extLst>
                </p14:cNvPr>
                <p14:cNvContentPartPr/>
                <p14:nvPr/>
              </p14:nvContentPartPr>
              <p14:xfrm>
                <a:off x="3877547" y="3271193"/>
                <a:ext cx="181080" cy="192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CC99DD-496F-445A-8D16-79D9C9D788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68907" y="3262193"/>
                  <a:ext cx="198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9AB4C9A-80F9-4160-A606-6836941AB5F8}"/>
                    </a:ext>
                  </a:extLst>
                </p14:cNvPr>
                <p14:cNvContentPartPr/>
                <p14:nvPr/>
              </p14:nvContentPartPr>
              <p14:xfrm>
                <a:off x="4275707" y="3188033"/>
                <a:ext cx="181440" cy="23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9AB4C9A-80F9-4160-A606-6836941AB5F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67067" y="3179033"/>
                  <a:ext cx="1990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8F93C528-883E-484D-A10A-59B32B49D477}"/>
              </a:ext>
            </a:extLst>
          </p:cNvPr>
          <p:cNvGrpSpPr/>
          <p:nvPr/>
        </p:nvGrpSpPr>
        <p:grpSpPr>
          <a:xfrm>
            <a:off x="4735427" y="2989673"/>
            <a:ext cx="646920" cy="423000"/>
            <a:chOff x="4735427" y="2989673"/>
            <a:chExt cx="64692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B300836-4550-4043-A750-EE660853B218}"/>
                    </a:ext>
                  </a:extLst>
                </p14:cNvPr>
                <p14:cNvContentPartPr/>
                <p14:nvPr/>
              </p14:nvContentPartPr>
              <p14:xfrm>
                <a:off x="4735427" y="2989673"/>
                <a:ext cx="327600" cy="369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B300836-4550-4043-A750-EE660853B2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26787" y="2981033"/>
                  <a:ext cx="3452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5AC7695-8721-4B52-9293-3EFCEB6CA18F}"/>
                    </a:ext>
                  </a:extLst>
                </p14:cNvPr>
                <p14:cNvContentPartPr/>
                <p14:nvPr/>
              </p14:nvContentPartPr>
              <p14:xfrm>
                <a:off x="5202707" y="3172913"/>
                <a:ext cx="179640" cy="239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5AC7695-8721-4B52-9293-3EFCEB6CA1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94067" y="3164273"/>
                  <a:ext cx="19728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0F5FDAE2-A62E-4032-BC8D-8ADFBE91C869}"/>
              </a:ext>
            </a:extLst>
          </p:cNvPr>
          <p:cNvGrpSpPr/>
          <p:nvPr/>
        </p:nvGrpSpPr>
        <p:grpSpPr>
          <a:xfrm>
            <a:off x="5632187" y="3064553"/>
            <a:ext cx="212400" cy="111600"/>
            <a:chOff x="5632187" y="3064553"/>
            <a:chExt cx="21240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74E413F-3DF0-4924-96F5-FAA3E7D5C063}"/>
                    </a:ext>
                  </a:extLst>
                </p14:cNvPr>
                <p14:cNvContentPartPr/>
                <p14:nvPr/>
              </p14:nvContentPartPr>
              <p14:xfrm>
                <a:off x="5651267" y="3064553"/>
                <a:ext cx="193320" cy="49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74E413F-3DF0-4924-96F5-FAA3E7D5C06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42267" y="3055913"/>
                  <a:ext cx="210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D48598E-6DEE-4B4B-AF7B-982B69D4DBE8}"/>
                    </a:ext>
                  </a:extLst>
                </p14:cNvPr>
                <p14:cNvContentPartPr/>
                <p14:nvPr/>
              </p14:nvContentPartPr>
              <p14:xfrm>
                <a:off x="5632187" y="3157793"/>
                <a:ext cx="187920" cy="18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D48598E-6DEE-4B4B-AF7B-982B69D4DBE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23547" y="3149153"/>
                  <a:ext cx="2055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5D759E7F-C56A-431C-87B3-B9AFE1BE3351}"/>
              </a:ext>
            </a:extLst>
          </p:cNvPr>
          <p:cNvGrpSpPr/>
          <p:nvPr/>
        </p:nvGrpSpPr>
        <p:grpSpPr>
          <a:xfrm>
            <a:off x="6294947" y="2834513"/>
            <a:ext cx="1221480" cy="398520"/>
            <a:chOff x="6294947" y="2834513"/>
            <a:chExt cx="1221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75D2EB0-4EAD-4F0F-BC7A-8B084AADB30D}"/>
                    </a:ext>
                  </a:extLst>
                </p14:cNvPr>
                <p14:cNvContentPartPr/>
                <p14:nvPr/>
              </p14:nvContentPartPr>
              <p14:xfrm>
                <a:off x="6294947" y="2888153"/>
                <a:ext cx="312120" cy="344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75D2EB0-4EAD-4F0F-BC7A-8B084AADB3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86307" y="2879153"/>
                  <a:ext cx="329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68496E1-95A0-4483-9925-9F5B9120252A}"/>
                    </a:ext>
                  </a:extLst>
                </p14:cNvPr>
                <p14:cNvContentPartPr/>
                <p14:nvPr/>
              </p14:nvContentPartPr>
              <p14:xfrm>
                <a:off x="6380987" y="2877713"/>
                <a:ext cx="228960" cy="14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68496E1-95A0-4483-9925-9F5B912025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72347" y="2869073"/>
                  <a:ext cx="246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EFFBBDD-4A2C-49E6-A3F5-C859A62AFCE7}"/>
                    </a:ext>
                  </a:extLst>
                </p14:cNvPr>
                <p14:cNvContentPartPr/>
                <p14:nvPr/>
              </p14:nvContentPartPr>
              <p14:xfrm>
                <a:off x="6843227" y="2834513"/>
                <a:ext cx="187200" cy="347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EFFBBDD-4A2C-49E6-A3F5-C859A62AFCE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34587" y="2825873"/>
                  <a:ext cx="2048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827F954-683E-4AA1-9E1D-EF66C51D489B}"/>
                    </a:ext>
                  </a:extLst>
                </p14:cNvPr>
                <p14:cNvContentPartPr/>
                <p14:nvPr/>
              </p14:nvContentPartPr>
              <p14:xfrm>
                <a:off x="7260827" y="2974553"/>
                <a:ext cx="255600" cy="41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827F954-683E-4AA1-9E1D-EF66C51D489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51827" y="2965913"/>
                  <a:ext cx="27324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F895A66E-A090-4FB1-939B-2A609CDDBA19}"/>
              </a:ext>
            </a:extLst>
          </p:cNvPr>
          <p:cNvGrpSpPr/>
          <p:nvPr/>
        </p:nvGrpSpPr>
        <p:grpSpPr>
          <a:xfrm>
            <a:off x="7810907" y="2750993"/>
            <a:ext cx="687960" cy="363240"/>
            <a:chOff x="7810907" y="2750993"/>
            <a:chExt cx="68796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7F6FED3-0167-42B2-8898-D255FCB19A41}"/>
                    </a:ext>
                  </a:extLst>
                </p14:cNvPr>
                <p14:cNvContentPartPr/>
                <p14:nvPr/>
              </p14:nvContentPartPr>
              <p14:xfrm>
                <a:off x="7810907" y="2769353"/>
                <a:ext cx="306360" cy="333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7F6FED3-0167-42B2-8898-D255FCB19A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01907" y="2760353"/>
                  <a:ext cx="3240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4B68051-4340-42B8-B1D2-4D50CD0F11D9}"/>
                    </a:ext>
                  </a:extLst>
                </p14:cNvPr>
                <p14:cNvContentPartPr/>
                <p14:nvPr/>
              </p14:nvContentPartPr>
              <p14:xfrm>
                <a:off x="8284307" y="2750993"/>
                <a:ext cx="214560" cy="363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4B68051-4340-42B8-B1D2-4D50CD0F11D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75307" y="2741993"/>
                  <a:ext cx="232200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9623CF1-CE56-4634-9072-2039B4939986}"/>
              </a:ext>
            </a:extLst>
          </p:cNvPr>
          <p:cNvGrpSpPr/>
          <p:nvPr/>
        </p:nvGrpSpPr>
        <p:grpSpPr>
          <a:xfrm>
            <a:off x="8923667" y="2826593"/>
            <a:ext cx="275760" cy="121680"/>
            <a:chOff x="8923667" y="2826593"/>
            <a:chExt cx="27576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C247511-1FDA-4E4C-B57E-7819934B3483}"/>
                    </a:ext>
                  </a:extLst>
                </p14:cNvPr>
                <p14:cNvContentPartPr/>
                <p14:nvPr/>
              </p14:nvContentPartPr>
              <p14:xfrm>
                <a:off x="8973707" y="2826593"/>
                <a:ext cx="206280" cy="165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C247511-1FDA-4E4C-B57E-7819934B34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64707" y="2817953"/>
                  <a:ext cx="223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A4A8148-7FB7-4CF9-A02F-F695D8B8D5EE}"/>
                    </a:ext>
                  </a:extLst>
                </p14:cNvPr>
                <p14:cNvContentPartPr/>
                <p14:nvPr/>
              </p14:nvContentPartPr>
              <p14:xfrm>
                <a:off x="8923667" y="2929913"/>
                <a:ext cx="275760" cy="18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A4A8148-7FB7-4CF9-A02F-F695D8B8D5E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14667" y="2921273"/>
                  <a:ext cx="2934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67BF5352-B3BE-48E1-9382-1213170BCCD0}"/>
              </a:ext>
            </a:extLst>
          </p:cNvPr>
          <p:cNvGrpSpPr/>
          <p:nvPr/>
        </p:nvGrpSpPr>
        <p:grpSpPr>
          <a:xfrm>
            <a:off x="9701987" y="2691953"/>
            <a:ext cx="714960" cy="421920"/>
            <a:chOff x="9701987" y="2691953"/>
            <a:chExt cx="71496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FC0EC86-20E6-48D7-A10D-74B2BFD72A51}"/>
                    </a:ext>
                  </a:extLst>
                </p14:cNvPr>
                <p14:cNvContentPartPr/>
                <p14:nvPr/>
              </p14:nvContentPartPr>
              <p14:xfrm>
                <a:off x="9701987" y="2691953"/>
                <a:ext cx="276480" cy="3034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FC0EC86-20E6-48D7-A10D-74B2BFD72A5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93347" y="2683313"/>
                  <a:ext cx="2941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FA47365-3F35-421B-B190-EB15270E1EA1}"/>
                    </a:ext>
                  </a:extLst>
                </p14:cNvPr>
                <p14:cNvContentPartPr/>
                <p14:nvPr/>
              </p14:nvContentPartPr>
              <p14:xfrm>
                <a:off x="9843107" y="2759993"/>
                <a:ext cx="63720" cy="353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FA47365-3F35-421B-B190-EB15270E1EA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34107" y="2750993"/>
                  <a:ext cx="813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213EB43-8E00-4907-94F3-D2DD8400B42A}"/>
                    </a:ext>
                  </a:extLst>
                </p14:cNvPr>
                <p14:cNvContentPartPr/>
                <p14:nvPr/>
              </p14:nvContentPartPr>
              <p14:xfrm>
                <a:off x="10154867" y="2693753"/>
                <a:ext cx="262080" cy="405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213EB43-8E00-4907-94F3-D2DD8400B4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45867" y="2684753"/>
                  <a:ext cx="27972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E2B53463-0F73-4A7C-84F2-3EE8FBD3D13A}"/>
              </a:ext>
            </a:extLst>
          </p:cNvPr>
          <p:cNvGrpSpPr/>
          <p:nvPr/>
        </p:nvGrpSpPr>
        <p:grpSpPr>
          <a:xfrm>
            <a:off x="1159547" y="4260833"/>
            <a:ext cx="1590480" cy="549360"/>
            <a:chOff x="1159547" y="4260833"/>
            <a:chExt cx="159048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C09717C-D282-4515-8E68-8E6305447104}"/>
                    </a:ext>
                  </a:extLst>
                </p14:cNvPr>
                <p14:cNvContentPartPr/>
                <p14:nvPr/>
              </p14:nvContentPartPr>
              <p14:xfrm>
                <a:off x="1159547" y="4326713"/>
                <a:ext cx="280080" cy="340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C09717C-D282-4515-8E68-8E630544710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50547" y="4318073"/>
                  <a:ext cx="2977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35D4459-F471-4E53-9EAD-988BD064322E}"/>
                    </a:ext>
                  </a:extLst>
                </p14:cNvPr>
                <p14:cNvContentPartPr/>
                <p14:nvPr/>
              </p14:nvContentPartPr>
              <p14:xfrm>
                <a:off x="1569227" y="4530473"/>
                <a:ext cx="171360" cy="224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35D4459-F471-4E53-9EAD-988BD06432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60587" y="4521833"/>
                  <a:ext cx="189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EA4BE5E-3C30-45AC-9D4D-635EC660ACC1}"/>
                    </a:ext>
                  </a:extLst>
                </p14:cNvPr>
                <p14:cNvContentPartPr/>
                <p14:nvPr/>
              </p14:nvContentPartPr>
              <p14:xfrm>
                <a:off x="1911947" y="4544873"/>
                <a:ext cx="174600" cy="205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EA4BE5E-3C30-45AC-9D4D-635EC660AC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03307" y="4535873"/>
                  <a:ext cx="192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B9A8BA7-B191-49F1-A9AF-1B4459F15E86}"/>
                    </a:ext>
                  </a:extLst>
                </p14:cNvPr>
                <p14:cNvContentPartPr/>
                <p14:nvPr/>
              </p14:nvContentPartPr>
              <p14:xfrm>
                <a:off x="2145227" y="4638473"/>
                <a:ext cx="418680" cy="171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B9A8BA7-B191-49F1-A9AF-1B4459F15E8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136227" y="4629473"/>
                  <a:ext cx="436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6C600C0-5E04-45E5-9351-CAFEB43937C7}"/>
                    </a:ext>
                  </a:extLst>
                </p14:cNvPr>
                <p14:cNvContentPartPr/>
                <p14:nvPr/>
              </p14:nvContentPartPr>
              <p14:xfrm>
                <a:off x="2584427" y="4260833"/>
                <a:ext cx="165600" cy="468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6C600C0-5E04-45E5-9351-CAFEB43937C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75427" y="4252193"/>
                  <a:ext cx="183240" cy="48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92C2011-14B9-4BED-AC0C-C1682440EB00}"/>
              </a:ext>
            </a:extLst>
          </p:cNvPr>
          <p:cNvGrpSpPr/>
          <p:nvPr/>
        </p:nvGrpSpPr>
        <p:grpSpPr>
          <a:xfrm>
            <a:off x="3101027" y="4393313"/>
            <a:ext cx="248400" cy="122040"/>
            <a:chOff x="3101027" y="4393313"/>
            <a:chExt cx="24840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5055DF6-5D68-4F3F-A3B2-2F54D6B2A252}"/>
                    </a:ext>
                  </a:extLst>
                </p14:cNvPr>
                <p14:cNvContentPartPr/>
                <p14:nvPr/>
              </p14:nvContentPartPr>
              <p14:xfrm>
                <a:off x="3101027" y="4393313"/>
                <a:ext cx="248400" cy="21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5055DF6-5D68-4F3F-A3B2-2F54D6B2A25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092387" y="4384313"/>
                  <a:ext cx="266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4D8491E-E919-41EB-B853-44CBD8E79E9A}"/>
                    </a:ext>
                  </a:extLst>
                </p14:cNvPr>
                <p14:cNvContentPartPr/>
                <p14:nvPr/>
              </p14:nvContentPartPr>
              <p14:xfrm>
                <a:off x="3102467" y="4473233"/>
                <a:ext cx="213120" cy="42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4D8491E-E919-41EB-B853-44CBD8E79E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93467" y="4464593"/>
                  <a:ext cx="2307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6E33A807-DB9C-44BC-8F6A-A8DD5DDBEA92}"/>
              </a:ext>
            </a:extLst>
          </p:cNvPr>
          <p:cNvGrpSpPr/>
          <p:nvPr/>
        </p:nvGrpSpPr>
        <p:grpSpPr>
          <a:xfrm>
            <a:off x="3977987" y="4171193"/>
            <a:ext cx="1226160" cy="424800"/>
            <a:chOff x="3977987" y="4171193"/>
            <a:chExt cx="122616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42D57B1-0BA8-4A1F-8F4A-68ADC0C07E99}"/>
                    </a:ext>
                  </a:extLst>
                </p14:cNvPr>
                <p14:cNvContentPartPr/>
                <p14:nvPr/>
              </p14:nvContentPartPr>
              <p14:xfrm>
                <a:off x="3977987" y="4171193"/>
                <a:ext cx="313200" cy="371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42D57B1-0BA8-4A1F-8F4A-68ADC0C07E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69347" y="4162193"/>
                  <a:ext cx="3308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6EB6EFE-F3E9-4530-ADEF-213A8992ECA0}"/>
                    </a:ext>
                  </a:extLst>
                </p14:cNvPr>
                <p14:cNvContentPartPr/>
                <p14:nvPr/>
              </p14:nvContentPartPr>
              <p14:xfrm>
                <a:off x="4416107" y="4372073"/>
                <a:ext cx="255960" cy="223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6EB6EFE-F3E9-4530-ADEF-213A8992ECA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07107" y="4363073"/>
                  <a:ext cx="273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BFAAE0C-EF7F-4D54-9837-8A724291AFF0}"/>
                    </a:ext>
                  </a:extLst>
                </p14:cNvPr>
                <p14:cNvContentPartPr/>
                <p14:nvPr/>
              </p14:nvContentPartPr>
              <p14:xfrm>
                <a:off x="4720307" y="4363793"/>
                <a:ext cx="150120" cy="190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BFAAE0C-EF7F-4D54-9837-8A724291AFF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11667" y="4354793"/>
                  <a:ext cx="167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FFDD228-903D-417B-9523-FF78A36D0BE8}"/>
                    </a:ext>
                  </a:extLst>
                </p14:cNvPr>
                <p14:cNvContentPartPr/>
                <p14:nvPr/>
              </p14:nvContentPartPr>
              <p14:xfrm>
                <a:off x="5037107" y="4264433"/>
                <a:ext cx="167040" cy="36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FFDD228-903D-417B-9523-FF78A36D0B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28107" y="4255433"/>
                  <a:ext cx="1846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CC1D7DC4-EEC2-4716-A728-5A9AE300051E}"/>
              </a:ext>
            </a:extLst>
          </p:cNvPr>
          <p:cNvGrpSpPr/>
          <p:nvPr/>
        </p:nvGrpSpPr>
        <p:grpSpPr>
          <a:xfrm>
            <a:off x="5637227" y="4008833"/>
            <a:ext cx="480240" cy="525960"/>
            <a:chOff x="5637227" y="4008833"/>
            <a:chExt cx="48024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FBA5B72-F809-4B48-B98A-19541BE40FFF}"/>
                    </a:ext>
                  </a:extLst>
                </p14:cNvPr>
                <p14:cNvContentPartPr/>
                <p14:nvPr/>
              </p14:nvContentPartPr>
              <p14:xfrm>
                <a:off x="5637227" y="4008833"/>
                <a:ext cx="255600" cy="407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FBA5B72-F809-4B48-B98A-19541BE40FF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28587" y="4000193"/>
                  <a:ext cx="2732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AAC5804-97EA-49A3-BEC2-2AE92E323384}"/>
                    </a:ext>
                  </a:extLst>
                </p14:cNvPr>
                <p14:cNvContentPartPr/>
                <p14:nvPr/>
              </p14:nvContentPartPr>
              <p14:xfrm>
                <a:off x="5983547" y="4319873"/>
                <a:ext cx="53280" cy="214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AAC5804-97EA-49A3-BEC2-2AE92E3233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74907" y="4311233"/>
                  <a:ext cx="70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D1BAC2F-A2B1-425E-B837-35401B402CE8}"/>
                    </a:ext>
                  </a:extLst>
                </p14:cNvPr>
                <p14:cNvContentPartPr/>
                <p14:nvPr/>
              </p14:nvContentPartPr>
              <p14:xfrm>
                <a:off x="5949707" y="4227353"/>
                <a:ext cx="167760" cy="176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D1BAC2F-A2B1-425E-B837-35401B402C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40707" y="4218353"/>
                  <a:ext cx="1854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64619262-A588-46CC-8172-EB1B63092758}"/>
              </a:ext>
            </a:extLst>
          </p:cNvPr>
          <p:cNvGrpSpPr/>
          <p:nvPr/>
        </p:nvGrpSpPr>
        <p:grpSpPr>
          <a:xfrm>
            <a:off x="6400427" y="4179833"/>
            <a:ext cx="262440" cy="142200"/>
            <a:chOff x="6400427" y="4179833"/>
            <a:chExt cx="26244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596FAA3-D58A-4E7D-A499-97FB93441789}"/>
                    </a:ext>
                  </a:extLst>
                </p14:cNvPr>
                <p14:cNvContentPartPr/>
                <p14:nvPr/>
              </p14:nvContentPartPr>
              <p14:xfrm>
                <a:off x="6425627" y="4179833"/>
                <a:ext cx="196200" cy="18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596FAA3-D58A-4E7D-A499-97FB9344178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16987" y="4171193"/>
                  <a:ext cx="21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BB66A12-37D6-4B91-B4B5-6B7CF57DDD25}"/>
                    </a:ext>
                  </a:extLst>
                </p14:cNvPr>
                <p14:cNvContentPartPr/>
                <p14:nvPr/>
              </p14:nvContentPartPr>
              <p14:xfrm>
                <a:off x="6400427" y="4275593"/>
                <a:ext cx="262440" cy="464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BB66A12-37D6-4B91-B4B5-6B7CF57DDD2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91787" y="4266593"/>
                  <a:ext cx="2800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7D248006-A3F6-497F-ACA7-B39A27634150}"/>
              </a:ext>
            </a:extLst>
          </p:cNvPr>
          <p:cNvGrpSpPr/>
          <p:nvPr/>
        </p:nvGrpSpPr>
        <p:grpSpPr>
          <a:xfrm>
            <a:off x="7048427" y="3924593"/>
            <a:ext cx="1712160" cy="569520"/>
            <a:chOff x="7048427" y="3924593"/>
            <a:chExt cx="171216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FD3ADF9-8C90-4C95-9FD8-7D61A971B6AC}"/>
                    </a:ext>
                  </a:extLst>
                </p14:cNvPr>
                <p14:cNvContentPartPr/>
                <p14:nvPr/>
              </p14:nvContentPartPr>
              <p14:xfrm>
                <a:off x="7048427" y="3924593"/>
                <a:ext cx="221040" cy="432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FD3ADF9-8C90-4C95-9FD8-7D61A971B6A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39787" y="3915593"/>
                  <a:ext cx="2386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740E3CE-5B81-4A48-8433-81F0C6F471F3}"/>
                    </a:ext>
                  </a:extLst>
                </p14:cNvPr>
                <p14:cNvContentPartPr/>
                <p14:nvPr/>
              </p14:nvContentPartPr>
              <p14:xfrm>
                <a:off x="7198907" y="4076153"/>
                <a:ext cx="55440" cy="4179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740E3CE-5B81-4A48-8433-81F0C6F471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89907" y="4067153"/>
                  <a:ext cx="730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88919F1-C0EA-45EA-AD3B-7C51075AEE7A}"/>
                    </a:ext>
                  </a:extLst>
                </p14:cNvPr>
                <p14:cNvContentPartPr/>
                <p14:nvPr/>
              </p14:nvContentPartPr>
              <p14:xfrm>
                <a:off x="7425347" y="3995873"/>
                <a:ext cx="179640" cy="395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88919F1-C0EA-45EA-AD3B-7C51075AEE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16707" y="3986873"/>
                  <a:ext cx="1972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56BDA40-A071-42BB-A9D3-3410C76F9F40}"/>
                    </a:ext>
                  </a:extLst>
                </p14:cNvPr>
                <p14:cNvContentPartPr/>
                <p14:nvPr/>
              </p14:nvContentPartPr>
              <p14:xfrm>
                <a:off x="7681307" y="4175873"/>
                <a:ext cx="219240" cy="27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56BDA40-A071-42BB-A9D3-3410C76F9F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72307" y="4166873"/>
                  <a:ext cx="236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EAAFB09-6A73-44D0-A735-729CE44C003E}"/>
                    </a:ext>
                  </a:extLst>
                </p14:cNvPr>
                <p14:cNvContentPartPr/>
                <p14:nvPr/>
              </p14:nvContentPartPr>
              <p14:xfrm>
                <a:off x="8122307" y="3968153"/>
                <a:ext cx="203040" cy="4528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EAAFB09-6A73-44D0-A735-729CE44C00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13307" y="3959153"/>
                  <a:ext cx="2206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9381A0A-4BD4-416A-A9E3-B0118E995814}"/>
                    </a:ext>
                  </a:extLst>
                </p14:cNvPr>
                <p14:cNvContentPartPr/>
                <p14:nvPr/>
              </p14:nvContentPartPr>
              <p14:xfrm>
                <a:off x="8489867" y="3940073"/>
                <a:ext cx="270720" cy="426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9381A0A-4BD4-416A-A9E3-B0118E9958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81227" y="3931073"/>
                  <a:ext cx="28836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8613530B-F0F6-4321-8C39-5B4521539CCE}"/>
              </a:ext>
            </a:extLst>
          </p:cNvPr>
          <p:cNvGrpSpPr/>
          <p:nvPr/>
        </p:nvGrpSpPr>
        <p:grpSpPr>
          <a:xfrm>
            <a:off x="9011507" y="3925313"/>
            <a:ext cx="1271520" cy="389880"/>
            <a:chOff x="9011507" y="3925313"/>
            <a:chExt cx="127152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B29775F-31F2-456B-84A8-09A37644523D}"/>
                    </a:ext>
                  </a:extLst>
                </p14:cNvPr>
                <p14:cNvContentPartPr/>
                <p14:nvPr/>
              </p14:nvContentPartPr>
              <p14:xfrm>
                <a:off x="9058667" y="4036913"/>
                <a:ext cx="245880" cy="49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B29775F-31F2-456B-84A8-09A3764452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50027" y="4028273"/>
                  <a:ext cx="263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032578F-9181-4D4E-8DB3-D75B27279ED0}"/>
                    </a:ext>
                  </a:extLst>
                </p14:cNvPr>
                <p14:cNvContentPartPr/>
                <p14:nvPr/>
              </p14:nvContentPartPr>
              <p14:xfrm>
                <a:off x="9011507" y="4145633"/>
                <a:ext cx="255600" cy="331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032578F-9181-4D4E-8DB3-D75B27279E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02507" y="4136993"/>
                  <a:ext cx="273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C66B30D-767C-46D9-BC41-1D5326FFD765}"/>
                    </a:ext>
                  </a:extLst>
                </p14:cNvPr>
                <p14:cNvContentPartPr/>
                <p14:nvPr/>
              </p14:nvContentPartPr>
              <p14:xfrm>
                <a:off x="9506867" y="3931073"/>
                <a:ext cx="365040" cy="384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C66B30D-767C-46D9-BC41-1D5326FFD76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97867" y="3922073"/>
                  <a:ext cx="3826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439E80E-EC62-4E8C-A170-C8C939A2AB97}"/>
                    </a:ext>
                  </a:extLst>
                </p14:cNvPr>
                <p14:cNvContentPartPr/>
                <p14:nvPr/>
              </p14:nvContentPartPr>
              <p14:xfrm>
                <a:off x="10059467" y="3925313"/>
                <a:ext cx="223560" cy="372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439E80E-EC62-4E8C-A170-C8C939A2AB9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50827" y="3916673"/>
                  <a:ext cx="241200" cy="39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128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A661181-8872-4CD6-A1B2-D46E1591B23E}"/>
              </a:ext>
            </a:extLst>
          </p:cNvPr>
          <p:cNvSpPr txBox="1">
            <a:spLocks/>
          </p:cNvSpPr>
          <p:nvPr/>
        </p:nvSpPr>
        <p:spPr>
          <a:xfrm>
            <a:off x="914856" y="688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/>
              <a:t>(a) Nehmen Sie an der FET arbeite im gesättigten</a:t>
            </a:r>
            <a:br>
              <a:rPr lang="de-DE" b="1" dirty="0"/>
            </a:br>
            <a:r>
              <a:rPr lang="de-DE" b="1" dirty="0"/>
              <a:t>      Bereich. Kann das stimmen?</a:t>
            </a:r>
            <a:br>
              <a:rPr lang="de-DE" b="1" dirty="0"/>
            </a:b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9E49002-F7BD-4456-A018-8857FC3D66DF}"/>
              </a:ext>
            </a:extLst>
          </p:cNvPr>
          <p:cNvGrpSpPr/>
          <p:nvPr/>
        </p:nvGrpSpPr>
        <p:grpSpPr>
          <a:xfrm>
            <a:off x="940667" y="2345993"/>
            <a:ext cx="739800" cy="522720"/>
            <a:chOff x="940667" y="2345993"/>
            <a:chExt cx="73980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7AA0EC0-6716-480D-9DF5-CF892615D118}"/>
                    </a:ext>
                  </a:extLst>
                </p14:cNvPr>
                <p14:cNvContentPartPr/>
                <p14:nvPr/>
              </p14:nvContentPartPr>
              <p14:xfrm>
                <a:off x="1068827" y="2375153"/>
                <a:ext cx="38880" cy="440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7AA0EC0-6716-480D-9DF5-CF892615D11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0187" y="2366153"/>
                  <a:ext cx="565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82B5D4E-A649-4DA0-B355-6A29B73F8D73}"/>
                    </a:ext>
                  </a:extLst>
                </p14:cNvPr>
                <p14:cNvContentPartPr/>
                <p14:nvPr/>
              </p14:nvContentPartPr>
              <p14:xfrm>
                <a:off x="940667" y="2743793"/>
                <a:ext cx="339840" cy="68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82B5D4E-A649-4DA0-B355-6A29B73F8D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1667" y="2734793"/>
                  <a:ext cx="357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4622104-6569-44D1-986E-FDB2A33A5EBD}"/>
                    </a:ext>
                  </a:extLst>
                </p14:cNvPr>
                <p14:cNvContentPartPr/>
                <p14:nvPr/>
              </p14:nvContentPartPr>
              <p14:xfrm>
                <a:off x="1004747" y="2345993"/>
                <a:ext cx="163440" cy="40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4622104-6569-44D1-986E-FDB2A33A5E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5747" y="2336993"/>
                  <a:ext cx="181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697473-D1DC-44C5-AA0B-8A6F5BE75B05}"/>
                    </a:ext>
                  </a:extLst>
                </p14:cNvPr>
                <p14:cNvContentPartPr/>
                <p14:nvPr/>
              </p14:nvContentPartPr>
              <p14:xfrm>
                <a:off x="1433507" y="2608073"/>
                <a:ext cx="246960" cy="260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697473-D1DC-44C5-AA0B-8A6F5BE75B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4507" y="2599073"/>
                  <a:ext cx="26460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7470DF5-CD47-46A2-A621-509843457688}"/>
              </a:ext>
            </a:extLst>
          </p:cNvPr>
          <p:cNvGrpSpPr/>
          <p:nvPr/>
        </p:nvGrpSpPr>
        <p:grpSpPr>
          <a:xfrm>
            <a:off x="2014187" y="2493593"/>
            <a:ext cx="234000" cy="143280"/>
            <a:chOff x="2014187" y="2493593"/>
            <a:chExt cx="23400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3833884-8C19-411D-A484-2F23DA0462F4}"/>
                    </a:ext>
                  </a:extLst>
                </p14:cNvPr>
                <p14:cNvContentPartPr/>
                <p14:nvPr/>
              </p14:nvContentPartPr>
              <p14:xfrm>
                <a:off x="2023187" y="2493593"/>
                <a:ext cx="225000" cy="51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3833884-8C19-411D-A484-2F23DA0462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14187" y="2484953"/>
                  <a:ext cx="242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92ACD4E-0CDF-423F-8DA2-BF66B0732B80}"/>
                    </a:ext>
                  </a:extLst>
                </p14:cNvPr>
                <p14:cNvContentPartPr/>
                <p14:nvPr/>
              </p14:nvContentPartPr>
              <p14:xfrm>
                <a:off x="2014187" y="2602313"/>
                <a:ext cx="203400" cy="34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92ACD4E-0CDF-423F-8DA2-BF66B0732B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05547" y="2593673"/>
                  <a:ext cx="2210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A6A910E-46EB-47C0-944C-FF117F78BB19}"/>
              </a:ext>
            </a:extLst>
          </p:cNvPr>
          <p:cNvGrpSpPr/>
          <p:nvPr/>
        </p:nvGrpSpPr>
        <p:grpSpPr>
          <a:xfrm>
            <a:off x="2644187" y="2158793"/>
            <a:ext cx="871560" cy="876960"/>
            <a:chOff x="2644187" y="2158793"/>
            <a:chExt cx="871560" cy="87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888EE05-791E-4C03-BE19-64C6FCA3480E}"/>
                    </a:ext>
                  </a:extLst>
                </p14:cNvPr>
                <p14:cNvContentPartPr/>
                <p14:nvPr/>
              </p14:nvContentPartPr>
              <p14:xfrm>
                <a:off x="2677307" y="2158793"/>
                <a:ext cx="159480" cy="235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888EE05-791E-4C03-BE19-64C6FCA348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68667" y="2149793"/>
                  <a:ext cx="177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97EC912-D242-4646-8C0E-0C5CC1987EC5}"/>
                    </a:ext>
                  </a:extLst>
                </p14:cNvPr>
                <p14:cNvContentPartPr/>
                <p14:nvPr/>
              </p14:nvContentPartPr>
              <p14:xfrm>
                <a:off x="2644187" y="2477033"/>
                <a:ext cx="199800" cy="33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97EC912-D242-4646-8C0E-0C5CC1987E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35187" y="2468393"/>
                  <a:ext cx="217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B9928FC-2885-45AC-8A7E-E5598D7948ED}"/>
                    </a:ext>
                  </a:extLst>
                </p14:cNvPr>
                <p14:cNvContentPartPr/>
                <p14:nvPr/>
              </p14:nvContentPartPr>
              <p14:xfrm>
                <a:off x="2651387" y="2642273"/>
                <a:ext cx="166320" cy="246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B9928FC-2885-45AC-8A7E-E5598D7948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2387" y="2633633"/>
                  <a:ext cx="183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5EEA79B-A340-46F5-A623-4810F68BDF64}"/>
                    </a:ext>
                  </a:extLst>
                </p14:cNvPr>
                <p14:cNvContentPartPr/>
                <p14:nvPr/>
              </p14:nvContentPartPr>
              <p14:xfrm>
                <a:off x="3039467" y="2164193"/>
                <a:ext cx="476280" cy="871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5EEA79B-A340-46F5-A623-4810F68BDF6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30467" y="2155553"/>
                  <a:ext cx="493920" cy="88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44070415-8403-4BD7-8BF1-6174D27ADD21}"/>
              </a:ext>
            </a:extLst>
          </p:cNvPr>
          <p:cNvGrpSpPr/>
          <p:nvPr/>
        </p:nvGrpSpPr>
        <p:grpSpPr>
          <a:xfrm>
            <a:off x="3884747" y="1893113"/>
            <a:ext cx="1548000" cy="793440"/>
            <a:chOff x="3884747" y="1893113"/>
            <a:chExt cx="1548000" cy="79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233B7A2-9043-4898-A2B6-A433CF498814}"/>
                    </a:ext>
                  </a:extLst>
                </p14:cNvPr>
                <p14:cNvContentPartPr/>
                <p14:nvPr/>
              </p14:nvContentPartPr>
              <p14:xfrm>
                <a:off x="3884747" y="2134673"/>
                <a:ext cx="281880" cy="422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233B7A2-9043-4898-A2B6-A433CF4988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76107" y="2125673"/>
                  <a:ext cx="2995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D6E9E10-7534-49FC-9E86-684C32B1D79A}"/>
                    </a:ext>
                  </a:extLst>
                </p14:cNvPr>
                <p14:cNvContentPartPr/>
                <p14:nvPr/>
              </p14:nvContentPartPr>
              <p14:xfrm>
                <a:off x="4282547" y="2363273"/>
                <a:ext cx="196200" cy="255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D6E9E10-7534-49FC-9E86-684C32B1D7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73907" y="2354633"/>
                  <a:ext cx="213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B84FEE-F392-46DC-951C-D0ED76479C94}"/>
                    </a:ext>
                  </a:extLst>
                </p14:cNvPr>
                <p14:cNvContentPartPr/>
                <p14:nvPr/>
              </p14:nvContentPartPr>
              <p14:xfrm>
                <a:off x="4522307" y="2371553"/>
                <a:ext cx="180720" cy="250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B84FEE-F392-46DC-951C-D0ED76479C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13667" y="2362553"/>
                  <a:ext cx="1983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D65CDB3-8364-446D-80A1-62B9CA11D3BB}"/>
                    </a:ext>
                  </a:extLst>
                </p14:cNvPr>
                <p14:cNvContentPartPr/>
                <p14:nvPr/>
              </p14:nvContentPartPr>
              <p14:xfrm>
                <a:off x="4795907" y="2456153"/>
                <a:ext cx="363240" cy="225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D65CDB3-8364-446D-80A1-62B9CA11D3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87267" y="2447513"/>
                  <a:ext cx="380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D1F379B-963F-4BA6-8FCC-71C083337A34}"/>
                    </a:ext>
                  </a:extLst>
                </p14:cNvPr>
                <p14:cNvContentPartPr/>
                <p14:nvPr/>
              </p14:nvContentPartPr>
              <p14:xfrm>
                <a:off x="5263187" y="2177873"/>
                <a:ext cx="78840" cy="508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D1F379B-963F-4BA6-8FCC-71C083337A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54187" y="2168873"/>
                  <a:ext cx="9648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D5738A1-EF89-410A-BDF7-8BCFAE220AC5}"/>
                    </a:ext>
                  </a:extLst>
                </p14:cNvPr>
                <p14:cNvContentPartPr/>
                <p14:nvPr/>
              </p14:nvContentPartPr>
              <p14:xfrm>
                <a:off x="5178587" y="2431673"/>
                <a:ext cx="254160" cy="60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D5738A1-EF89-410A-BDF7-8BCFAE220A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69587" y="2422673"/>
                  <a:ext cx="271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D65D5EF-A0BF-4712-BFB2-CBDD14BEC7A7}"/>
                    </a:ext>
                  </a:extLst>
                </p14:cNvPr>
                <p14:cNvContentPartPr/>
                <p14:nvPr/>
              </p14:nvContentPartPr>
              <p14:xfrm>
                <a:off x="4277867" y="1893113"/>
                <a:ext cx="233280" cy="216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D65D5EF-A0BF-4712-BFB2-CBDD14BEC7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69227" y="1884473"/>
                  <a:ext cx="25092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F571F85-F42D-494C-B793-BB3A0D8FCAC6}"/>
              </a:ext>
            </a:extLst>
          </p:cNvPr>
          <p:cNvGrpSpPr/>
          <p:nvPr/>
        </p:nvGrpSpPr>
        <p:grpSpPr>
          <a:xfrm>
            <a:off x="5884547" y="2298833"/>
            <a:ext cx="329040" cy="141480"/>
            <a:chOff x="5884547" y="2298833"/>
            <a:chExt cx="32904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A49AD08-01B0-4AA2-9D45-30BE07C67DA5}"/>
                    </a:ext>
                  </a:extLst>
                </p14:cNvPr>
                <p14:cNvContentPartPr/>
                <p14:nvPr/>
              </p14:nvContentPartPr>
              <p14:xfrm>
                <a:off x="5991107" y="2298833"/>
                <a:ext cx="222480" cy="34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A49AD08-01B0-4AA2-9D45-30BE07C67D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82467" y="2289833"/>
                  <a:ext cx="240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F6E65FF-9C5E-4794-A4C8-F3481159F1A6}"/>
                    </a:ext>
                  </a:extLst>
                </p14:cNvPr>
                <p14:cNvContentPartPr/>
                <p14:nvPr/>
              </p14:nvContentPartPr>
              <p14:xfrm>
                <a:off x="5884547" y="2369393"/>
                <a:ext cx="251280" cy="70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F6E65FF-9C5E-4794-A4C8-F3481159F1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75907" y="2360753"/>
                  <a:ext cx="26892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262BF88-0B51-4A51-85E2-43EC7ABAD2D2}"/>
              </a:ext>
            </a:extLst>
          </p:cNvPr>
          <p:cNvGrpSpPr/>
          <p:nvPr/>
        </p:nvGrpSpPr>
        <p:grpSpPr>
          <a:xfrm>
            <a:off x="6622187" y="1848113"/>
            <a:ext cx="1536480" cy="872640"/>
            <a:chOff x="6622187" y="1848113"/>
            <a:chExt cx="1536480" cy="87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4826C8D-6434-44B2-A804-929F75C05CDA}"/>
                    </a:ext>
                  </a:extLst>
                </p14:cNvPr>
                <p14:cNvContentPartPr/>
                <p14:nvPr/>
              </p14:nvContentPartPr>
              <p14:xfrm>
                <a:off x="6688427" y="1848113"/>
                <a:ext cx="294120" cy="339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4826C8D-6434-44B2-A804-929F75C05CD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79427" y="1839113"/>
                  <a:ext cx="3117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9EB4983-A973-439A-8AD9-E1DFC4E89F1B}"/>
                    </a:ext>
                  </a:extLst>
                </p14:cNvPr>
                <p14:cNvContentPartPr/>
                <p14:nvPr/>
              </p14:nvContentPartPr>
              <p14:xfrm>
                <a:off x="6622187" y="2277593"/>
                <a:ext cx="254160" cy="60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9EB4983-A973-439A-8AD9-E1DFC4E89F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13547" y="2268593"/>
                  <a:ext cx="271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7FA7DDD-E4C0-403A-BBAD-F81594A8BF7A}"/>
                    </a:ext>
                  </a:extLst>
                </p14:cNvPr>
                <p14:cNvContentPartPr/>
                <p14:nvPr/>
              </p14:nvContentPartPr>
              <p14:xfrm>
                <a:off x="6642347" y="2394233"/>
                <a:ext cx="246600" cy="326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7FA7DDD-E4C0-403A-BBAD-F81594A8BF7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33347" y="2385593"/>
                  <a:ext cx="264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35BFE97-D36C-4647-B65F-011F91AD218E}"/>
                    </a:ext>
                  </a:extLst>
                </p14:cNvPr>
                <p14:cNvContentPartPr/>
                <p14:nvPr/>
              </p14:nvContentPartPr>
              <p14:xfrm>
                <a:off x="7214747" y="2223233"/>
                <a:ext cx="25560" cy="28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35BFE97-D36C-4647-B65F-011F91AD21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06107" y="2214233"/>
                  <a:ext cx="43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7C0EA2A-4C89-46F4-84D1-C43D954FA1B0}"/>
                    </a:ext>
                  </a:extLst>
                </p14:cNvPr>
                <p14:cNvContentPartPr/>
                <p14:nvPr/>
              </p14:nvContentPartPr>
              <p14:xfrm>
                <a:off x="7399067" y="1993913"/>
                <a:ext cx="325080" cy="467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7C0EA2A-4C89-46F4-84D1-C43D954FA1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90067" y="1984913"/>
                  <a:ext cx="3427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3E42DEA-8A9F-4457-B5C3-5FE5688DCD86}"/>
                    </a:ext>
                  </a:extLst>
                </p14:cNvPr>
                <p14:cNvContentPartPr/>
                <p14:nvPr/>
              </p14:nvContentPartPr>
              <p14:xfrm>
                <a:off x="7712987" y="2108393"/>
                <a:ext cx="227520" cy="286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3E42DEA-8A9F-4457-B5C3-5FE5688DCD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04347" y="2099393"/>
                  <a:ext cx="245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E6D8C52-C9C1-4D9E-B593-FC045776A8C1}"/>
                    </a:ext>
                  </a:extLst>
                </p14:cNvPr>
                <p14:cNvContentPartPr/>
                <p14:nvPr/>
              </p14:nvContentPartPr>
              <p14:xfrm>
                <a:off x="7896587" y="2073113"/>
                <a:ext cx="262080" cy="292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E6D8C52-C9C1-4D9E-B593-FC045776A8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87947" y="2064473"/>
                  <a:ext cx="27972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5C27A7B8-DB3B-48D9-865C-42A2149A2492}"/>
              </a:ext>
            </a:extLst>
          </p:cNvPr>
          <p:cNvGrpSpPr/>
          <p:nvPr/>
        </p:nvGrpSpPr>
        <p:grpSpPr>
          <a:xfrm>
            <a:off x="8494547" y="1659473"/>
            <a:ext cx="435600" cy="890280"/>
            <a:chOff x="8494547" y="1659473"/>
            <a:chExt cx="435600" cy="8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DEC95FD-35D8-4789-93CD-6D4FD1179F02}"/>
                    </a:ext>
                  </a:extLst>
                </p14:cNvPr>
                <p14:cNvContentPartPr/>
                <p14:nvPr/>
              </p14:nvContentPartPr>
              <p14:xfrm>
                <a:off x="8527667" y="1664873"/>
                <a:ext cx="85320" cy="300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DEC95FD-35D8-4789-93CD-6D4FD1179F0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18667" y="1655873"/>
                  <a:ext cx="102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3F4444F-ACB4-4C8A-B3BB-2A7D04B977CC}"/>
                    </a:ext>
                  </a:extLst>
                </p14:cNvPr>
                <p14:cNvContentPartPr/>
                <p14:nvPr/>
              </p14:nvContentPartPr>
              <p14:xfrm>
                <a:off x="8573027" y="1659473"/>
                <a:ext cx="96120" cy="310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3F4444F-ACB4-4C8A-B3BB-2A7D04B977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64027" y="1650473"/>
                  <a:ext cx="113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5E0C0E-2B69-4CDF-8E71-79C38ABE3F77}"/>
                    </a:ext>
                  </a:extLst>
                </p14:cNvPr>
                <p14:cNvContentPartPr/>
                <p14:nvPr/>
              </p14:nvContentPartPr>
              <p14:xfrm>
                <a:off x="8547107" y="1818233"/>
                <a:ext cx="161280" cy="28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5E0C0E-2B69-4CDF-8E71-79C38ABE3F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38107" y="1809233"/>
                  <a:ext cx="178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C4BC9F7-3DF0-4856-8166-AC3387C3B870}"/>
                    </a:ext>
                  </a:extLst>
                </p14:cNvPr>
                <p14:cNvContentPartPr/>
                <p14:nvPr/>
              </p14:nvContentPartPr>
              <p14:xfrm>
                <a:off x="8494547" y="2044313"/>
                <a:ext cx="250920" cy="23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C4BC9F7-3DF0-4856-8166-AC3387C3B8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85547" y="2035313"/>
                  <a:ext cx="268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A5075A1-9297-4152-A4FE-3E81B262EC0A}"/>
                    </a:ext>
                  </a:extLst>
                </p14:cNvPr>
                <p14:cNvContentPartPr/>
                <p14:nvPr/>
              </p14:nvContentPartPr>
              <p14:xfrm>
                <a:off x="8497067" y="2284793"/>
                <a:ext cx="180000" cy="264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A5075A1-9297-4152-A4FE-3E81B262EC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88427" y="2276153"/>
                  <a:ext cx="197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2D10449-BF89-4986-8157-FF0541B3C98D}"/>
                    </a:ext>
                  </a:extLst>
                </p14:cNvPr>
                <p14:cNvContentPartPr/>
                <p14:nvPr/>
              </p14:nvContentPartPr>
              <p14:xfrm>
                <a:off x="8814947" y="2179313"/>
                <a:ext cx="115200" cy="255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2D10449-BF89-4986-8157-FF0541B3C9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06307" y="2170673"/>
                  <a:ext cx="13284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EA5D7E5-7B67-448F-85C1-E53DDAFB5517}"/>
              </a:ext>
            </a:extLst>
          </p:cNvPr>
          <p:cNvGrpSpPr/>
          <p:nvPr/>
        </p:nvGrpSpPr>
        <p:grpSpPr>
          <a:xfrm>
            <a:off x="9219227" y="1547873"/>
            <a:ext cx="2427840" cy="892440"/>
            <a:chOff x="9219227" y="1547873"/>
            <a:chExt cx="2427840" cy="89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25F1F3B-6D23-4A7C-A820-A6D3D0B72672}"/>
                    </a:ext>
                  </a:extLst>
                </p14:cNvPr>
                <p14:cNvContentPartPr/>
                <p14:nvPr/>
              </p14:nvContentPartPr>
              <p14:xfrm>
                <a:off x="9219227" y="2042513"/>
                <a:ext cx="43560" cy="21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25F1F3B-6D23-4A7C-A820-A6D3D0B7267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10227" y="2033873"/>
                  <a:ext cx="61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190B497-F1AC-4996-BED2-B79AF7E9B54C}"/>
                    </a:ext>
                  </a:extLst>
                </p14:cNvPr>
                <p14:cNvContentPartPr/>
                <p14:nvPr/>
              </p14:nvContentPartPr>
              <p14:xfrm>
                <a:off x="9430907" y="1864673"/>
                <a:ext cx="324360" cy="385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190B497-F1AC-4996-BED2-B79AF7E9B5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22267" y="1856033"/>
                  <a:ext cx="3420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8B36F66-405B-47CB-9E1E-DEF1DD40136D}"/>
                    </a:ext>
                  </a:extLst>
                </p14:cNvPr>
                <p14:cNvContentPartPr/>
                <p14:nvPr/>
              </p14:nvContentPartPr>
              <p14:xfrm>
                <a:off x="9870107" y="1840193"/>
                <a:ext cx="218160" cy="365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8B36F66-405B-47CB-9E1E-DEF1DD4013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61107" y="1831553"/>
                  <a:ext cx="235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7361297-B57F-4DE1-99A0-3A5514EFC8A4}"/>
                    </a:ext>
                  </a:extLst>
                </p14:cNvPr>
                <p14:cNvContentPartPr/>
                <p14:nvPr/>
              </p14:nvContentPartPr>
              <p14:xfrm>
                <a:off x="9459347" y="1757753"/>
                <a:ext cx="247320" cy="668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7361297-B57F-4DE1-99A0-3A5514EFC8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50707" y="1749113"/>
                  <a:ext cx="26496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E0E850C-DB6A-48B5-8017-688DDA5B51BE}"/>
                    </a:ext>
                  </a:extLst>
                </p14:cNvPr>
                <p14:cNvContentPartPr/>
                <p14:nvPr/>
              </p14:nvContentPartPr>
              <p14:xfrm>
                <a:off x="10120667" y="1753433"/>
                <a:ext cx="156600" cy="602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E0E850C-DB6A-48B5-8017-688DDA5B51B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11667" y="1744793"/>
                  <a:ext cx="17424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AA31D07-677B-46F2-A81E-162E4B83647D}"/>
                    </a:ext>
                  </a:extLst>
                </p14:cNvPr>
                <p14:cNvContentPartPr/>
                <p14:nvPr/>
              </p14:nvContentPartPr>
              <p14:xfrm>
                <a:off x="10361867" y="1547873"/>
                <a:ext cx="189720" cy="352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AA31D07-677B-46F2-A81E-162E4B8364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53227" y="1539233"/>
                  <a:ext cx="2073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9E9B463-4424-404E-B006-ADC20FE7AB25}"/>
                    </a:ext>
                  </a:extLst>
                </p14:cNvPr>
                <p14:cNvContentPartPr/>
                <p14:nvPr/>
              </p14:nvContentPartPr>
              <p14:xfrm>
                <a:off x="10596587" y="2072753"/>
                <a:ext cx="210240" cy="23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9E9B463-4424-404E-B006-ADC20FE7AB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87947" y="2063753"/>
                  <a:ext cx="227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4475DAD-CE04-4B7C-A4AE-786E03416FF5}"/>
                    </a:ext>
                  </a:extLst>
                </p14:cNvPr>
                <p14:cNvContentPartPr/>
                <p14:nvPr/>
              </p14:nvContentPartPr>
              <p14:xfrm>
                <a:off x="10595867" y="2174273"/>
                <a:ext cx="159480" cy="17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4475DAD-CE04-4B7C-A4AE-786E03416F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87227" y="2165633"/>
                  <a:ext cx="177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F177A64-78C0-48D4-BF7E-1AB4466BF89E}"/>
                    </a:ext>
                  </a:extLst>
                </p14:cNvPr>
                <p14:cNvContentPartPr/>
                <p14:nvPr/>
              </p14:nvContentPartPr>
              <p14:xfrm>
                <a:off x="10907627" y="1959713"/>
                <a:ext cx="257760" cy="379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F177A64-78C0-48D4-BF7E-1AB4466BF89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98987" y="1950713"/>
                  <a:ext cx="2754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2ACF73A-F378-4EB5-9515-A0C1143A3744}"/>
                    </a:ext>
                  </a:extLst>
                </p14:cNvPr>
                <p14:cNvContentPartPr/>
                <p14:nvPr/>
              </p14:nvContentPartPr>
              <p14:xfrm>
                <a:off x="11132627" y="2073473"/>
                <a:ext cx="184680" cy="206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2ACF73A-F378-4EB5-9515-A0C1143A374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23987" y="2064473"/>
                  <a:ext cx="2023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AA93F5-EA88-44A8-B5F5-D0D65D13B00C}"/>
                    </a:ext>
                  </a:extLst>
                </p14:cNvPr>
                <p14:cNvContentPartPr/>
                <p14:nvPr/>
              </p14:nvContentPartPr>
              <p14:xfrm>
                <a:off x="11267987" y="2073473"/>
                <a:ext cx="201960" cy="235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AA93F5-EA88-44A8-B5F5-D0D65D13B0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58987" y="2064473"/>
                  <a:ext cx="219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9DE93ED-7EAA-491A-B75A-F1DDEBD81ADA}"/>
                    </a:ext>
                  </a:extLst>
                </p14:cNvPr>
                <p14:cNvContentPartPr/>
                <p14:nvPr/>
              </p14:nvContentPartPr>
              <p14:xfrm>
                <a:off x="11495147" y="1984913"/>
                <a:ext cx="106920" cy="375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9DE93ED-7EAA-491A-B75A-F1DDEBD81A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486507" y="1975913"/>
                  <a:ext cx="1245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A8F5882-A121-42F0-AB13-08F767107EE0}"/>
                    </a:ext>
                  </a:extLst>
                </p14:cNvPr>
                <p14:cNvContentPartPr/>
                <p14:nvPr/>
              </p14:nvContentPartPr>
              <p14:xfrm>
                <a:off x="11597387" y="1967993"/>
                <a:ext cx="36000" cy="472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A8F5882-A121-42F0-AB13-08F767107E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588747" y="1959353"/>
                  <a:ext cx="536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FA87B0D-A8D4-493F-8C9E-F506E9EC034F}"/>
                    </a:ext>
                  </a:extLst>
                </p14:cNvPr>
                <p14:cNvContentPartPr/>
                <p14:nvPr/>
              </p14:nvContentPartPr>
              <p14:xfrm>
                <a:off x="11555987" y="2178593"/>
                <a:ext cx="91080" cy="51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FA87B0D-A8D4-493F-8C9E-F506E9EC034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46987" y="2169593"/>
                  <a:ext cx="1087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EB7A900C-7459-48BF-9542-068946C4BE46}"/>
              </a:ext>
            </a:extLst>
          </p:cNvPr>
          <p:cNvGrpSpPr/>
          <p:nvPr/>
        </p:nvGrpSpPr>
        <p:grpSpPr>
          <a:xfrm>
            <a:off x="1227587" y="3666113"/>
            <a:ext cx="575640" cy="247680"/>
            <a:chOff x="1227587" y="3666113"/>
            <a:chExt cx="57564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51D13BA-F9A0-40B7-A045-9EB30B51B096}"/>
                    </a:ext>
                  </a:extLst>
                </p14:cNvPr>
                <p14:cNvContentPartPr/>
                <p14:nvPr/>
              </p14:nvContentPartPr>
              <p14:xfrm>
                <a:off x="1227587" y="3666113"/>
                <a:ext cx="444240" cy="172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51D13BA-F9A0-40B7-A045-9EB30B51B0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18587" y="3657113"/>
                  <a:ext cx="461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1D5391-802C-4D41-81BE-FAA01C354018}"/>
                    </a:ext>
                  </a:extLst>
                </p14:cNvPr>
                <p14:cNvContentPartPr/>
                <p14:nvPr/>
              </p14:nvContentPartPr>
              <p14:xfrm>
                <a:off x="1622147" y="3685913"/>
                <a:ext cx="181080" cy="227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1D5391-802C-4D41-81BE-FAA01C35401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13147" y="3677273"/>
                  <a:ext cx="19872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4CFD570C-5094-4869-B9C3-09FC96AE990E}"/>
              </a:ext>
            </a:extLst>
          </p:cNvPr>
          <p:cNvGrpSpPr/>
          <p:nvPr/>
        </p:nvGrpSpPr>
        <p:grpSpPr>
          <a:xfrm>
            <a:off x="2332787" y="3178673"/>
            <a:ext cx="1889640" cy="811800"/>
            <a:chOff x="2332787" y="3178673"/>
            <a:chExt cx="1889640" cy="81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3EE11DF-7E54-4D61-89A2-845F1EE4BF8C}"/>
                    </a:ext>
                  </a:extLst>
                </p14:cNvPr>
                <p14:cNvContentPartPr/>
                <p14:nvPr/>
              </p14:nvContentPartPr>
              <p14:xfrm>
                <a:off x="2332787" y="3664673"/>
                <a:ext cx="210960" cy="275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3EE11DF-7E54-4D61-89A2-845F1EE4BF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23787" y="3655673"/>
                  <a:ext cx="228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5C042A5-C890-4A91-97C9-39285ED42521}"/>
                    </a:ext>
                  </a:extLst>
                </p14:cNvPr>
                <p14:cNvContentPartPr/>
                <p14:nvPr/>
              </p14:nvContentPartPr>
              <p14:xfrm>
                <a:off x="2588747" y="3178673"/>
                <a:ext cx="365400" cy="811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5C042A5-C890-4A91-97C9-39285ED425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79747" y="3170033"/>
                  <a:ext cx="383040" cy="82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3AC6C49-B36D-41E9-910C-70C308F1E608}"/>
                    </a:ext>
                  </a:extLst>
                </p14:cNvPr>
                <p14:cNvContentPartPr/>
                <p14:nvPr/>
              </p14:nvContentPartPr>
              <p14:xfrm>
                <a:off x="2952707" y="3438233"/>
                <a:ext cx="40680" cy="93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3AC6C49-B36D-41E9-910C-70C308F1E60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43707" y="3429233"/>
                  <a:ext cx="58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4D3620D-21A5-44EC-9427-795A8323C948}"/>
                    </a:ext>
                  </a:extLst>
                </p14:cNvPr>
                <p14:cNvContentPartPr/>
                <p14:nvPr/>
              </p14:nvContentPartPr>
              <p14:xfrm>
                <a:off x="3064667" y="3739193"/>
                <a:ext cx="357120" cy="136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4D3620D-21A5-44EC-9427-795A8323C94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56027" y="3730193"/>
                  <a:ext cx="374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86AD94D-2F35-466C-A9BA-3FE381BCDAC5}"/>
                    </a:ext>
                  </a:extLst>
                </p14:cNvPr>
                <p14:cNvContentPartPr/>
                <p14:nvPr/>
              </p14:nvContentPartPr>
              <p14:xfrm>
                <a:off x="3491987" y="3717233"/>
                <a:ext cx="512640" cy="2224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86AD94D-2F35-466C-A9BA-3FE381BCDA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83347" y="3708233"/>
                  <a:ext cx="530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4095C1F-05F2-4219-8678-F026C47E3E26}"/>
                    </a:ext>
                  </a:extLst>
                </p14:cNvPr>
                <p14:cNvContentPartPr/>
                <p14:nvPr/>
              </p14:nvContentPartPr>
              <p14:xfrm>
                <a:off x="4058627" y="3222953"/>
                <a:ext cx="163800" cy="681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4095C1F-05F2-4219-8678-F026C47E3E2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49627" y="3213953"/>
                  <a:ext cx="181440" cy="69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13EB8898-F90C-41DC-B38E-1AED106F6ED8}"/>
              </a:ext>
            </a:extLst>
          </p:cNvPr>
          <p:cNvGrpSpPr/>
          <p:nvPr/>
        </p:nvGrpSpPr>
        <p:grpSpPr>
          <a:xfrm>
            <a:off x="4686107" y="3118913"/>
            <a:ext cx="1364400" cy="660240"/>
            <a:chOff x="4686107" y="3118913"/>
            <a:chExt cx="136440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A2160B2-6CAE-4A6E-9876-EF33B6803ECF}"/>
                    </a:ext>
                  </a:extLst>
                </p14:cNvPr>
                <p14:cNvContentPartPr/>
                <p14:nvPr/>
              </p14:nvContentPartPr>
              <p14:xfrm>
                <a:off x="4686107" y="3551633"/>
                <a:ext cx="481680" cy="227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A2160B2-6CAE-4A6E-9876-EF33B6803EC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77467" y="3542993"/>
                  <a:ext cx="499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4E948D5-198C-41C0-933A-98FF2E9E0075}"/>
                    </a:ext>
                  </a:extLst>
                </p14:cNvPr>
                <p14:cNvContentPartPr/>
                <p14:nvPr/>
              </p14:nvContentPartPr>
              <p14:xfrm>
                <a:off x="5240507" y="3337793"/>
                <a:ext cx="26280" cy="38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4E948D5-198C-41C0-933A-98FF2E9E00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31867" y="3329153"/>
                  <a:ext cx="439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5F71745-5B23-4A62-A973-953D98AF9833}"/>
                    </a:ext>
                  </a:extLst>
                </p14:cNvPr>
                <p14:cNvContentPartPr/>
                <p14:nvPr/>
              </p14:nvContentPartPr>
              <p14:xfrm>
                <a:off x="5201267" y="3118913"/>
                <a:ext cx="561240" cy="643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5F71745-5B23-4A62-A973-953D98AF983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92267" y="3109913"/>
                  <a:ext cx="57888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DEAE665-7914-4415-A427-F743C6F1EE5B}"/>
                    </a:ext>
                  </a:extLst>
                </p14:cNvPr>
                <p14:cNvContentPartPr/>
                <p14:nvPr/>
              </p14:nvContentPartPr>
              <p14:xfrm>
                <a:off x="5873027" y="3133673"/>
                <a:ext cx="177480" cy="624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DEAE665-7914-4415-A427-F743C6F1EE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64027" y="3124673"/>
                  <a:ext cx="195120" cy="64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919BFC6A-1A9C-4748-9E39-BEA911826B35}"/>
              </a:ext>
            </a:extLst>
          </p:cNvPr>
          <p:cNvGrpSpPr/>
          <p:nvPr/>
        </p:nvGrpSpPr>
        <p:grpSpPr>
          <a:xfrm>
            <a:off x="6665027" y="2983913"/>
            <a:ext cx="975960" cy="767520"/>
            <a:chOff x="6665027" y="2983913"/>
            <a:chExt cx="975960" cy="76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7C9ACFF-A5CF-44D9-B1A2-5A5609A698E9}"/>
                    </a:ext>
                  </a:extLst>
                </p14:cNvPr>
                <p14:cNvContentPartPr/>
                <p14:nvPr/>
              </p14:nvContentPartPr>
              <p14:xfrm>
                <a:off x="6665027" y="3495113"/>
                <a:ext cx="691920" cy="176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7C9ACFF-A5CF-44D9-B1A2-5A5609A698E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56027" y="3486113"/>
                  <a:ext cx="709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6CA4079-086B-4268-95D0-AD0DC0117B02}"/>
                    </a:ext>
                  </a:extLst>
                </p14:cNvPr>
                <p14:cNvContentPartPr/>
                <p14:nvPr/>
              </p14:nvContentPartPr>
              <p14:xfrm>
                <a:off x="7309067" y="3199913"/>
                <a:ext cx="31680" cy="89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6CA4079-086B-4268-95D0-AD0DC0117B0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00067" y="3190913"/>
                  <a:ext cx="49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637AC57-2FBE-4A38-976C-A605BC8E51F2}"/>
                    </a:ext>
                  </a:extLst>
                </p14:cNvPr>
                <p14:cNvContentPartPr/>
                <p14:nvPr/>
              </p14:nvContentPartPr>
              <p14:xfrm>
                <a:off x="7480067" y="2983913"/>
                <a:ext cx="160920" cy="767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637AC57-2FBE-4A38-976C-A605BC8E51F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71427" y="2975273"/>
                  <a:ext cx="178560" cy="78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6B49D0AF-284F-4592-AAD4-AD9F5B65F730}"/>
              </a:ext>
            </a:extLst>
          </p:cNvPr>
          <p:cNvGrpSpPr/>
          <p:nvPr/>
        </p:nvGrpSpPr>
        <p:grpSpPr>
          <a:xfrm>
            <a:off x="8382947" y="2882753"/>
            <a:ext cx="874080" cy="776160"/>
            <a:chOff x="8382947" y="2882753"/>
            <a:chExt cx="874080" cy="77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336E7E6-EB31-41D6-B279-91F829093664}"/>
                    </a:ext>
                  </a:extLst>
                </p14:cNvPr>
                <p14:cNvContentPartPr/>
                <p14:nvPr/>
              </p14:nvContentPartPr>
              <p14:xfrm>
                <a:off x="8382947" y="2882753"/>
                <a:ext cx="652680" cy="730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336E7E6-EB31-41D6-B279-91F82909366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374307" y="2873753"/>
                  <a:ext cx="67032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418713D-59FF-4CAD-8A32-F1C7265D8C77}"/>
                    </a:ext>
                  </a:extLst>
                </p14:cNvPr>
                <p14:cNvContentPartPr/>
                <p14:nvPr/>
              </p14:nvContentPartPr>
              <p14:xfrm>
                <a:off x="8974427" y="3302153"/>
                <a:ext cx="282600" cy="3567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418713D-59FF-4CAD-8A32-F1C7265D8C7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65427" y="3293513"/>
                  <a:ext cx="30024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F625D3D6-87CC-44C3-8072-13B7063EF9B7}"/>
              </a:ext>
            </a:extLst>
          </p:cNvPr>
          <p:cNvGrpSpPr/>
          <p:nvPr/>
        </p:nvGrpSpPr>
        <p:grpSpPr>
          <a:xfrm>
            <a:off x="2356547" y="4210433"/>
            <a:ext cx="1912320" cy="1022040"/>
            <a:chOff x="2356547" y="4210433"/>
            <a:chExt cx="1912320" cy="10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C9D949F-9E92-4C5F-A491-82EB9203F844}"/>
                    </a:ext>
                  </a:extLst>
                </p14:cNvPr>
                <p14:cNvContentPartPr/>
                <p14:nvPr/>
              </p14:nvContentPartPr>
              <p14:xfrm>
                <a:off x="2356547" y="4414913"/>
                <a:ext cx="312480" cy="492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C9D949F-9E92-4C5F-A491-82EB9203F8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47907" y="4406273"/>
                  <a:ext cx="33012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BAC0757-E47F-4C21-B8E4-E6B9F56F79F9}"/>
                    </a:ext>
                  </a:extLst>
                </p14:cNvPr>
                <p14:cNvContentPartPr/>
                <p14:nvPr/>
              </p14:nvContentPartPr>
              <p14:xfrm>
                <a:off x="2661107" y="4661513"/>
                <a:ext cx="310680" cy="327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BAC0757-E47F-4C21-B8E4-E6B9F56F79F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52107" y="4652513"/>
                  <a:ext cx="3283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39759B3-8D02-4E4F-96EA-1C3C16AC4ADD}"/>
                    </a:ext>
                  </a:extLst>
                </p14:cNvPr>
                <p14:cNvContentPartPr/>
                <p14:nvPr/>
              </p14:nvContentPartPr>
              <p14:xfrm>
                <a:off x="2985827" y="4587713"/>
                <a:ext cx="577080" cy="6447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39759B3-8D02-4E4F-96EA-1C3C16AC4AD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76827" y="4579073"/>
                  <a:ext cx="59472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0A72721-CF8F-45ED-8022-7422B6CDE4E5}"/>
                    </a:ext>
                  </a:extLst>
                </p14:cNvPr>
                <p14:cNvContentPartPr/>
                <p14:nvPr/>
              </p14:nvContentPartPr>
              <p14:xfrm>
                <a:off x="3740027" y="4210433"/>
                <a:ext cx="528840" cy="637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0A72721-CF8F-45ED-8022-7422B6CDE4E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31387" y="4201433"/>
                  <a:ext cx="546480" cy="65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1CA3B93A-5D6B-4B3C-A353-E8BE484985B5}"/>
              </a:ext>
            </a:extLst>
          </p:cNvPr>
          <p:cNvGrpSpPr/>
          <p:nvPr/>
        </p:nvGrpSpPr>
        <p:grpSpPr>
          <a:xfrm>
            <a:off x="4911467" y="4022513"/>
            <a:ext cx="2231280" cy="806760"/>
            <a:chOff x="4911467" y="4022513"/>
            <a:chExt cx="2231280" cy="8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A1540E1-3EE5-423A-9B97-207875726657}"/>
                    </a:ext>
                  </a:extLst>
                </p14:cNvPr>
                <p14:cNvContentPartPr/>
                <p14:nvPr/>
              </p14:nvContentPartPr>
              <p14:xfrm>
                <a:off x="4911467" y="4546673"/>
                <a:ext cx="209880" cy="241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A1540E1-3EE5-423A-9B97-2078757266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02827" y="4537673"/>
                  <a:ext cx="227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D55DDEA-2A90-4584-B847-ACBF51B5529C}"/>
                    </a:ext>
                  </a:extLst>
                </p14:cNvPr>
                <p14:cNvContentPartPr/>
                <p14:nvPr/>
              </p14:nvContentPartPr>
              <p14:xfrm>
                <a:off x="4999667" y="4289993"/>
                <a:ext cx="110160" cy="673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D55DDEA-2A90-4584-B847-ACBF51B5529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91027" y="4281353"/>
                  <a:ext cx="127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209AB36-C14B-4F4F-AC40-03BB0F90F460}"/>
                    </a:ext>
                  </a:extLst>
                </p14:cNvPr>
                <p14:cNvContentPartPr/>
                <p14:nvPr/>
              </p14:nvContentPartPr>
              <p14:xfrm>
                <a:off x="5235467" y="4022513"/>
                <a:ext cx="491400" cy="804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209AB36-C14B-4F4F-AC40-03BB0F90F46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226467" y="4013513"/>
                  <a:ext cx="50904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04394CE-307E-42DB-96E6-93348174E683}"/>
                    </a:ext>
                  </a:extLst>
                </p14:cNvPr>
                <p14:cNvContentPartPr/>
                <p14:nvPr/>
              </p14:nvContentPartPr>
              <p14:xfrm>
                <a:off x="5806427" y="4506713"/>
                <a:ext cx="168120" cy="3052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04394CE-307E-42DB-96E6-93348174E6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97427" y="4497713"/>
                  <a:ext cx="185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219F8DE-A036-42B7-8A86-28B73EBE2A68}"/>
                    </a:ext>
                  </a:extLst>
                </p14:cNvPr>
                <p14:cNvContentPartPr/>
                <p14:nvPr/>
              </p14:nvContentPartPr>
              <p14:xfrm>
                <a:off x="6152747" y="4508873"/>
                <a:ext cx="396000" cy="187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219F8DE-A036-42B7-8A86-28B73EBE2A6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143747" y="4499873"/>
                  <a:ext cx="413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B20DE83-00CE-4AF3-A7F8-036EF4FCD419}"/>
                    </a:ext>
                  </a:extLst>
                </p14:cNvPr>
                <p14:cNvContentPartPr/>
                <p14:nvPr/>
              </p14:nvContentPartPr>
              <p14:xfrm>
                <a:off x="6651707" y="4264793"/>
                <a:ext cx="2520" cy="70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B20DE83-00CE-4AF3-A7F8-036EF4FCD41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42707" y="4256153"/>
                  <a:ext cx="20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1BA5CB8-157E-4B4C-96B9-2ECF07F25AAE}"/>
                    </a:ext>
                  </a:extLst>
                </p14:cNvPr>
                <p14:cNvContentPartPr/>
                <p14:nvPr/>
              </p14:nvContentPartPr>
              <p14:xfrm>
                <a:off x="6685907" y="4515713"/>
                <a:ext cx="198000" cy="169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1BA5CB8-157E-4B4C-96B9-2ECF07F25A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77267" y="4506713"/>
                  <a:ext cx="215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43E7C8F-B52E-430A-8286-7847C6F48D87}"/>
                    </a:ext>
                  </a:extLst>
                </p14:cNvPr>
                <p14:cNvContentPartPr/>
                <p14:nvPr/>
              </p14:nvContentPartPr>
              <p14:xfrm>
                <a:off x="7009907" y="4601033"/>
                <a:ext cx="132840" cy="228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43E7C8F-B52E-430A-8286-7847C6F48D8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00907" y="4592033"/>
                  <a:ext cx="150480" cy="24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2E60847C-35C3-4FEF-97BF-D05E27F4B6F9}"/>
                  </a:ext>
                </a:extLst>
              </p14:cNvPr>
              <p14:cNvContentPartPr/>
              <p14:nvPr/>
            </p14:nvContentPartPr>
            <p14:xfrm>
              <a:off x="7579427" y="3985793"/>
              <a:ext cx="1191600" cy="6987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2E60847C-35C3-4FEF-97BF-D05E27F4B6F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570787" y="3977153"/>
                <a:ext cx="1209240" cy="71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3C31BD4D-136E-4956-BF23-AEB1A7561220}"/>
              </a:ext>
            </a:extLst>
          </p:cNvPr>
          <p:cNvGrpSpPr/>
          <p:nvPr/>
        </p:nvGrpSpPr>
        <p:grpSpPr>
          <a:xfrm>
            <a:off x="9433787" y="4099913"/>
            <a:ext cx="2038680" cy="629640"/>
            <a:chOff x="9433787" y="4099913"/>
            <a:chExt cx="203868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931C9E9-61F2-43F3-A51A-46F97751051E}"/>
                    </a:ext>
                  </a:extLst>
                </p14:cNvPr>
                <p14:cNvContentPartPr/>
                <p14:nvPr/>
              </p14:nvContentPartPr>
              <p14:xfrm>
                <a:off x="9671747" y="4216913"/>
                <a:ext cx="72000" cy="312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931C9E9-61F2-43F3-A51A-46F97751051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62747" y="4207913"/>
                  <a:ext cx="896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A8FAF01-FB96-487C-8D60-1393CE3C0956}"/>
                    </a:ext>
                  </a:extLst>
                </p14:cNvPr>
                <p14:cNvContentPartPr/>
                <p14:nvPr/>
              </p14:nvContentPartPr>
              <p14:xfrm>
                <a:off x="9433787" y="4532633"/>
                <a:ext cx="433440" cy="82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A8FAF01-FB96-487C-8D60-1393CE3C09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25147" y="4523993"/>
                  <a:ext cx="451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18FCAFD-A713-4A63-9320-176E90549D90}"/>
                    </a:ext>
                  </a:extLst>
                </p14:cNvPr>
                <p14:cNvContentPartPr/>
                <p14:nvPr/>
              </p14:nvContentPartPr>
              <p14:xfrm>
                <a:off x="9567707" y="4099913"/>
                <a:ext cx="459720" cy="567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18FCAFD-A713-4A63-9320-176E90549D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59067" y="4090913"/>
                  <a:ext cx="4773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413E36B-FFCD-4120-BEE3-8BBC7C9D20D9}"/>
                    </a:ext>
                  </a:extLst>
                </p14:cNvPr>
                <p14:cNvContentPartPr/>
                <p14:nvPr/>
              </p14:nvContentPartPr>
              <p14:xfrm>
                <a:off x="9948227" y="4374953"/>
                <a:ext cx="206280" cy="3546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413E36B-FFCD-4120-BEE3-8BBC7C9D20D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939587" y="4365953"/>
                  <a:ext cx="2239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06E921B-40D2-4045-9ABF-42D309609B64}"/>
                    </a:ext>
                  </a:extLst>
                </p14:cNvPr>
                <p14:cNvContentPartPr/>
                <p14:nvPr/>
              </p14:nvContentPartPr>
              <p14:xfrm>
                <a:off x="10317227" y="4291433"/>
                <a:ext cx="196200" cy="33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06E921B-40D2-4045-9ABF-42D309609B6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08227" y="4282793"/>
                  <a:ext cx="213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5B6BCF0-26EE-4A22-83AF-66651E4C860A}"/>
                    </a:ext>
                  </a:extLst>
                </p14:cNvPr>
                <p14:cNvContentPartPr/>
                <p14:nvPr/>
              </p14:nvContentPartPr>
              <p14:xfrm>
                <a:off x="10308947" y="4411313"/>
                <a:ext cx="148320" cy="21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5B6BCF0-26EE-4A22-83AF-66651E4C860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299947" y="4402673"/>
                  <a:ext cx="165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62D6401-8162-4C71-B6DD-78F18B649C94}"/>
                    </a:ext>
                  </a:extLst>
                </p14:cNvPr>
                <p14:cNvContentPartPr/>
                <p14:nvPr/>
              </p14:nvContentPartPr>
              <p14:xfrm>
                <a:off x="10723667" y="4137713"/>
                <a:ext cx="333000" cy="4384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62D6401-8162-4C71-B6DD-78F18B649C9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15027" y="4128713"/>
                  <a:ext cx="3506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D844795-0A8F-4F13-AF3D-3112227FE970}"/>
                    </a:ext>
                  </a:extLst>
                </p14:cNvPr>
                <p14:cNvContentPartPr/>
                <p14:nvPr/>
              </p14:nvContentPartPr>
              <p14:xfrm>
                <a:off x="11054147" y="4124393"/>
                <a:ext cx="319320" cy="5209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D844795-0A8F-4F13-AF3D-3112227FE97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45147" y="4115393"/>
                  <a:ext cx="3369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85A11B8-0C01-4E21-BD03-643F307A3044}"/>
                    </a:ext>
                  </a:extLst>
                </p14:cNvPr>
                <p14:cNvContentPartPr/>
                <p14:nvPr/>
              </p14:nvContentPartPr>
              <p14:xfrm>
                <a:off x="11178707" y="4375673"/>
                <a:ext cx="293760" cy="9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85A11B8-0C01-4E21-BD03-643F307A304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70067" y="4367033"/>
                  <a:ext cx="3114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B00F89DA-659D-4358-80A4-629C7196CA20}"/>
              </a:ext>
            </a:extLst>
          </p:cNvPr>
          <p:cNvGrpSpPr/>
          <p:nvPr/>
        </p:nvGrpSpPr>
        <p:grpSpPr>
          <a:xfrm>
            <a:off x="1528547" y="5826113"/>
            <a:ext cx="754560" cy="386640"/>
            <a:chOff x="1528547" y="5826113"/>
            <a:chExt cx="754560" cy="3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43B9AFD-D48D-4025-8969-C226FE11F075}"/>
                    </a:ext>
                  </a:extLst>
                </p14:cNvPr>
                <p14:cNvContentPartPr/>
                <p14:nvPr/>
              </p14:nvContentPartPr>
              <p14:xfrm>
                <a:off x="1528547" y="5826113"/>
                <a:ext cx="442800" cy="281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43B9AFD-D48D-4025-8969-C226FE11F07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19907" y="5817113"/>
                  <a:ext cx="460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773EF5D-1EB2-43EE-B8AF-83262C8219FF}"/>
                    </a:ext>
                  </a:extLst>
                </p14:cNvPr>
                <p14:cNvContentPartPr/>
                <p14:nvPr/>
              </p14:nvContentPartPr>
              <p14:xfrm>
                <a:off x="2034347" y="5833313"/>
                <a:ext cx="248760" cy="379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773EF5D-1EB2-43EE-B8AF-83262C8219F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025707" y="5824313"/>
                  <a:ext cx="266400" cy="39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12D5671B-96BC-4E92-AF90-B8CBFC2AC93A}"/>
                  </a:ext>
                </a:extLst>
              </p14:cNvPr>
              <p14:cNvContentPartPr/>
              <p14:nvPr/>
            </p14:nvContentPartPr>
            <p14:xfrm>
              <a:off x="2774147" y="5693633"/>
              <a:ext cx="1249560" cy="5540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12D5671B-96BC-4E92-AF90-B8CBFC2AC93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765147" y="5684633"/>
                <a:ext cx="126720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E72D9D5-552D-4602-BA39-5993226810FE}"/>
                  </a:ext>
                </a:extLst>
              </p14:cNvPr>
              <p14:cNvContentPartPr/>
              <p14:nvPr/>
            </p14:nvContentPartPr>
            <p14:xfrm>
              <a:off x="4807067" y="5481953"/>
              <a:ext cx="45000" cy="1335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E72D9D5-552D-4602-BA39-5993226810F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798067" y="5473313"/>
                <a:ext cx="62640" cy="15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21042538-E7E0-462A-AC3E-30624481B11A}"/>
              </a:ext>
            </a:extLst>
          </p:cNvPr>
          <p:cNvGrpSpPr/>
          <p:nvPr/>
        </p:nvGrpSpPr>
        <p:grpSpPr>
          <a:xfrm>
            <a:off x="4621667" y="5901353"/>
            <a:ext cx="464760" cy="254520"/>
            <a:chOff x="4621667" y="5901353"/>
            <a:chExt cx="4647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A154ED4-85DE-4AE1-9FA7-4D9F0956A49A}"/>
                    </a:ext>
                  </a:extLst>
                </p14:cNvPr>
                <p14:cNvContentPartPr/>
                <p14:nvPr/>
              </p14:nvContentPartPr>
              <p14:xfrm>
                <a:off x="4621667" y="5911433"/>
                <a:ext cx="131400" cy="244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A154ED4-85DE-4AE1-9FA7-4D9F0956A49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12667" y="5902793"/>
                  <a:ext cx="1490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B6D66F4-BC28-4AE6-A139-C8758561EE5A}"/>
                    </a:ext>
                  </a:extLst>
                </p14:cNvPr>
                <p14:cNvContentPartPr/>
                <p14:nvPr/>
              </p14:nvContentPartPr>
              <p14:xfrm>
                <a:off x="4786907" y="5901353"/>
                <a:ext cx="299520" cy="1825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B6D66F4-BC28-4AE6-A139-C8758561EE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78267" y="5892713"/>
                  <a:ext cx="3171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7DFBAD50-A220-4C8D-A159-F9EC42550AD3}"/>
              </a:ext>
            </a:extLst>
          </p:cNvPr>
          <p:cNvGrpSpPr/>
          <p:nvPr/>
        </p:nvGrpSpPr>
        <p:grpSpPr>
          <a:xfrm>
            <a:off x="5644427" y="5389433"/>
            <a:ext cx="1949040" cy="780120"/>
            <a:chOff x="5644427" y="5389433"/>
            <a:chExt cx="194904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432C330-4ECD-4174-A76E-06F060CE8CB7}"/>
                    </a:ext>
                  </a:extLst>
                </p14:cNvPr>
                <p14:cNvContentPartPr/>
                <p14:nvPr/>
              </p14:nvContentPartPr>
              <p14:xfrm>
                <a:off x="5644427" y="5389433"/>
                <a:ext cx="338040" cy="732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432C330-4ECD-4174-A76E-06F060CE8CB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635787" y="5380433"/>
                  <a:ext cx="35568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072164F-6B21-4675-A345-4BA283504E6C}"/>
                    </a:ext>
                  </a:extLst>
                </p14:cNvPr>
                <p14:cNvContentPartPr/>
                <p14:nvPr/>
              </p14:nvContentPartPr>
              <p14:xfrm>
                <a:off x="5989307" y="5623793"/>
                <a:ext cx="16920" cy="518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072164F-6B21-4675-A345-4BA283504E6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80307" y="5614793"/>
                  <a:ext cx="34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4F29A37-53B6-4061-8B55-94AF96B7B4DA}"/>
                    </a:ext>
                  </a:extLst>
                </p14:cNvPr>
                <p14:cNvContentPartPr/>
                <p14:nvPr/>
              </p14:nvContentPartPr>
              <p14:xfrm>
                <a:off x="5999387" y="5849873"/>
                <a:ext cx="778680" cy="3196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4F29A37-53B6-4061-8B55-94AF96B7B4D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90747" y="5840873"/>
                  <a:ext cx="7963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96BF023-01D6-4EFE-B063-9397E1F009DA}"/>
                    </a:ext>
                  </a:extLst>
                </p14:cNvPr>
                <p14:cNvContentPartPr/>
                <p14:nvPr/>
              </p14:nvContentPartPr>
              <p14:xfrm>
                <a:off x="6859787" y="5864273"/>
                <a:ext cx="733680" cy="252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96BF023-01D6-4EFE-B063-9397E1F009D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50787" y="5855273"/>
                  <a:ext cx="7513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F46A301A-C7C3-497D-8DC3-FCC7605FEBBC}"/>
              </a:ext>
            </a:extLst>
          </p:cNvPr>
          <p:cNvGrpSpPr/>
          <p:nvPr/>
        </p:nvGrpSpPr>
        <p:grpSpPr>
          <a:xfrm>
            <a:off x="8101427" y="5527673"/>
            <a:ext cx="1774080" cy="642240"/>
            <a:chOff x="8101427" y="5527673"/>
            <a:chExt cx="177408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57EC1DB-178A-4665-A297-FDE07E63D61F}"/>
                    </a:ext>
                  </a:extLst>
                </p14:cNvPr>
                <p14:cNvContentPartPr/>
                <p14:nvPr/>
              </p14:nvContentPartPr>
              <p14:xfrm>
                <a:off x="8220227" y="5588153"/>
                <a:ext cx="58320" cy="470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57EC1DB-178A-4665-A297-FDE07E63D6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11227" y="5579153"/>
                  <a:ext cx="759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1BFEB6D-DE56-4041-9027-EF96A88F8BF7}"/>
                    </a:ext>
                  </a:extLst>
                </p14:cNvPr>
                <p14:cNvContentPartPr/>
                <p14:nvPr/>
              </p14:nvContentPartPr>
              <p14:xfrm>
                <a:off x="8101427" y="5527673"/>
                <a:ext cx="670680" cy="634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1BFEB6D-DE56-4041-9027-EF96A88F8BF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92427" y="5519033"/>
                  <a:ext cx="68832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4BCA813-C1EF-468F-B36C-3DBE68C6F599}"/>
                    </a:ext>
                  </a:extLst>
                </p14:cNvPr>
                <p14:cNvContentPartPr/>
                <p14:nvPr/>
              </p14:nvContentPartPr>
              <p14:xfrm>
                <a:off x="8732867" y="5859593"/>
                <a:ext cx="618480" cy="310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4BCA813-C1EF-468F-B36C-3DBE68C6F59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23867" y="5850953"/>
                  <a:ext cx="636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62995FC-354F-47E5-BAAC-F65ADC8D123D}"/>
                    </a:ext>
                  </a:extLst>
                </p14:cNvPr>
                <p14:cNvContentPartPr/>
                <p14:nvPr/>
              </p14:nvContentPartPr>
              <p14:xfrm>
                <a:off x="9458267" y="5597153"/>
                <a:ext cx="26280" cy="464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62995FC-354F-47E5-BAAC-F65ADC8D123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49267" y="5588153"/>
                  <a:ext cx="43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E02E053-49A3-4E4F-BEE2-20F35C5F2B8E}"/>
                    </a:ext>
                  </a:extLst>
                </p14:cNvPr>
                <p14:cNvContentPartPr/>
                <p14:nvPr/>
              </p14:nvContentPartPr>
              <p14:xfrm>
                <a:off x="9406427" y="5582393"/>
                <a:ext cx="469080" cy="5169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E02E053-49A3-4E4F-BEE2-20F35C5F2B8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97427" y="5573393"/>
                  <a:ext cx="486720" cy="53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04370E3E-EF7B-4D98-A62E-F97B16E332EC}"/>
              </a:ext>
            </a:extLst>
          </p:cNvPr>
          <p:cNvGrpSpPr/>
          <p:nvPr/>
        </p:nvGrpSpPr>
        <p:grpSpPr>
          <a:xfrm>
            <a:off x="10275107" y="5396993"/>
            <a:ext cx="1580400" cy="813960"/>
            <a:chOff x="10275107" y="5396993"/>
            <a:chExt cx="1580400" cy="81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64973D5-6851-42DA-8BED-5C9A7B60C612}"/>
                    </a:ext>
                  </a:extLst>
                </p14:cNvPr>
                <p14:cNvContentPartPr/>
                <p14:nvPr/>
              </p14:nvContentPartPr>
              <p14:xfrm>
                <a:off x="10275107" y="5923313"/>
                <a:ext cx="317160" cy="2437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64973D5-6851-42DA-8BED-5C9A7B60C61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66107" y="5914673"/>
                  <a:ext cx="334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AADD064-8B8F-4E9F-AABA-BBB1204C4E98}"/>
                    </a:ext>
                  </a:extLst>
                </p14:cNvPr>
                <p14:cNvContentPartPr/>
                <p14:nvPr/>
              </p14:nvContentPartPr>
              <p14:xfrm>
                <a:off x="10613507" y="5919353"/>
                <a:ext cx="144720" cy="210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AADD064-8B8F-4E9F-AABA-BBB1204C4E9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04507" y="5910353"/>
                  <a:ext cx="162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8578520-5EB9-40C9-80B9-E809A132AFFD}"/>
                    </a:ext>
                  </a:extLst>
                </p14:cNvPr>
                <p14:cNvContentPartPr/>
                <p14:nvPr/>
              </p14:nvContentPartPr>
              <p14:xfrm>
                <a:off x="10843907" y="5598593"/>
                <a:ext cx="535320" cy="612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8578520-5EB9-40C9-80B9-E809A132AFF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35267" y="5589953"/>
                  <a:ext cx="55296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804F17D-1C4F-44D4-9E08-EEB0271FA8E2}"/>
                    </a:ext>
                  </a:extLst>
                </p14:cNvPr>
                <p14:cNvContentPartPr/>
                <p14:nvPr/>
              </p14:nvContentPartPr>
              <p14:xfrm>
                <a:off x="11502347" y="5633513"/>
                <a:ext cx="23400" cy="65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804F17D-1C4F-44D4-9E08-EEB0271FA8E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493347" y="5624513"/>
                  <a:ext cx="41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A8ECFBB-2D16-406D-A4CE-9B8184F4A1ED}"/>
                    </a:ext>
                  </a:extLst>
                </p14:cNvPr>
                <p14:cNvContentPartPr/>
                <p14:nvPr/>
              </p14:nvContentPartPr>
              <p14:xfrm>
                <a:off x="11419547" y="5396993"/>
                <a:ext cx="435960" cy="7729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A8ECFBB-2D16-406D-A4CE-9B8184F4A1E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10547" y="5387993"/>
                  <a:ext cx="453600" cy="79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2200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4E4B1-A9C8-499B-807C-69F23C11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15" y="63818"/>
            <a:ext cx="9866304" cy="1133415"/>
          </a:xfrm>
        </p:spPr>
        <p:txBody>
          <a:bodyPr/>
          <a:lstStyle/>
          <a:p>
            <a:r>
              <a:rPr lang="de-DE" dirty="0"/>
              <a:t>(b) Berechnen Sie U</a:t>
            </a:r>
            <a:r>
              <a:rPr lang="de-DE" baseline="-25000" dirty="0"/>
              <a:t>DS</a:t>
            </a:r>
            <a:r>
              <a:rPr lang="de-DE" dirty="0"/>
              <a:t>, jetzt im lin. Bereich 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957622A-A8A0-421D-8BFA-56A2F1DE6CFC}"/>
              </a:ext>
            </a:extLst>
          </p:cNvPr>
          <p:cNvGrpSpPr/>
          <p:nvPr/>
        </p:nvGrpSpPr>
        <p:grpSpPr>
          <a:xfrm>
            <a:off x="1039768" y="1550213"/>
            <a:ext cx="541080" cy="537840"/>
            <a:chOff x="1018787" y="1966193"/>
            <a:chExt cx="54108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8D5FD4D-A566-4866-B3FB-AC4CB6374690}"/>
                    </a:ext>
                  </a:extLst>
                </p14:cNvPr>
                <p14:cNvContentPartPr/>
                <p14:nvPr/>
              </p14:nvContentPartPr>
              <p14:xfrm>
                <a:off x="1144427" y="1976273"/>
                <a:ext cx="60120" cy="4165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8D5FD4D-A566-4866-B3FB-AC4CB637469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5787" y="1967633"/>
                  <a:ext cx="777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59BEE34-3251-4E21-8C28-BCF8CD17F41C}"/>
                    </a:ext>
                  </a:extLst>
                </p14:cNvPr>
                <p14:cNvContentPartPr/>
                <p14:nvPr/>
              </p14:nvContentPartPr>
              <p14:xfrm>
                <a:off x="1018787" y="2383793"/>
                <a:ext cx="222480" cy="38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59BEE34-3251-4E21-8C28-BCF8CD17F4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0147" y="2375153"/>
                  <a:ext cx="240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536762B-2E9B-4EB8-A76D-5347FA2BD082}"/>
                    </a:ext>
                  </a:extLst>
                </p14:cNvPr>
                <p14:cNvContentPartPr/>
                <p14:nvPr/>
              </p14:nvContentPartPr>
              <p14:xfrm>
                <a:off x="1088627" y="1966193"/>
                <a:ext cx="210960" cy="50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536762B-2E9B-4EB8-A76D-5347FA2BD08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9627" y="1957193"/>
                  <a:ext cx="228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51439EB-AC6C-427B-9E2B-DEE2B3BE9053}"/>
                    </a:ext>
                  </a:extLst>
                </p14:cNvPr>
                <p14:cNvContentPartPr/>
                <p14:nvPr/>
              </p14:nvContentPartPr>
              <p14:xfrm>
                <a:off x="1423067" y="2286593"/>
                <a:ext cx="13680" cy="189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51439EB-AC6C-427B-9E2B-DEE2B3BE9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4067" y="2277593"/>
                  <a:ext cx="31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7D31E87-3008-4E2D-9566-BD08B07626AE}"/>
                    </a:ext>
                  </a:extLst>
                </p14:cNvPr>
                <p14:cNvContentPartPr/>
                <p14:nvPr/>
              </p14:nvContentPartPr>
              <p14:xfrm>
                <a:off x="1353947" y="2234753"/>
                <a:ext cx="205920" cy="269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7D31E87-3008-4E2D-9566-BD08B07626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5307" y="2225753"/>
                  <a:ext cx="22356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6EA42CD-97CB-4D9B-A4C0-39C84308A7C6}"/>
              </a:ext>
            </a:extLst>
          </p:cNvPr>
          <p:cNvGrpSpPr/>
          <p:nvPr/>
        </p:nvGrpSpPr>
        <p:grpSpPr>
          <a:xfrm>
            <a:off x="1903048" y="1708613"/>
            <a:ext cx="270360" cy="172080"/>
            <a:chOff x="1882067" y="2124593"/>
            <a:chExt cx="27036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85FC5E8-DE63-46AC-98E8-829E4C1C4AB9}"/>
                    </a:ext>
                  </a:extLst>
                </p14:cNvPr>
                <p14:cNvContentPartPr/>
                <p14:nvPr/>
              </p14:nvContentPartPr>
              <p14:xfrm>
                <a:off x="1882067" y="2124593"/>
                <a:ext cx="270360" cy="56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85FC5E8-DE63-46AC-98E8-829E4C1C4A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73427" y="2115953"/>
                  <a:ext cx="288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3538B56-7773-43E3-A033-29D4CC80D43A}"/>
                    </a:ext>
                  </a:extLst>
                </p14:cNvPr>
                <p14:cNvContentPartPr/>
                <p14:nvPr/>
              </p14:nvContentPartPr>
              <p14:xfrm>
                <a:off x="1891427" y="2258153"/>
                <a:ext cx="222480" cy="38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3538B56-7773-43E3-A033-29D4CC80D4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2427" y="2249153"/>
                  <a:ext cx="24012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B19D96A-0736-456B-858B-EED773BCDCAC}"/>
                  </a:ext>
                </a:extLst>
              </p14:cNvPr>
              <p14:cNvContentPartPr/>
              <p14:nvPr/>
            </p14:nvContentPartPr>
            <p14:xfrm>
              <a:off x="2675608" y="1497293"/>
              <a:ext cx="457920" cy="6627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B19D96A-0736-456B-858B-EED773BCDC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66608" y="1488293"/>
                <a:ext cx="475560" cy="68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37C87DEC-1C48-4C47-9CE9-26FB85FCA15C}"/>
              </a:ext>
            </a:extLst>
          </p:cNvPr>
          <p:cNvGrpSpPr/>
          <p:nvPr/>
        </p:nvGrpSpPr>
        <p:grpSpPr>
          <a:xfrm>
            <a:off x="3430528" y="1396853"/>
            <a:ext cx="1827360" cy="539640"/>
            <a:chOff x="3409547" y="1812833"/>
            <a:chExt cx="182736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F68A0FD-B1DD-4483-B616-06380005F21C}"/>
                    </a:ext>
                  </a:extLst>
                </p14:cNvPr>
                <p14:cNvContentPartPr/>
                <p14:nvPr/>
              </p14:nvContentPartPr>
              <p14:xfrm>
                <a:off x="3409547" y="1812833"/>
                <a:ext cx="121680" cy="539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F68A0FD-B1DD-4483-B616-06380005F2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00547" y="1803833"/>
                  <a:ext cx="1393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6318198-61A6-4B66-A294-3B7F7F870E7C}"/>
                    </a:ext>
                  </a:extLst>
                </p14:cNvPr>
                <p14:cNvContentPartPr/>
                <p14:nvPr/>
              </p14:nvContentPartPr>
              <p14:xfrm>
                <a:off x="3770987" y="1872233"/>
                <a:ext cx="278640" cy="327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6318198-61A6-4B66-A294-3B7F7F870E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62347" y="1863593"/>
                  <a:ext cx="2962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C2D2FE2-026E-44E4-BF39-6DC3FB7089DB}"/>
                    </a:ext>
                  </a:extLst>
                </p14:cNvPr>
                <p14:cNvContentPartPr/>
                <p14:nvPr/>
              </p14:nvContentPartPr>
              <p14:xfrm>
                <a:off x="4167347" y="2078153"/>
                <a:ext cx="153000" cy="212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C2D2FE2-026E-44E4-BF39-6DC3FB7089D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58707" y="2069513"/>
                  <a:ext cx="170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9440312-DF96-4911-BD7D-6D1657E1CF5A}"/>
                    </a:ext>
                  </a:extLst>
                </p14:cNvPr>
                <p14:cNvContentPartPr/>
                <p14:nvPr/>
              </p14:nvContentPartPr>
              <p14:xfrm>
                <a:off x="4395587" y="2075993"/>
                <a:ext cx="153360" cy="239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9440312-DF96-4911-BD7D-6D1657E1CF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86947" y="2067353"/>
                  <a:ext cx="171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FE1D2A9-B486-4466-A69A-79A9DB40BD21}"/>
                    </a:ext>
                  </a:extLst>
                </p14:cNvPr>
                <p14:cNvContentPartPr/>
                <p14:nvPr/>
              </p14:nvContentPartPr>
              <p14:xfrm>
                <a:off x="4664867" y="2136473"/>
                <a:ext cx="364680" cy="177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FE1D2A9-B486-4466-A69A-79A9DB40BD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56227" y="2127833"/>
                  <a:ext cx="382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D2D4B9F-63C8-4280-97A0-915B12ED24C9}"/>
                    </a:ext>
                  </a:extLst>
                </p14:cNvPr>
                <p14:cNvContentPartPr/>
                <p14:nvPr/>
              </p14:nvContentPartPr>
              <p14:xfrm>
                <a:off x="5052587" y="1812833"/>
                <a:ext cx="184320" cy="510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D2D4B9F-63C8-4280-97A0-915B12ED24C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43587" y="1803833"/>
                  <a:ext cx="201960" cy="52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94C361E-B4F9-4F3D-9999-DD7418672677}"/>
                  </a:ext>
                </a:extLst>
              </p14:cNvPr>
              <p14:cNvContentPartPr/>
              <p14:nvPr/>
            </p14:nvContentPartPr>
            <p14:xfrm>
              <a:off x="5731648" y="1509173"/>
              <a:ext cx="302040" cy="648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94C361E-B4F9-4F3D-9999-DD741867267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22648" y="1500173"/>
                <a:ext cx="31968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4E423A1-70E9-4BD5-9DCF-8506A15EB9BA}"/>
              </a:ext>
            </a:extLst>
          </p:cNvPr>
          <p:cNvGrpSpPr/>
          <p:nvPr/>
        </p:nvGrpSpPr>
        <p:grpSpPr>
          <a:xfrm>
            <a:off x="6310888" y="1100573"/>
            <a:ext cx="1311840" cy="762840"/>
            <a:chOff x="6289907" y="1516553"/>
            <a:chExt cx="1311840" cy="76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A03884F-40A7-48E7-9602-B5C9B5DD89F5}"/>
                    </a:ext>
                  </a:extLst>
                </p14:cNvPr>
                <p14:cNvContentPartPr/>
                <p14:nvPr/>
              </p14:nvContentPartPr>
              <p14:xfrm>
                <a:off x="6325547" y="1516553"/>
                <a:ext cx="230400" cy="252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A03884F-40A7-48E7-9602-B5C9B5DD89F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16547" y="1507553"/>
                  <a:ext cx="248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5FEA4CD-E3A6-4806-B181-D975A74CB13F}"/>
                    </a:ext>
                  </a:extLst>
                </p14:cNvPr>
                <p14:cNvContentPartPr/>
                <p14:nvPr/>
              </p14:nvContentPartPr>
              <p14:xfrm>
                <a:off x="6295307" y="1826513"/>
                <a:ext cx="171720" cy="29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5FEA4CD-E3A6-4806-B181-D975A74CB1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86667" y="1817873"/>
                  <a:ext cx="189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66FF3AE-DCEA-4556-A24A-6776436E30E5}"/>
                    </a:ext>
                  </a:extLst>
                </p14:cNvPr>
                <p14:cNvContentPartPr/>
                <p14:nvPr/>
              </p14:nvContentPartPr>
              <p14:xfrm>
                <a:off x="6289907" y="1987073"/>
                <a:ext cx="172440" cy="221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66FF3AE-DCEA-4556-A24A-6776436E30E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81267" y="1978073"/>
                  <a:ext cx="190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261D409-C14D-4215-AFD7-24FA9F4CB523}"/>
                    </a:ext>
                  </a:extLst>
                </p14:cNvPr>
                <p14:cNvContentPartPr/>
                <p14:nvPr/>
              </p14:nvContentPartPr>
              <p14:xfrm>
                <a:off x="6669707" y="1717793"/>
                <a:ext cx="241200" cy="311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261D409-C14D-4215-AFD7-24FA9F4CB52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60707" y="1708793"/>
                  <a:ext cx="2588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A438B8E-7405-4E9F-BDC7-BD25E7421544}"/>
                    </a:ext>
                  </a:extLst>
                </p14:cNvPr>
                <p14:cNvContentPartPr/>
                <p14:nvPr/>
              </p14:nvContentPartPr>
              <p14:xfrm>
                <a:off x="7017467" y="1903193"/>
                <a:ext cx="177840" cy="249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A438B8E-7405-4E9F-BDC7-BD25E74215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08467" y="1894553"/>
                  <a:ext cx="195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63911F0-963E-4D54-8C17-E1A496A57F75}"/>
                    </a:ext>
                  </a:extLst>
                </p14:cNvPr>
                <p14:cNvContentPartPr/>
                <p14:nvPr/>
              </p14:nvContentPartPr>
              <p14:xfrm>
                <a:off x="7214747" y="1932713"/>
                <a:ext cx="185760" cy="233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63911F0-963E-4D54-8C17-E1A496A57F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06107" y="1924073"/>
                  <a:ext cx="203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36D9915-4D20-4776-9AB0-40C6ACC53463}"/>
                    </a:ext>
                  </a:extLst>
                </p14:cNvPr>
                <p14:cNvContentPartPr/>
                <p14:nvPr/>
              </p14:nvContentPartPr>
              <p14:xfrm>
                <a:off x="7494467" y="1560113"/>
                <a:ext cx="107280" cy="719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36D9915-4D20-4776-9AB0-40C6ACC534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85467" y="1551473"/>
                  <a:ext cx="124920" cy="73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63055BF-E508-419F-89F1-5BBEC8B43419}"/>
              </a:ext>
            </a:extLst>
          </p:cNvPr>
          <p:cNvGrpSpPr/>
          <p:nvPr/>
        </p:nvGrpSpPr>
        <p:grpSpPr>
          <a:xfrm>
            <a:off x="7967248" y="1324493"/>
            <a:ext cx="916560" cy="505080"/>
            <a:chOff x="7946267" y="1740473"/>
            <a:chExt cx="91656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A43C39D-8AC9-4AE2-8618-96321DF91DA1}"/>
                    </a:ext>
                  </a:extLst>
                </p14:cNvPr>
                <p14:cNvContentPartPr/>
                <p14:nvPr/>
              </p14:nvContentPartPr>
              <p14:xfrm>
                <a:off x="7946267" y="1740473"/>
                <a:ext cx="298080" cy="388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A43C39D-8AC9-4AE2-8618-96321DF91DA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37627" y="1731473"/>
                  <a:ext cx="3157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A8ECFDD-5F1E-4347-ACC1-8BCB1065FBE1}"/>
                    </a:ext>
                  </a:extLst>
                </p14:cNvPr>
                <p14:cNvContentPartPr/>
                <p14:nvPr/>
              </p14:nvContentPartPr>
              <p14:xfrm>
                <a:off x="8346947" y="1989953"/>
                <a:ext cx="232560" cy="211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A8ECFDD-5F1E-4347-ACC1-8BCB1065FBE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38307" y="1980953"/>
                  <a:ext cx="250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8414AA0-B593-46AD-AB8F-6A8E03C726B2}"/>
                    </a:ext>
                  </a:extLst>
                </p14:cNvPr>
                <p14:cNvContentPartPr/>
                <p14:nvPr/>
              </p14:nvContentPartPr>
              <p14:xfrm>
                <a:off x="8641787" y="1971233"/>
                <a:ext cx="221040" cy="274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8414AA0-B593-46AD-AB8F-6A8E03C726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33147" y="1962233"/>
                  <a:ext cx="23868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BCB2A42-BE06-457F-86AA-0C59A8E4BC06}"/>
              </a:ext>
            </a:extLst>
          </p:cNvPr>
          <p:cNvGrpSpPr/>
          <p:nvPr/>
        </p:nvGrpSpPr>
        <p:grpSpPr>
          <a:xfrm>
            <a:off x="1062155" y="2639618"/>
            <a:ext cx="682560" cy="216720"/>
            <a:chOff x="1057667" y="3324473"/>
            <a:chExt cx="6825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E9A374C-ACD6-4772-87BA-BCA725EF808F}"/>
                    </a:ext>
                  </a:extLst>
                </p14:cNvPr>
                <p14:cNvContentPartPr/>
                <p14:nvPr/>
              </p14:nvContentPartPr>
              <p14:xfrm>
                <a:off x="1057667" y="3333113"/>
                <a:ext cx="429120" cy="105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E9A374C-ACD6-4772-87BA-BCA725EF80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9027" y="3324113"/>
                  <a:ext cx="446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7DC7972-F91E-4856-A89E-753E4D0DEBF3}"/>
                    </a:ext>
                  </a:extLst>
                </p14:cNvPr>
                <p14:cNvContentPartPr/>
                <p14:nvPr/>
              </p14:nvContentPartPr>
              <p14:xfrm>
                <a:off x="1524947" y="3324473"/>
                <a:ext cx="215280" cy="216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7DC7972-F91E-4856-A89E-753E4D0DEBF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15947" y="3315473"/>
                  <a:ext cx="23292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8A00ED4-9EA1-47CC-9EE0-C2EC617F4954}"/>
              </a:ext>
            </a:extLst>
          </p:cNvPr>
          <p:cNvGrpSpPr/>
          <p:nvPr/>
        </p:nvGrpSpPr>
        <p:grpSpPr>
          <a:xfrm>
            <a:off x="2112275" y="2319938"/>
            <a:ext cx="865440" cy="721800"/>
            <a:chOff x="2107787" y="3004793"/>
            <a:chExt cx="86544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B9B7F18-E003-47B0-9B44-8ABC0BE3AC5D}"/>
                    </a:ext>
                  </a:extLst>
                </p14:cNvPr>
                <p14:cNvContentPartPr/>
                <p14:nvPr/>
              </p14:nvContentPartPr>
              <p14:xfrm>
                <a:off x="2107787" y="3258233"/>
                <a:ext cx="298440" cy="344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B9B7F18-E003-47B0-9B44-8ABC0BE3AC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99147" y="3249233"/>
                  <a:ext cx="3160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F937212-2194-4C2A-922A-0E83654FA2D3}"/>
                    </a:ext>
                  </a:extLst>
                </p14:cNvPr>
                <p14:cNvContentPartPr/>
                <p14:nvPr/>
              </p14:nvContentPartPr>
              <p14:xfrm>
                <a:off x="2420267" y="3480713"/>
                <a:ext cx="248400" cy="245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F937212-2194-4C2A-922A-0E83654FA2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11627" y="3471713"/>
                  <a:ext cx="266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D9452B0-6EC6-415B-8FC8-431E075F4ED1}"/>
                    </a:ext>
                  </a:extLst>
                </p14:cNvPr>
                <p14:cNvContentPartPr/>
                <p14:nvPr/>
              </p14:nvContentPartPr>
              <p14:xfrm>
                <a:off x="2725907" y="3451193"/>
                <a:ext cx="247320" cy="227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D9452B0-6EC6-415B-8FC8-431E075F4E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17267" y="3442193"/>
                  <a:ext cx="264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E63E08C-82A0-4A21-BBB2-AED6CA1D3DFB}"/>
                    </a:ext>
                  </a:extLst>
                </p14:cNvPr>
                <p14:cNvContentPartPr/>
                <p14:nvPr/>
              </p14:nvContentPartPr>
              <p14:xfrm>
                <a:off x="2586947" y="3004793"/>
                <a:ext cx="180360" cy="233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E63E08C-82A0-4A21-BBB2-AED6CA1D3D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78307" y="2996153"/>
                  <a:ext cx="19800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3CC0EE7A-0356-4891-A1CE-C0EABBF958BB}"/>
                  </a:ext>
                </a:extLst>
              </p14:cNvPr>
              <p14:cNvContentPartPr/>
              <p14:nvPr/>
            </p14:nvContentPartPr>
            <p14:xfrm>
              <a:off x="3291635" y="2690738"/>
              <a:ext cx="275040" cy="180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3CC0EE7A-0356-4891-A1CE-C0EABBF958B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82647" y="2681914"/>
                <a:ext cx="292657" cy="3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14A33AA-F402-4720-93F2-C284A646C01F}"/>
                  </a:ext>
                </a:extLst>
              </p14:cNvPr>
              <p14:cNvContentPartPr/>
              <p14:nvPr/>
            </p14:nvContentPartPr>
            <p14:xfrm>
              <a:off x="7757075" y="2570138"/>
              <a:ext cx="263520" cy="644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14A33AA-F402-4720-93F2-C284A646C01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48087" y="2561087"/>
                <a:ext cx="281136" cy="82179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F88B977A-951F-4D06-ACCA-6FC43BD567C3}"/>
              </a:ext>
            </a:extLst>
          </p:cNvPr>
          <p:cNvGrpSpPr/>
          <p:nvPr/>
        </p:nvGrpSpPr>
        <p:grpSpPr>
          <a:xfrm>
            <a:off x="3958715" y="2364578"/>
            <a:ext cx="3300120" cy="597960"/>
            <a:chOff x="3954227" y="3049433"/>
            <a:chExt cx="330012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E7560C5-0E59-4F79-94DD-68BA74E87AF9}"/>
                    </a:ext>
                  </a:extLst>
                </p14:cNvPr>
                <p14:cNvContentPartPr/>
                <p14:nvPr/>
              </p14:nvContentPartPr>
              <p14:xfrm>
                <a:off x="3954227" y="3085793"/>
                <a:ext cx="304200" cy="502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E7560C5-0E59-4F79-94DD-68BA74E87A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45587" y="3077153"/>
                  <a:ext cx="32184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491B3E6-3D79-4CC7-92CC-2297C11D9DF1}"/>
                    </a:ext>
                  </a:extLst>
                </p14:cNvPr>
                <p14:cNvContentPartPr/>
                <p14:nvPr/>
              </p14:nvContentPartPr>
              <p14:xfrm>
                <a:off x="4508987" y="3089753"/>
                <a:ext cx="287640" cy="385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491B3E6-3D79-4CC7-92CC-2297C11D9D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00347" y="3080753"/>
                  <a:ext cx="3052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AC0E8BE-B228-467B-8D06-19118A498097}"/>
                    </a:ext>
                  </a:extLst>
                </p14:cNvPr>
                <p14:cNvContentPartPr/>
                <p14:nvPr/>
              </p14:nvContentPartPr>
              <p14:xfrm>
                <a:off x="4836587" y="3323753"/>
                <a:ext cx="203040" cy="261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AC0E8BE-B228-467B-8D06-19118A4980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27947" y="3315113"/>
                  <a:ext cx="220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B73B1E5-7263-4594-853C-15B4127A0A42}"/>
                    </a:ext>
                  </a:extLst>
                </p14:cNvPr>
                <p14:cNvContentPartPr/>
                <p14:nvPr/>
              </p14:nvContentPartPr>
              <p14:xfrm>
                <a:off x="5144027" y="3331313"/>
                <a:ext cx="175680" cy="233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B73B1E5-7263-4594-853C-15B4127A0A4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35387" y="3322673"/>
                  <a:ext cx="193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627ACD9-CFE9-4B99-A26D-DD258E91F900}"/>
                    </a:ext>
                  </a:extLst>
                </p14:cNvPr>
                <p14:cNvContentPartPr/>
                <p14:nvPr/>
              </p14:nvContentPartPr>
              <p14:xfrm>
                <a:off x="5388107" y="3368753"/>
                <a:ext cx="377280" cy="2786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627ACD9-CFE9-4B99-A26D-DD258E91F90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79107" y="3359753"/>
                  <a:ext cx="394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56B700F-19C9-4750-A5DA-74D552EF63B0}"/>
                    </a:ext>
                  </a:extLst>
                </p14:cNvPr>
                <p14:cNvContentPartPr/>
                <p14:nvPr/>
              </p14:nvContentPartPr>
              <p14:xfrm>
                <a:off x="5747747" y="3172913"/>
                <a:ext cx="145440" cy="472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56B700F-19C9-4750-A5DA-74D552EF63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39107" y="3163913"/>
                  <a:ext cx="1630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98C79D3-18E7-4998-BA8A-117174C0F6BA}"/>
                    </a:ext>
                  </a:extLst>
                </p14:cNvPr>
                <p14:cNvContentPartPr/>
                <p14:nvPr/>
              </p14:nvContentPartPr>
              <p14:xfrm>
                <a:off x="6336707" y="3049433"/>
                <a:ext cx="284760" cy="402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98C79D3-18E7-4998-BA8A-117174C0F6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27707" y="3040793"/>
                  <a:ext cx="3024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96804FB-94EA-4DC6-B252-404AE8729A09}"/>
                    </a:ext>
                  </a:extLst>
                </p14:cNvPr>
                <p14:cNvContentPartPr/>
                <p14:nvPr/>
              </p14:nvContentPartPr>
              <p14:xfrm>
                <a:off x="6734147" y="3327353"/>
                <a:ext cx="171360" cy="258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96804FB-94EA-4DC6-B252-404AE8729A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25507" y="3318353"/>
                  <a:ext cx="1890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EE4DCC6-B635-43A7-8D8F-ED6FB8B0EE26}"/>
                    </a:ext>
                  </a:extLst>
                </p14:cNvPr>
                <p14:cNvContentPartPr/>
                <p14:nvPr/>
              </p14:nvContentPartPr>
              <p14:xfrm>
                <a:off x="7012067" y="3358673"/>
                <a:ext cx="242280" cy="270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EE4DCC6-B635-43A7-8D8F-ED6FB8B0EE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03067" y="3349673"/>
                  <a:ext cx="259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AAC6626-FD28-44E3-8EBC-E517FD123847}"/>
                    </a:ext>
                  </a:extLst>
                </p14:cNvPr>
                <p14:cNvContentPartPr/>
                <p14:nvPr/>
              </p14:nvContentPartPr>
              <p14:xfrm>
                <a:off x="6053387" y="3270833"/>
                <a:ext cx="107640" cy="34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AAC6626-FD28-44E3-8EBC-E517FD12384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44747" y="3262193"/>
                  <a:ext cx="125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A3E9DF7-1B0F-4BC4-A209-1C1389F79752}"/>
                    </a:ext>
                  </a:extLst>
                </p14:cNvPr>
                <p14:cNvContentPartPr/>
                <p14:nvPr/>
              </p14:nvContentPartPr>
              <p14:xfrm>
                <a:off x="6118907" y="3280553"/>
                <a:ext cx="58320" cy="44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A3E9DF7-1B0F-4BC4-A209-1C1389F7975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10267" y="3271553"/>
                  <a:ext cx="7596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671D40E6-866E-4D24-8570-4AAD1EA670ED}"/>
              </a:ext>
            </a:extLst>
          </p:cNvPr>
          <p:cNvGrpSpPr/>
          <p:nvPr/>
        </p:nvGrpSpPr>
        <p:grpSpPr>
          <a:xfrm>
            <a:off x="8479235" y="2012858"/>
            <a:ext cx="2619000" cy="1283040"/>
            <a:chOff x="8474747" y="2697713"/>
            <a:chExt cx="2619000" cy="12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237290B-6AA3-486F-B73B-9C776F683150}"/>
                    </a:ext>
                  </a:extLst>
                </p14:cNvPr>
                <p14:cNvContentPartPr/>
                <p14:nvPr/>
              </p14:nvContentPartPr>
              <p14:xfrm>
                <a:off x="8596787" y="2797433"/>
                <a:ext cx="312480" cy="343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237290B-6AA3-486F-B73B-9C776F6831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88147" y="2788793"/>
                  <a:ext cx="3301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00267AA-2347-41E7-B376-94929DFE5205}"/>
                    </a:ext>
                  </a:extLst>
                </p14:cNvPr>
                <p14:cNvContentPartPr/>
                <p14:nvPr/>
              </p14:nvContentPartPr>
              <p14:xfrm>
                <a:off x="9208067" y="2799593"/>
                <a:ext cx="47160" cy="27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00267AA-2347-41E7-B376-94929DFE520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99067" y="2790593"/>
                  <a:ext cx="648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1B58F7D-9E6A-4DA0-9371-F9FDE5BEAF8F}"/>
                    </a:ext>
                  </a:extLst>
                </p14:cNvPr>
                <p14:cNvContentPartPr/>
                <p14:nvPr/>
              </p14:nvContentPartPr>
              <p14:xfrm>
                <a:off x="9099347" y="3029633"/>
                <a:ext cx="192240" cy="29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1B58F7D-9E6A-4DA0-9371-F9FDE5BEAF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90347" y="3020993"/>
                  <a:ext cx="209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1BF1FE4-EE77-4EF5-9284-EDE17C110E49}"/>
                    </a:ext>
                  </a:extLst>
                </p14:cNvPr>
                <p14:cNvContentPartPr/>
                <p14:nvPr/>
              </p14:nvContentPartPr>
              <p14:xfrm>
                <a:off x="9128507" y="2697713"/>
                <a:ext cx="226800" cy="78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1BF1FE4-EE77-4EF5-9284-EDE17C110E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19867" y="2689073"/>
                  <a:ext cx="244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E9D8CB9-A531-4D3E-8E1A-6A91008D8932}"/>
                    </a:ext>
                  </a:extLst>
                </p14:cNvPr>
                <p14:cNvContentPartPr/>
                <p14:nvPr/>
              </p14:nvContentPartPr>
              <p14:xfrm>
                <a:off x="9403907" y="2899313"/>
                <a:ext cx="255960" cy="231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E9D8CB9-A531-4D3E-8E1A-6A91008D89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94907" y="2890673"/>
                  <a:ext cx="273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6CB7CD1-1B21-43D4-A9E3-481A33119734}"/>
                    </a:ext>
                  </a:extLst>
                </p14:cNvPr>
                <p14:cNvContentPartPr/>
                <p14:nvPr/>
              </p14:nvContentPartPr>
              <p14:xfrm>
                <a:off x="8474747" y="3304673"/>
                <a:ext cx="1483200" cy="48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6CB7CD1-1B21-43D4-A9E3-481A331197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65747" y="3296033"/>
                  <a:ext cx="1500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1AA1715-0ECA-4C10-95BB-19F10601F1F8}"/>
                    </a:ext>
                  </a:extLst>
                </p14:cNvPr>
                <p14:cNvContentPartPr/>
                <p14:nvPr/>
              </p14:nvContentPartPr>
              <p14:xfrm>
                <a:off x="8851667" y="3536513"/>
                <a:ext cx="459720" cy="444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1AA1715-0ECA-4C10-95BB-19F10601F1F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43027" y="3527873"/>
                  <a:ext cx="4773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ACAC45D-BBF7-4B47-8B70-5C42D0461027}"/>
                    </a:ext>
                  </a:extLst>
                </p14:cNvPr>
                <p14:cNvContentPartPr/>
                <p14:nvPr/>
              </p14:nvContentPartPr>
              <p14:xfrm>
                <a:off x="10312547" y="3232673"/>
                <a:ext cx="341640" cy="37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ACAC45D-BBF7-4B47-8B70-5C42D04610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03547" y="3223673"/>
                  <a:ext cx="359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28BA600-C18D-4FA9-ADBC-53C94DA1AC20}"/>
                    </a:ext>
                  </a:extLst>
                </p14:cNvPr>
                <p14:cNvContentPartPr/>
                <p14:nvPr/>
              </p14:nvContentPartPr>
              <p14:xfrm>
                <a:off x="10173587" y="3364433"/>
                <a:ext cx="304200" cy="37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28BA600-C18D-4FA9-ADBC-53C94DA1AC2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64587" y="3355433"/>
                  <a:ext cx="321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BC2510C-DB8D-403E-AABE-B9D86D325119}"/>
                    </a:ext>
                  </a:extLst>
                </p14:cNvPr>
                <p14:cNvContentPartPr/>
                <p14:nvPr/>
              </p14:nvContentPartPr>
              <p14:xfrm>
                <a:off x="10794227" y="3149873"/>
                <a:ext cx="299520" cy="3506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BC2510C-DB8D-403E-AABE-B9D86D3251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785227" y="3140873"/>
                  <a:ext cx="31716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8B1A07E8-0D79-4C3B-976D-98FD023A4B1F}"/>
              </a:ext>
            </a:extLst>
          </p:cNvPr>
          <p:cNvGrpSpPr/>
          <p:nvPr/>
        </p:nvGrpSpPr>
        <p:grpSpPr>
          <a:xfrm>
            <a:off x="2122355" y="3642263"/>
            <a:ext cx="1392840" cy="707760"/>
            <a:chOff x="1333067" y="4634513"/>
            <a:chExt cx="139284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B727841-F621-4689-BEE0-718CC4A6C942}"/>
                    </a:ext>
                  </a:extLst>
                </p14:cNvPr>
                <p14:cNvContentPartPr/>
                <p14:nvPr/>
              </p14:nvContentPartPr>
              <p14:xfrm>
                <a:off x="1333067" y="4634513"/>
                <a:ext cx="333720" cy="437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B727841-F621-4689-BEE0-718CC4A6C94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24427" y="4625513"/>
                  <a:ext cx="3513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C669319-9533-45D1-AC3C-9DBF58DFD671}"/>
                    </a:ext>
                  </a:extLst>
                </p14:cNvPr>
                <p14:cNvContentPartPr/>
                <p14:nvPr/>
              </p14:nvContentPartPr>
              <p14:xfrm>
                <a:off x="1739867" y="4894793"/>
                <a:ext cx="218160" cy="329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C669319-9533-45D1-AC3C-9DBF58DFD67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731227" y="4886153"/>
                  <a:ext cx="2358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DDCFFD7-3395-4F41-BE24-E67915AD1357}"/>
                    </a:ext>
                  </a:extLst>
                </p14:cNvPr>
                <p14:cNvContentPartPr/>
                <p14:nvPr/>
              </p14:nvContentPartPr>
              <p14:xfrm>
                <a:off x="2018147" y="4903793"/>
                <a:ext cx="177120" cy="306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DDCFFD7-3395-4F41-BE24-E67915AD135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09507" y="4895153"/>
                  <a:ext cx="1947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89880B5-E4AC-4454-BBCA-E1CB19BF4623}"/>
                    </a:ext>
                  </a:extLst>
                </p14:cNvPr>
                <p14:cNvContentPartPr/>
                <p14:nvPr/>
              </p14:nvContentPartPr>
              <p14:xfrm>
                <a:off x="2302547" y="5144993"/>
                <a:ext cx="117720" cy="146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89880B5-E4AC-4454-BBCA-E1CB19BF46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93907" y="5135993"/>
                  <a:ext cx="135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9CCB0D6-E977-4EAD-B247-9DB32674B6EA}"/>
                    </a:ext>
                  </a:extLst>
                </p14:cNvPr>
                <p14:cNvContentPartPr/>
                <p14:nvPr/>
              </p14:nvContentPartPr>
              <p14:xfrm>
                <a:off x="2459507" y="5237513"/>
                <a:ext cx="41400" cy="104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9CCB0D6-E977-4EAD-B247-9DB32674B6E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50867" y="5228513"/>
                  <a:ext cx="59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3339956-0785-45CC-81ED-FAE1EC824F4E}"/>
                    </a:ext>
                  </a:extLst>
                </p14:cNvPr>
                <p14:cNvContentPartPr/>
                <p14:nvPr/>
              </p14:nvContentPartPr>
              <p14:xfrm>
                <a:off x="2572547" y="5125193"/>
                <a:ext cx="153360" cy="200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3339956-0785-45CC-81ED-FAE1EC824F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63547" y="5116193"/>
                  <a:ext cx="1710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BD975B17-9829-462F-8C17-FFD60D66553A}"/>
              </a:ext>
            </a:extLst>
          </p:cNvPr>
          <p:cNvGrpSpPr/>
          <p:nvPr/>
        </p:nvGrpSpPr>
        <p:grpSpPr>
          <a:xfrm>
            <a:off x="3863315" y="3888863"/>
            <a:ext cx="270360" cy="132480"/>
            <a:chOff x="3074027" y="4881113"/>
            <a:chExt cx="27036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8EA506A-721D-4A79-97E9-606A6745D5FD}"/>
                    </a:ext>
                  </a:extLst>
                </p14:cNvPr>
                <p14:cNvContentPartPr/>
                <p14:nvPr/>
              </p14:nvContentPartPr>
              <p14:xfrm>
                <a:off x="3074027" y="4881113"/>
                <a:ext cx="270360" cy="41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8EA506A-721D-4A79-97E9-606A6745D5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65387" y="4872113"/>
                  <a:ext cx="288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ADA14E9-A615-459C-A4FB-62DB1FED5641}"/>
                    </a:ext>
                  </a:extLst>
                </p14:cNvPr>
                <p14:cNvContentPartPr/>
                <p14:nvPr/>
              </p14:nvContentPartPr>
              <p14:xfrm>
                <a:off x="3087707" y="4997033"/>
                <a:ext cx="210960" cy="16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ADA14E9-A615-459C-A4FB-62DB1FED56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079067" y="4988033"/>
                  <a:ext cx="2286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399EF7F4-3576-4388-B816-60A7829A8C07}"/>
              </a:ext>
            </a:extLst>
          </p:cNvPr>
          <p:cNvGrpSpPr/>
          <p:nvPr/>
        </p:nvGrpSpPr>
        <p:grpSpPr>
          <a:xfrm>
            <a:off x="4838555" y="3695903"/>
            <a:ext cx="1366560" cy="461160"/>
            <a:chOff x="4049267" y="4688153"/>
            <a:chExt cx="136656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23EA890-037B-4B49-8DC4-38079FC15809}"/>
                    </a:ext>
                  </a:extLst>
                </p14:cNvPr>
                <p14:cNvContentPartPr/>
                <p14:nvPr/>
              </p14:nvContentPartPr>
              <p14:xfrm>
                <a:off x="4049267" y="4737473"/>
                <a:ext cx="295920" cy="339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23EA890-037B-4B49-8DC4-38079FC1580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40627" y="4728833"/>
                  <a:ext cx="3135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C511100-F5D6-4403-9894-19CE10C2DC73}"/>
                    </a:ext>
                  </a:extLst>
                </p14:cNvPr>
                <p14:cNvContentPartPr/>
                <p14:nvPr/>
              </p14:nvContentPartPr>
              <p14:xfrm>
                <a:off x="4415387" y="4909913"/>
                <a:ext cx="196920" cy="239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C511100-F5D6-4403-9894-19CE10C2DC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06747" y="4901273"/>
                  <a:ext cx="214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8590001-6D9F-4199-BB87-8A353946A62F}"/>
                    </a:ext>
                  </a:extLst>
                </p14:cNvPr>
                <p14:cNvContentPartPr/>
                <p14:nvPr/>
              </p14:nvContentPartPr>
              <p14:xfrm>
                <a:off x="4648667" y="4892633"/>
                <a:ext cx="145440" cy="217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8590001-6D9F-4199-BB87-8A353946A6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40027" y="4883993"/>
                  <a:ext cx="163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9CA1465-146B-4453-8034-13406CAE31A8}"/>
                    </a:ext>
                  </a:extLst>
                </p14:cNvPr>
                <p14:cNvContentPartPr/>
                <p14:nvPr/>
              </p14:nvContentPartPr>
              <p14:xfrm>
                <a:off x="4839107" y="4966073"/>
                <a:ext cx="306720" cy="169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9CA1465-146B-4453-8034-13406CAE31A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30467" y="4957433"/>
                  <a:ext cx="324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14E7B0C-E979-41F5-A303-B0B9682358F7}"/>
                    </a:ext>
                  </a:extLst>
                </p14:cNvPr>
                <p14:cNvContentPartPr/>
                <p14:nvPr/>
              </p14:nvContentPartPr>
              <p14:xfrm>
                <a:off x="5199467" y="4688153"/>
                <a:ext cx="216360" cy="460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14E7B0C-E979-41F5-A303-B0B9682358F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90827" y="4679153"/>
                  <a:ext cx="234000" cy="47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A29C0009-680F-4DF2-B487-68FED85D7F9E}"/>
              </a:ext>
            </a:extLst>
          </p:cNvPr>
          <p:cNvGrpSpPr/>
          <p:nvPr/>
        </p:nvGrpSpPr>
        <p:grpSpPr>
          <a:xfrm>
            <a:off x="6564035" y="3620663"/>
            <a:ext cx="235800" cy="413640"/>
            <a:chOff x="5774747" y="4612913"/>
            <a:chExt cx="23580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1CF09D0-A756-4629-9868-AF46824C6537}"/>
                    </a:ext>
                  </a:extLst>
                </p14:cNvPr>
                <p14:cNvContentPartPr/>
                <p14:nvPr/>
              </p14:nvContentPartPr>
              <p14:xfrm>
                <a:off x="5774747" y="4743953"/>
                <a:ext cx="208080" cy="35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1CF09D0-A756-4629-9868-AF46824C653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65747" y="4734953"/>
                  <a:ext cx="22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1E0F71A-CD2C-4FA5-99F4-1967C63C8CB8}"/>
                    </a:ext>
                  </a:extLst>
                </p14:cNvPr>
                <p14:cNvContentPartPr/>
                <p14:nvPr/>
              </p14:nvContentPartPr>
              <p14:xfrm>
                <a:off x="5890307" y="4612913"/>
                <a:ext cx="44280" cy="336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1E0F71A-CD2C-4FA5-99F4-1967C63C8C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81307" y="4603913"/>
                  <a:ext cx="619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0A46FE7-FC0B-4BFA-91F1-07F5A463F4E2}"/>
                    </a:ext>
                  </a:extLst>
                </p14:cNvPr>
                <p14:cNvContentPartPr/>
                <p14:nvPr/>
              </p14:nvContentPartPr>
              <p14:xfrm>
                <a:off x="5783747" y="5003153"/>
                <a:ext cx="226800" cy="23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0A46FE7-FC0B-4BFA-91F1-07F5A463F4E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74747" y="4994513"/>
                  <a:ext cx="2444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EB399637-9849-4C71-A284-D660800CFF85}"/>
                  </a:ext>
                </a:extLst>
              </p14:cNvPr>
              <p14:cNvContentPartPr/>
              <p14:nvPr/>
            </p14:nvContentPartPr>
            <p14:xfrm>
              <a:off x="7166675" y="3435263"/>
              <a:ext cx="2689200" cy="7869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EB399637-9849-4C71-A284-D660800CFF8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157675" y="3426263"/>
                <a:ext cx="2706840" cy="80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BF07531B-9376-4F75-9FAD-1B0794026C63}"/>
                  </a:ext>
                </a:extLst>
              </p14:cNvPr>
              <p14:cNvContentPartPr/>
              <p14:nvPr/>
            </p14:nvContentPartPr>
            <p14:xfrm>
              <a:off x="7552235" y="3773303"/>
              <a:ext cx="244080" cy="3268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BF07531B-9376-4F75-9FAD-1B0794026C6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43235" y="3764313"/>
                <a:ext cx="261720" cy="344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D98EEAEF-7FCB-4DEA-BECA-6419993A64CD}"/>
                  </a:ext>
                </a:extLst>
              </p14:cNvPr>
              <p14:cNvContentPartPr/>
              <p14:nvPr/>
            </p14:nvContentPartPr>
            <p14:xfrm>
              <a:off x="7811795" y="3929183"/>
              <a:ext cx="165600" cy="2721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D98EEAEF-7FCB-4DEA-BECA-6419993A64C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802815" y="3920183"/>
                <a:ext cx="183202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B9C68E9-D8E5-4A60-9CCC-0D9A633450C2}"/>
                  </a:ext>
                </a:extLst>
              </p14:cNvPr>
              <p14:cNvContentPartPr/>
              <p14:nvPr/>
            </p14:nvContentPartPr>
            <p14:xfrm>
              <a:off x="8049755" y="3980663"/>
              <a:ext cx="104400" cy="2296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B9C68E9-D8E5-4A60-9CCC-0D9A633450C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040755" y="3971677"/>
                <a:ext cx="122040" cy="247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7929BE37-9791-4555-A074-75DB6AF0CD2C}"/>
                  </a:ext>
                </a:extLst>
              </p14:cNvPr>
              <p14:cNvContentPartPr/>
              <p14:nvPr/>
            </p14:nvContentPartPr>
            <p14:xfrm>
              <a:off x="8240555" y="4068863"/>
              <a:ext cx="238680" cy="1933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7929BE37-9791-4555-A074-75DB6AF0CD2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231555" y="4059863"/>
                <a:ext cx="2563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6CF0BA6-DAAC-4E82-9E25-851884844BC9}"/>
                  </a:ext>
                </a:extLst>
              </p14:cNvPr>
              <p14:cNvContentPartPr/>
              <p14:nvPr/>
            </p14:nvContentPartPr>
            <p14:xfrm>
              <a:off x="8604155" y="3956543"/>
              <a:ext cx="73080" cy="2714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6CF0BA6-DAAC-4E82-9E25-851884844BC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595155" y="3947543"/>
                <a:ext cx="907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BD8D53BF-ED4B-47A6-93B8-F44298D3F9BA}"/>
                  </a:ext>
                </a:extLst>
              </p14:cNvPr>
              <p14:cNvContentPartPr/>
              <p14:nvPr/>
            </p14:nvContentPartPr>
            <p14:xfrm>
              <a:off x="8606315" y="4109903"/>
              <a:ext cx="118800" cy="399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BD8D53BF-ED4B-47A6-93B8-F44298D3F9B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597315" y="4100903"/>
                <a:ext cx="1364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1828DDDD-6944-4CE0-A4D3-3E68801F9F9F}"/>
                  </a:ext>
                </a:extLst>
              </p14:cNvPr>
              <p14:cNvContentPartPr/>
              <p14:nvPr/>
            </p14:nvContentPartPr>
            <p14:xfrm>
              <a:off x="7979915" y="3619943"/>
              <a:ext cx="193320" cy="2361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1828DDDD-6944-4CE0-A4D3-3E68801F9F9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970898" y="3610943"/>
                <a:ext cx="210993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E20F8C6-712C-4ABD-A01E-CEDDF7FDD65B}"/>
                  </a:ext>
                </a:extLst>
              </p14:cNvPr>
              <p14:cNvContentPartPr/>
              <p14:nvPr/>
            </p14:nvContentPartPr>
            <p14:xfrm>
              <a:off x="9031115" y="3959423"/>
              <a:ext cx="247680" cy="626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E20F8C6-712C-4ABD-A01E-CEDDF7FDD65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022128" y="3950423"/>
                <a:ext cx="265294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55D787C8-5A0E-4007-8E6F-204138720C83}"/>
              </a:ext>
            </a:extLst>
          </p:cNvPr>
          <p:cNvGrpSpPr/>
          <p:nvPr/>
        </p:nvGrpSpPr>
        <p:grpSpPr>
          <a:xfrm>
            <a:off x="9622235" y="3405743"/>
            <a:ext cx="1319760" cy="1037880"/>
            <a:chOff x="8832947" y="4397993"/>
            <a:chExt cx="1319760" cy="10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7EF41B2-0DB1-45D8-A19C-78270068DFA5}"/>
                    </a:ext>
                  </a:extLst>
                </p14:cNvPr>
                <p14:cNvContentPartPr/>
                <p14:nvPr/>
              </p14:nvContentPartPr>
              <p14:xfrm>
                <a:off x="8945627" y="4397993"/>
                <a:ext cx="1207080" cy="47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7EF41B2-0DB1-45D8-A19C-78270068DFA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36627" y="4388993"/>
                  <a:ext cx="1224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A8EA586-3F34-40EC-B4CF-23E132A177CA}"/>
                    </a:ext>
                  </a:extLst>
                </p14:cNvPr>
                <p14:cNvContentPartPr/>
                <p14:nvPr/>
              </p14:nvContentPartPr>
              <p14:xfrm>
                <a:off x="8881187" y="4552073"/>
                <a:ext cx="305640" cy="369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A8EA586-3F34-40EC-B4CF-23E132A177C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72547" y="4543073"/>
                  <a:ext cx="3232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2EB4E42-D811-4744-ADBD-8DF82859AFF7}"/>
                    </a:ext>
                  </a:extLst>
                </p14:cNvPr>
                <p14:cNvContentPartPr/>
                <p14:nvPr/>
              </p14:nvContentPartPr>
              <p14:xfrm>
                <a:off x="9480227" y="4608593"/>
                <a:ext cx="49320" cy="219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2EB4E42-D811-4744-ADBD-8DF82859AFF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71227" y="4599953"/>
                  <a:ext cx="66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8CA9C4C-48EC-4F20-8D89-843B115E5EFF}"/>
                    </a:ext>
                  </a:extLst>
                </p14:cNvPr>
                <p14:cNvContentPartPr/>
                <p14:nvPr/>
              </p14:nvContentPartPr>
              <p14:xfrm>
                <a:off x="9382307" y="4846913"/>
                <a:ext cx="201960" cy="24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8CA9C4C-48EC-4F20-8D89-843B115E5EF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73307" y="4838273"/>
                  <a:ext cx="219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A222AE5-A133-45D3-9229-09CDDA01581D}"/>
                    </a:ext>
                  </a:extLst>
                </p14:cNvPr>
                <p14:cNvContentPartPr/>
                <p14:nvPr/>
              </p14:nvContentPartPr>
              <p14:xfrm>
                <a:off x="9435227" y="4580153"/>
                <a:ext cx="195480" cy="302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A222AE5-A133-45D3-9229-09CDDA01581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26587" y="4571153"/>
                  <a:ext cx="213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10D53D1-D7AC-42FF-88BA-9CD10ADDB00A}"/>
                    </a:ext>
                  </a:extLst>
                </p14:cNvPr>
                <p14:cNvContentPartPr/>
                <p14:nvPr/>
              </p14:nvContentPartPr>
              <p14:xfrm>
                <a:off x="9693347" y="4732793"/>
                <a:ext cx="22680" cy="1263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10D53D1-D7AC-42FF-88BA-9CD10ADDB0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84347" y="4723793"/>
                  <a:ext cx="40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C359025-0CDB-431E-B778-B2B7E5F3830F}"/>
                    </a:ext>
                  </a:extLst>
                </p14:cNvPr>
                <p14:cNvContentPartPr/>
                <p14:nvPr/>
              </p14:nvContentPartPr>
              <p14:xfrm>
                <a:off x="9640067" y="4699673"/>
                <a:ext cx="148320" cy="2156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C359025-0CDB-431E-B778-B2B7E5F3830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31427" y="4691033"/>
                  <a:ext cx="165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CEBEDC6-A247-421B-A8AD-39B1D842B6B4}"/>
                    </a:ext>
                  </a:extLst>
                </p14:cNvPr>
                <p14:cNvContentPartPr/>
                <p14:nvPr/>
              </p14:nvContentPartPr>
              <p14:xfrm>
                <a:off x="8832947" y="4964993"/>
                <a:ext cx="855000" cy="41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CEBEDC6-A247-421B-A8AD-39B1D842B6B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23947" y="4955993"/>
                  <a:ext cx="872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86DBEC7-68C5-415E-9461-F8A5AA19D1BF}"/>
                    </a:ext>
                  </a:extLst>
                </p14:cNvPr>
                <p14:cNvContentPartPr/>
                <p14:nvPr/>
              </p14:nvContentPartPr>
              <p14:xfrm>
                <a:off x="9066587" y="5109713"/>
                <a:ext cx="340920" cy="3261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86DBEC7-68C5-415E-9461-F8A5AA19D1B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57587" y="5101073"/>
                  <a:ext cx="3585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3B456F2-4058-44F0-B1C5-FB2D88792D0F}"/>
                    </a:ext>
                  </a:extLst>
                </p14:cNvPr>
                <p14:cNvContentPartPr/>
                <p14:nvPr/>
              </p14:nvContentPartPr>
              <p14:xfrm>
                <a:off x="10091147" y="4465673"/>
                <a:ext cx="36000" cy="2700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3B456F2-4058-44F0-B1C5-FB2D88792D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82507" y="4457033"/>
                  <a:ext cx="5364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63B69B73-A462-425C-A646-15255D5F5FD0}"/>
              </a:ext>
            </a:extLst>
          </p:cNvPr>
          <p:cNvGrpSpPr/>
          <p:nvPr/>
        </p:nvGrpSpPr>
        <p:grpSpPr>
          <a:xfrm>
            <a:off x="3653188" y="5129603"/>
            <a:ext cx="277560" cy="187560"/>
            <a:chOff x="3117227" y="6102953"/>
            <a:chExt cx="27756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A969C50-A674-4D4D-88FF-5592FC741DEB}"/>
                    </a:ext>
                  </a:extLst>
                </p14:cNvPr>
                <p14:cNvContentPartPr/>
                <p14:nvPr/>
              </p14:nvContentPartPr>
              <p14:xfrm>
                <a:off x="3172667" y="6102953"/>
                <a:ext cx="222120" cy="42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A969C50-A674-4D4D-88FF-5592FC741DE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64027" y="6093953"/>
                  <a:ext cx="239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41AA513-E86C-4226-BE47-0150066884B9}"/>
                    </a:ext>
                  </a:extLst>
                </p14:cNvPr>
                <p14:cNvContentPartPr/>
                <p14:nvPr/>
              </p14:nvContentPartPr>
              <p14:xfrm>
                <a:off x="3117227" y="6246233"/>
                <a:ext cx="254880" cy="442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41AA513-E86C-4226-BE47-0150066884B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08227" y="6237233"/>
                  <a:ext cx="27252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D63A6754-66F6-493F-BF7D-16910E249872}"/>
              </a:ext>
            </a:extLst>
          </p:cNvPr>
          <p:cNvGrpSpPr/>
          <p:nvPr/>
        </p:nvGrpSpPr>
        <p:grpSpPr>
          <a:xfrm>
            <a:off x="4538068" y="4817483"/>
            <a:ext cx="3254760" cy="700200"/>
            <a:chOff x="4002107" y="5790833"/>
            <a:chExt cx="325476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F0EE4A8-569D-4019-B3BD-935DB422E763}"/>
                    </a:ext>
                  </a:extLst>
                </p14:cNvPr>
                <p14:cNvContentPartPr/>
                <p14:nvPr/>
              </p14:nvContentPartPr>
              <p14:xfrm>
                <a:off x="4002107" y="5978033"/>
                <a:ext cx="328320" cy="429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F0EE4A8-569D-4019-B3BD-935DB422E76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93467" y="5969393"/>
                  <a:ext cx="3459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E3DB909-3CAD-4FE1-8E96-55B5846D79DF}"/>
                    </a:ext>
                  </a:extLst>
                </p14:cNvPr>
                <p14:cNvContentPartPr/>
                <p14:nvPr/>
              </p14:nvContentPartPr>
              <p14:xfrm>
                <a:off x="4423307" y="6063713"/>
                <a:ext cx="128880" cy="279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E3DB909-3CAD-4FE1-8E96-55B5846D79D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14307" y="6054713"/>
                  <a:ext cx="1465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E23193A-1A64-4455-8082-FA7879BED5D1}"/>
                    </a:ext>
                  </a:extLst>
                </p14:cNvPr>
                <p14:cNvContentPartPr/>
                <p14:nvPr/>
              </p14:nvContentPartPr>
              <p14:xfrm>
                <a:off x="4802027" y="6058673"/>
                <a:ext cx="171720" cy="36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E23193A-1A64-4455-8082-FA7879BED5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93387" y="6049673"/>
                  <a:ext cx="189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74F1B4A-4444-46EB-9628-9175F264C0A5}"/>
                    </a:ext>
                  </a:extLst>
                </p14:cNvPr>
                <p14:cNvContentPartPr/>
                <p14:nvPr/>
              </p14:nvContentPartPr>
              <p14:xfrm>
                <a:off x="4862147" y="6006473"/>
                <a:ext cx="56160" cy="226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74F1B4A-4444-46EB-9628-9175F264C0A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53147" y="5997473"/>
                  <a:ext cx="73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967AE00-3319-43E9-B776-D170F20BCBA0}"/>
                    </a:ext>
                  </a:extLst>
                </p14:cNvPr>
                <p14:cNvContentPartPr/>
                <p14:nvPr/>
              </p14:nvContentPartPr>
              <p14:xfrm>
                <a:off x="4768547" y="6267113"/>
                <a:ext cx="138960" cy="36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967AE00-3319-43E9-B776-D170F20BCB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59907" y="6258113"/>
                  <a:ext cx="156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F556B7E-B999-4284-9134-504984F5D6ED}"/>
                    </a:ext>
                  </a:extLst>
                </p14:cNvPr>
                <p14:cNvContentPartPr/>
                <p14:nvPr/>
              </p14:nvContentPartPr>
              <p14:xfrm>
                <a:off x="5274347" y="5790833"/>
                <a:ext cx="1982520" cy="7002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F556B7E-B999-4284-9134-504984F5D6E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65707" y="5782193"/>
                  <a:ext cx="2000160" cy="71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566959F5-2354-4D73-86DA-67DE6EFE92E0}"/>
              </a:ext>
            </a:extLst>
          </p:cNvPr>
          <p:cNvGrpSpPr/>
          <p:nvPr/>
        </p:nvGrpSpPr>
        <p:grpSpPr>
          <a:xfrm>
            <a:off x="6044668" y="4803803"/>
            <a:ext cx="2858040" cy="890280"/>
            <a:chOff x="5508707" y="5777153"/>
            <a:chExt cx="2858040" cy="89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CAB333B-0B3E-4EAA-B3D0-8E34FBF5DB9C}"/>
                    </a:ext>
                  </a:extLst>
                </p14:cNvPr>
                <p14:cNvContentPartPr/>
                <p14:nvPr/>
              </p14:nvContentPartPr>
              <p14:xfrm>
                <a:off x="5508707" y="6099353"/>
                <a:ext cx="254880" cy="293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CAB333B-0B3E-4EAA-B3D0-8E34FBF5DB9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00067" y="6090353"/>
                  <a:ext cx="2725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6FB1980-8F64-4A49-B72D-BBDD207887FF}"/>
                    </a:ext>
                  </a:extLst>
                </p14:cNvPr>
                <p14:cNvContentPartPr/>
                <p14:nvPr/>
              </p14:nvContentPartPr>
              <p14:xfrm>
                <a:off x="5838827" y="6153353"/>
                <a:ext cx="160560" cy="253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6FB1980-8F64-4A49-B72D-BBDD207887F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29827" y="6144353"/>
                  <a:ext cx="178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5953DAB-B21D-4C3B-90E0-40A4916C6DC4}"/>
                    </a:ext>
                  </a:extLst>
                </p14:cNvPr>
                <p14:cNvContentPartPr/>
                <p14:nvPr/>
              </p14:nvContentPartPr>
              <p14:xfrm>
                <a:off x="6078587" y="6012593"/>
                <a:ext cx="86760" cy="202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5953DAB-B21D-4C3B-90E0-40A4916C6DC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69947" y="6003593"/>
                  <a:ext cx="104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C746B59-F0F8-4015-A383-1BB6AFBE9B7B}"/>
                    </a:ext>
                  </a:extLst>
                </p14:cNvPr>
                <p14:cNvContentPartPr/>
                <p14:nvPr/>
              </p14:nvContentPartPr>
              <p14:xfrm>
                <a:off x="6275147" y="6268553"/>
                <a:ext cx="153000" cy="212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C746B59-F0F8-4015-A383-1BB6AFBE9B7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66147" y="6259553"/>
                  <a:ext cx="170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A2746DB-57ED-4420-9897-58AB59B44A96}"/>
                    </a:ext>
                  </a:extLst>
                </p14:cNvPr>
                <p14:cNvContentPartPr/>
                <p14:nvPr/>
              </p14:nvContentPartPr>
              <p14:xfrm>
                <a:off x="6692747" y="5880473"/>
                <a:ext cx="191880" cy="335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A2746DB-57ED-4420-9897-58AB59B44A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84107" y="5871473"/>
                  <a:ext cx="2095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7124B1D-09D1-4B91-8F81-97EF5EF83ED9}"/>
                    </a:ext>
                  </a:extLst>
                </p14:cNvPr>
                <p14:cNvContentPartPr/>
                <p14:nvPr/>
              </p14:nvContentPartPr>
              <p14:xfrm>
                <a:off x="6942947" y="6015473"/>
                <a:ext cx="37440" cy="234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7124B1D-09D1-4B91-8F81-97EF5EF83ED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34307" y="6006473"/>
                  <a:ext cx="55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0FC90C5-17E9-4B06-B0DA-F11C9E525B9E}"/>
                    </a:ext>
                  </a:extLst>
                </p14:cNvPr>
                <p14:cNvContentPartPr/>
                <p14:nvPr/>
              </p14:nvContentPartPr>
              <p14:xfrm>
                <a:off x="7184507" y="5891993"/>
                <a:ext cx="106560" cy="288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0FC90C5-17E9-4B06-B0DA-F11C9E525B9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75867" y="5883353"/>
                  <a:ext cx="124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CEB3E82-4678-4A3D-A1C6-DA8C77B015F0}"/>
                    </a:ext>
                  </a:extLst>
                </p14:cNvPr>
                <p14:cNvContentPartPr/>
                <p14:nvPr/>
              </p14:nvContentPartPr>
              <p14:xfrm>
                <a:off x="7127987" y="5877593"/>
                <a:ext cx="205560" cy="314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CEB3E82-4678-4A3D-A1C6-DA8C77B015F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18987" y="5868593"/>
                  <a:ext cx="2232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A6211E4-A3AD-4FA5-80C5-41958BF30556}"/>
                    </a:ext>
                  </a:extLst>
                </p14:cNvPr>
                <p14:cNvContentPartPr/>
                <p14:nvPr/>
              </p14:nvContentPartPr>
              <p14:xfrm>
                <a:off x="7352987" y="5861033"/>
                <a:ext cx="167040" cy="330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A6211E4-A3AD-4FA5-80C5-41958BF3055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43987" y="5852393"/>
                  <a:ext cx="1846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FBFA4E7-CB6B-47B7-91BE-9D7D4C485841}"/>
                    </a:ext>
                  </a:extLst>
                </p14:cNvPr>
                <p14:cNvContentPartPr/>
                <p14:nvPr/>
              </p14:nvContentPartPr>
              <p14:xfrm>
                <a:off x="7356227" y="6048953"/>
                <a:ext cx="247320" cy="15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FBFA4E7-CB6B-47B7-91BE-9D7D4C4858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47587" y="6039953"/>
                  <a:ext cx="264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FC9A7A6-B868-44BC-892C-9363673EADE9}"/>
                    </a:ext>
                  </a:extLst>
                </p14:cNvPr>
                <p14:cNvContentPartPr/>
                <p14:nvPr/>
              </p14:nvContentPartPr>
              <p14:xfrm>
                <a:off x="7210067" y="5777153"/>
                <a:ext cx="540360" cy="162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FC9A7A6-B868-44BC-892C-9363673EADE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201427" y="5768513"/>
                  <a:ext cx="558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D3742FF-3D91-4F8D-80BE-AAAD2FBEC3CF}"/>
                    </a:ext>
                  </a:extLst>
                </p14:cNvPr>
                <p14:cNvContentPartPr/>
                <p14:nvPr/>
              </p14:nvContentPartPr>
              <p14:xfrm>
                <a:off x="6637667" y="6286913"/>
                <a:ext cx="1121760" cy="67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D3742FF-3D91-4F8D-80BE-AAAD2FBEC3C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29027" y="6277913"/>
                  <a:ext cx="1139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FCB5D3B-4373-4A6D-8D77-59B73165ABC1}"/>
                    </a:ext>
                  </a:extLst>
                </p14:cNvPr>
                <p14:cNvContentPartPr/>
                <p14:nvPr/>
              </p14:nvContentPartPr>
              <p14:xfrm>
                <a:off x="6716867" y="6448913"/>
                <a:ext cx="172800" cy="175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FCB5D3B-4373-4A6D-8D77-59B73165ABC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08227" y="6439913"/>
                  <a:ext cx="190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5F44D29-DA57-478A-B848-830DE7DFF1B4}"/>
                    </a:ext>
                  </a:extLst>
                </p14:cNvPr>
                <p14:cNvContentPartPr/>
                <p14:nvPr/>
              </p14:nvContentPartPr>
              <p14:xfrm>
                <a:off x="6895067" y="6478433"/>
                <a:ext cx="136800" cy="113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5F44D29-DA57-478A-B848-830DE7DFF1B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886427" y="6469793"/>
                  <a:ext cx="154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F2FEF3F-9B6B-4302-9421-06BBECA80DAF}"/>
                    </a:ext>
                  </a:extLst>
                </p14:cNvPr>
                <p14:cNvContentPartPr/>
                <p14:nvPr/>
              </p14:nvContentPartPr>
              <p14:xfrm>
                <a:off x="7023227" y="6427313"/>
                <a:ext cx="166680" cy="164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F2FEF3F-9B6B-4302-9421-06BBECA80DA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14227" y="6418313"/>
                  <a:ext cx="184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6013BB6-B077-4B17-9709-C005CE7ED736}"/>
                    </a:ext>
                  </a:extLst>
                </p14:cNvPr>
                <p14:cNvContentPartPr/>
                <p14:nvPr/>
              </p14:nvContentPartPr>
              <p14:xfrm>
                <a:off x="7329947" y="6383393"/>
                <a:ext cx="70200" cy="1447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6013BB6-B077-4B17-9709-C005CE7ED73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20947" y="6374753"/>
                  <a:ext cx="87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8C0CF9A-32C7-48A7-BE89-AA81915D366E}"/>
                    </a:ext>
                  </a:extLst>
                </p14:cNvPr>
                <p14:cNvContentPartPr/>
                <p14:nvPr/>
              </p14:nvContentPartPr>
              <p14:xfrm>
                <a:off x="7428947" y="6342353"/>
                <a:ext cx="30600" cy="206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8C0CF9A-32C7-48A7-BE89-AA81915D366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19947" y="6333353"/>
                  <a:ext cx="48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4FC5800-E2C2-4497-809A-A292C9282E3C}"/>
                    </a:ext>
                  </a:extLst>
                </p14:cNvPr>
                <p14:cNvContentPartPr/>
                <p14:nvPr/>
              </p14:nvContentPartPr>
              <p14:xfrm>
                <a:off x="7373867" y="6389153"/>
                <a:ext cx="159480" cy="56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4FC5800-E2C2-4497-809A-A292C9282E3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64867" y="6380153"/>
                  <a:ext cx="177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3ECA293-1B84-4D98-B88E-A140273CE6F9}"/>
                    </a:ext>
                  </a:extLst>
                </p14:cNvPr>
                <p14:cNvContentPartPr/>
                <p14:nvPr/>
              </p14:nvContentPartPr>
              <p14:xfrm>
                <a:off x="7387907" y="6383393"/>
                <a:ext cx="257040" cy="284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3ECA293-1B84-4D98-B88E-A140273CE6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78907" y="6374393"/>
                  <a:ext cx="274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1610413-6E74-44CC-9057-523B85E139B4}"/>
                    </a:ext>
                  </a:extLst>
                </p14:cNvPr>
                <p14:cNvContentPartPr/>
                <p14:nvPr/>
              </p14:nvContentPartPr>
              <p14:xfrm>
                <a:off x="7603547" y="6489593"/>
                <a:ext cx="98280" cy="164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1610413-6E74-44CC-9057-523B85E139B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94907" y="6480593"/>
                  <a:ext cx="115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1D0B93E-30CB-4069-AB5D-4FBCD47DC14D}"/>
                    </a:ext>
                  </a:extLst>
                </p14:cNvPr>
                <p14:cNvContentPartPr/>
                <p14:nvPr/>
              </p14:nvContentPartPr>
              <p14:xfrm>
                <a:off x="7741067" y="6439553"/>
                <a:ext cx="129600" cy="1396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1D0B93E-30CB-4069-AB5D-4FBCD47DC14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732427" y="6430553"/>
                  <a:ext cx="147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EF06D13-D932-421B-A061-AB338CD3F793}"/>
                    </a:ext>
                  </a:extLst>
                </p14:cNvPr>
                <p14:cNvContentPartPr/>
                <p14:nvPr/>
              </p14:nvContentPartPr>
              <p14:xfrm>
                <a:off x="8125907" y="6228593"/>
                <a:ext cx="240840" cy="10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EF06D13-D932-421B-A061-AB338CD3F7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17267" y="6219953"/>
                  <a:ext cx="258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785E805-D980-4BFC-A835-F2D55DCC8729}"/>
                    </a:ext>
                  </a:extLst>
                </p14:cNvPr>
                <p14:cNvContentPartPr/>
                <p14:nvPr/>
              </p14:nvContentPartPr>
              <p14:xfrm>
                <a:off x="8144987" y="6326153"/>
                <a:ext cx="198360" cy="57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785E805-D980-4BFC-A835-F2D55DCC872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35987" y="6317513"/>
                  <a:ext cx="21600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2E6B43F5-B3F2-472B-B539-C5C265DA5FA3}"/>
                  </a:ext>
                </a:extLst>
              </p14:cNvPr>
              <p14:cNvContentPartPr/>
              <p14:nvPr/>
            </p14:nvContentPartPr>
            <p14:xfrm>
              <a:off x="8682388" y="5063003"/>
              <a:ext cx="387720" cy="1213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2E6B43F5-B3F2-472B-B539-C5C265DA5FA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673396" y="5054003"/>
                <a:ext cx="405344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734FA11A-1495-4D16-B7B0-F20417987CE4}"/>
                  </a:ext>
                </a:extLst>
              </p14:cNvPr>
              <p14:cNvContentPartPr/>
              <p14:nvPr/>
            </p14:nvContentPartPr>
            <p14:xfrm>
              <a:off x="9641068" y="4713443"/>
              <a:ext cx="304560" cy="94824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734FA11A-1495-4D16-B7B0-F20417987CE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632068" y="4704443"/>
                <a:ext cx="322200" cy="9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99DEE402-A2FA-45E6-90FA-21151EE5B176}"/>
              </a:ext>
            </a:extLst>
          </p:cNvPr>
          <p:cNvGrpSpPr/>
          <p:nvPr/>
        </p:nvGrpSpPr>
        <p:grpSpPr>
          <a:xfrm>
            <a:off x="5349508" y="5024123"/>
            <a:ext cx="170280" cy="213840"/>
            <a:chOff x="4813547" y="5997473"/>
            <a:chExt cx="17028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6E06E28-FC8D-45CE-93BB-4B94E21BE750}"/>
                    </a:ext>
                  </a:extLst>
                </p14:cNvPr>
                <p14:cNvContentPartPr/>
                <p14:nvPr/>
              </p14:nvContentPartPr>
              <p14:xfrm>
                <a:off x="4813547" y="6042113"/>
                <a:ext cx="170280" cy="619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6E06E28-FC8D-45CE-93BB-4B94E21BE75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804907" y="6033473"/>
                  <a:ext cx="187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BF72BE5-3A8D-49A5-A4AE-02917E55DC7C}"/>
                    </a:ext>
                  </a:extLst>
                </p14:cNvPr>
                <p14:cNvContentPartPr/>
                <p14:nvPr/>
              </p14:nvContentPartPr>
              <p14:xfrm>
                <a:off x="4894907" y="5997473"/>
                <a:ext cx="25560" cy="213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BF72BE5-3A8D-49A5-A4AE-02917E55DC7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85907" y="5988833"/>
                  <a:ext cx="432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71AC6790-CF67-44B4-973D-B82C2FE89616}"/>
                  </a:ext>
                </a:extLst>
              </p14:cNvPr>
              <p14:cNvContentPartPr/>
              <p14:nvPr/>
            </p14:nvContentPartPr>
            <p14:xfrm>
              <a:off x="5302708" y="5280083"/>
              <a:ext cx="231840" cy="756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71AC6790-CF67-44B4-973D-B82C2FE8961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293694" y="5271083"/>
                <a:ext cx="249507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7357940A-3C01-4ABA-AC07-DF3E703D1A86}"/>
              </a:ext>
            </a:extLst>
          </p:cNvPr>
          <p:cNvGrpSpPr/>
          <p:nvPr/>
        </p:nvGrpSpPr>
        <p:grpSpPr>
          <a:xfrm>
            <a:off x="10192228" y="5105483"/>
            <a:ext cx="1297440" cy="489960"/>
            <a:chOff x="9656267" y="6078833"/>
            <a:chExt cx="1297440" cy="48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F7E6A18-3D08-470A-8AB0-0A689754AFF0}"/>
                    </a:ext>
                  </a:extLst>
                </p14:cNvPr>
                <p14:cNvContentPartPr/>
                <p14:nvPr/>
              </p14:nvContentPartPr>
              <p14:xfrm>
                <a:off x="9656267" y="6212753"/>
                <a:ext cx="325440" cy="319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F7E6A18-3D08-470A-8AB0-0A689754AFF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47627" y="6203753"/>
                  <a:ext cx="3430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AE1EB6D-DB44-491F-AF13-8AE00FE4E301}"/>
                    </a:ext>
                  </a:extLst>
                </p14:cNvPr>
                <p14:cNvContentPartPr/>
                <p14:nvPr/>
              </p14:nvContentPartPr>
              <p14:xfrm>
                <a:off x="9697307" y="6194393"/>
                <a:ext cx="310680" cy="374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AE1EB6D-DB44-491F-AF13-8AE00FE4E30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88667" y="6185393"/>
                  <a:ext cx="3283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285CF8E-521B-4BC2-AC35-71D27AC8E631}"/>
                    </a:ext>
                  </a:extLst>
                </p14:cNvPr>
                <p14:cNvContentPartPr/>
                <p14:nvPr/>
              </p14:nvContentPartPr>
              <p14:xfrm>
                <a:off x="9807827" y="6168113"/>
                <a:ext cx="237600" cy="34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285CF8E-521B-4BC2-AC35-71D27AC8E63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798827" y="6159113"/>
                  <a:ext cx="255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767778F-8550-40BD-8432-943447A8EF39}"/>
                    </a:ext>
                  </a:extLst>
                </p14:cNvPr>
                <p14:cNvContentPartPr/>
                <p14:nvPr/>
              </p14:nvContentPartPr>
              <p14:xfrm>
                <a:off x="10167827" y="6299513"/>
                <a:ext cx="342720" cy="265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767778F-8550-40BD-8432-943447A8EF3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59187" y="6290513"/>
                  <a:ext cx="3603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B486296-EEE6-4313-9913-9AD141A07D5D}"/>
                    </a:ext>
                  </a:extLst>
                </p14:cNvPr>
                <p14:cNvContentPartPr/>
                <p14:nvPr/>
              </p14:nvContentPartPr>
              <p14:xfrm>
                <a:off x="10702787" y="6078833"/>
                <a:ext cx="250920" cy="442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B486296-EEE6-4313-9913-9AD141A07D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693787" y="6070193"/>
                  <a:ext cx="268560" cy="46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5B29643A-DCAA-4838-BD6F-91E3EB861CAB}"/>
              </a:ext>
            </a:extLst>
          </p:cNvPr>
          <p:cNvGrpSpPr/>
          <p:nvPr/>
        </p:nvGrpSpPr>
        <p:grpSpPr>
          <a:xfrm>
            <a:off x="10218496" y="4552073"/>
            <a:ext cx="1435680" cy="598320"/>
            <a:chOff x="9746627" y="5361353"/>
            <a:chExt cx="1435680" cy="59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8F00F2A-0B85-4276-AB61-507EA7C04305}"/>
                    </a:ext>
                  </a:extLst>
                </p14:cNvPr>
                <p14:cNvContentPartPr/>
                <p14:nvPr/>
              </p14:nvContentPartPr>
              <p14:xfrm>
                <a:off x="9746627" y="5527313"/>
                <a:ext cx="272520" cy="294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8F00F2A-0B85-4276-AB61-507EA7C0430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37627" y="5518313"/>
                  <a:ext cx="2901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0737B1-0119-4714-BA33-434670D54B37}"/>
                    </a:ext>
                  </a:extLst>
                </p14:cNvPr>
                <p14:cNvContentPartPr/>
                <p14:nvPr/>
              </p14:nvContentPartPr>
              <p14:xfrm>
                <a:off x="10095467" y="5735753"/>
                <a:ext cx="64440" cy="168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0737B1-0119-4714-BA33-434670D54B3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86827" y="5727113"/>
                  <a:ext cx="82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323D19A-549B-4961-849C-D61093AD4F02}"/>
                    </a:ext>
                  </a:extLst>
                </p14:cNvPr>
                <p14:cNvContentPartPr/>
                <p14:nvPr/>
              </p14:nvContentPartPr>
              <p14:xfrm>
                <a:off x="10264667" y="5578433"/>
                <a:ext cx="105120" cy="2070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323D19A-549B-4961-849C-D61093AD4F0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55667" y="5569793"/>
                  <a:ext cx="122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9948D2B-D76E-498E-972E-D39D555D6175}"/>
                    </a:ext>
                  </a:extLst>
                </p14:cNvPr>
                <p14:cNvContentPartPr/>
                <p14:nvPr/>
              </p14:nvContentPartPr>
              <p14:xfrm>
                <a:off x="10427747" y="5551433"/>
                <a:ext cx="142560" cy="2221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9948D2B-D76E-498E-972E-D39D555D617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419107" y="5542793"/>
                  <a:ext cx="160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ACBA06-E0C0-498F-968D-B0AC20B67709}"/>
                    </a:ext>
                  </a:extLst>
                </p14:cNvPr>
                <p14:cNvContentPartPr/>
                <p14:nvPr/>
              </p14:nvContentPartPr>
              <p14:xfrm>
                <a:off x="10655987" y="5537033"/>
                <a:ext cx="211680" cy="250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ACBA06-E0C0-498F-968D-B0AC20B6770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46987" y="5528393"/>
                  <a:ext cx="2293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D45EC9F-9D71-4C6D-B9A4-CEC8B07E66F0}"/>
                    </a:ext>
                  </a:extLst>
                </p14:cNvPr>
                <p14:cNvContentPartPr/>
                <p14:nvPr/>
              </p14:nvContentPartPr>
              <p14:xfrm>
                <a:off x="10674347" y="5498513"/>
                <a:ext cx="242640" cy="648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D45EC9F-9D71-4C6D-B9A4-CEC8B07E66F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665707" y="5489873"/>
                  <a:ext cx="260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8B73293-E70F-4070-9B3B-2017D85B8E13}"/>
                    </a:ext>
                  </a:extLst>
                </p14:cNvPr>
                <p14:cNvContentPartPr/>
                <p14:nvPr/>
              </p14:nvContentPartPr>
              <p14:xfrm>
                <a:off x="10997267" y="5461073"/>
                <a:ext cx="185040" cy="347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8B73293-E70F-4070-9B3B-2017D85B8E1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988267" y="5452073"/>
                  <a:ext cx="202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A0E93B1-D23C-4805-88BA-BE6674B0B98B}"/>
                    </a:ext>
                  </a:extLst>
                </p14:cNvPr>
                <p14:cNvContentPartPr/>
                <p14:nvPr/>
              </p14:nvContentPartPr>
              <p14:xfrm>
                <a:off x="9797027" y="5458553"/>
                <a:ext cx="289440" cy="337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A0E93B1-D23C-4805-88BA-BE6674B0B98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788387" y="5449553"/>
                  <a:ext cx="307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92F6194-806C-4208-BE48-4B393AB69DCE}"/>
                    </a:ext>
                  </a:extLst>
                </p14:cNvPr>
                <p14:cNvContentPartPr/>
                <p14:nvPr/>
              </p14:nvContentPartPr>
              <p14:xfrm>
                <a:off x="10268627" y="5559713"/>
                <a:ext cx="114840" cy="2232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92F6194-806C-4208-BE48-4B393AB69DC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259987" y="5550713"/>
                  <a:ext cx="132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EA3FFC9-3A90-4E67-97C2-C172B9C0C0E3}"/>
                    </a:ext>
                  </a:extLst>
                </p14:cNvPr>
                <p14:cNvContentPartPr/>
                <p14:nvPr/>
              </p14:nvContentPartPr>
              <p14:xfrm>
                <a:off x="10417667" y="5542073"/>
                <a:ext cx="151920" cy="1936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EA3FFC9-3A90-4E67-97C2-C172B9C0C0E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408667" y="5533073"/>
                  <a:ext cx="169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B400591-F09F-4593-83FF-B2749AA8E04D}"/>
                    </a:ext>
                  </a:extLst>
                </p14:cNvPr>
                <p14:cNvContentPartPr/>
                <p14:nvPr/>
              </p14:nvContentPartPr>
              <p14:xfrm>
                <a:off x="10104107" y="5687153"/>
                <a:ext cx="51480" cy="1818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B400591-F09F-4593-83FF-B2749AA8E04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95467" y="5678513"/>
                  <a:ext cx="69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3DB3F77-B025-4D5B-BA59-793E410B8C11}"/>
                    </a:ext>
                  </a:extLst>
                </p14:cNvPr>
                <p14:cNvContentPartPr/>
                <p14:nvPr/>
              </p14:nvContentPartPr>
              <p14:xfrm>
                <a:off x="9795227" y="5361353"/>
                <a:ext cx="1141920" cy="5983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3DB3F77-B025-4D5B-BA59-793E410B8C1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86227" y="5352713"/>
                  <a:ext cx="1159560" cy="61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8BB136DD-C3CB-4A7A-BE37-2EBD703CCF55}"/>
              </a:ext>
            </a:extLst>
          </p:cNvPr>
          <p:cNvGrpSpPr/>
          <p:nvPr/>
        </p:nvGrpSpPr>
        <p:grpSpPr>
          <a:xfrm>
            <a:off x="2291027" y="5942393"/>
            <a:ext cx="1273320" cy="500760"/>
            <a:chOff x="2291027" y="5942393"/>
            <a:chExt cx="127332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188B146-B510-4FC0-9B48-2917EAC23A8E}"/>
                    </a:ext>
                  </a:extLst>
                </p14:cNvPr>
                <p14:cNvContentPartPr/>
                <p14:nvPr/>
              </p14:nvContentPartPr>
              <p14:xfrm>
                <a:off x="2332427" y="5972273"/>
                <a:ext cx="70920" cy="4197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188B146-B510-4FC0-9B48-2917EAC23A8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323787" y="5963633"/>
                  <a:ext cx="8856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A179239-164F-4D2D-95E4-5B1DACC66D12}"/>
                    </a:ext>
                  </a:extLst>
                </p14:cNvPr>
                <p14:cNvContentPartPr/>
                <p14:nvPr/>
              </p14:nvContentPartPr>
              <p14:xfrm>
                <a:off x="2291027" y="5942393"/>
                <a:ext cx="315000" cy="4248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A179239-164F-4D2D-95E4-5B1DACC66D1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82027" y="5933393"/>
                  <a:ext cx="3326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D439B98-A3DB-4F33-9653-6B200D7737FF}"/>
                    </a:ext>
                  </a:extLst>
                </p14:cNvPr>
                <p14:cNvContentPartPr/>
                <p14:nvPr/>
              </p14:nvContentPartPr>
              <p14:xfrm>
                <a:off x="2716907" y="6273233"/>
                <a:ext cx="153000" cy="1551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D439B98-A3DB-4F33-9653-6B200D7737F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708267" y="6264233"/>
                  <a:ext cx="170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EC02D03-C05F-4EF1-A978-EFFFA7BBA921}"/>
                    </a:ext>
                  </a:extLst>
                </p14:cNvPr>
                <p14:cNvContentPartPr/>
                <p14:nvPr/>
              </p14:nvContentPartPr>
              <p14:xfrm>
                <a:off x="2933987" y="6186473"/>
                <a:ext cx="165960" cy="256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EC02D03-C05F-4EF1-A978-EFFFA7BBA92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924987" y="6177833"/>
                  <a:ext cx="1836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19D50ED-401B-4784-A0AB-A1270210B301}"/>
                    </a:ext>
                  </a:extLst>
                </p14:cNvPr>
                <p14:cNvContentPartPr/>
                <p14:nvPr/>
              </p14:nvContentPartPr>
              <p14:xfrm>
                <a:off x="3294347" y="6155153"/>
                <a:ext cx="267840" cy="28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19D50ED-401B-4784-A0AB-A1270210B30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85707" y="6146153"/>
                  <a:ext cx="285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E8361AD-5D93-43A4-89AB-A720D61FCB07}"/>
                    </a:ext>
                  </a:extLst>
                </p14:cNvPr>
                <p14:cNvContentPartPr/>
                <p14:nvPr/>
              </p14:nvContentPartPr>
              <p14:xfrm>
                <a:off x="3280307" y="6240833"/>
                <a:ext cx="284040" cy="259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E8361AD-5D93-43A4-89AB-A720D61FCB0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71307" y="6231833"/>
                  <a:ext cx="3016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8FC3BFCC-EA03-4EA9-9A73-2CB7B2E9A0AD}"/>
              </a:ext>
            </a:extLst>
          </p:cNvPr>
          <p:cNvGrpSpPr/>
          <p:nvPr/>
        </p:nvGrpSpPr>
        <p:grpSpPr>
          <a:xfrm>
            <a:off x="3931907" y="5832953"/>
            <a:ext cx="778680" cy="736560"/>
            <a:chOff x="3931907" y="5832953"/>
            <a:chExt cx="778680" cy="73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3F3931C-6957-404A-813B-8351371C0C65}"/>
                    </a:ext>
                  </a:extLst>
                </p14:cNvPr>
                <p14:cNvContentPartPr/>
                <p14:nvPr/>
              </p14:nvContentPartPr>
              <p14:xfrm>
                <a:off x="3997787" y="5832953"/>
                <a:ext cx="261000" cy="292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3F3931C-6957-404A-813B-8351371C0C6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989147" y="5824313"/>
                  <a:ext cx="278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27C30BE-E588-454A-92B7-5573A55A4D0D}"/>
                    </a:ext>
                  </a:extLst>
                </p14:cNvPr>
                <p14:cNvContentPartPr/>
                <p14:nvPr/>
              </p14:nvContentPartPr>
              <p14:xfrm>
                <a:off x="4347707" y="5957153"/>
                <a:ext cx="36360" cy="1674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27C30BE-E588-454A-92B7-5573A55A4D0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338707" y="5948153"/>
                  <a:ext cx="54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B66A042-4ED6-40E1-9330-3EB90C014386}"/>
                    </a:ext>
                  </a:extLst>
                </p14:cNvPr>
                <p14:cNvContentPartPr/>
                <p14:nvPr/>
              </p14:nvContentPartPr>
              <p14:xfrm>
                <a:off x="4291547" y="5942393"/>
                <a:ext cx="188640" cy="2005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B66A042-4ED6-40E1-9330-3EB90C01438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282547" y="5933393"/>
                  <a:ext cx="206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0EE9989-D6C6-4806-8EA6-A1EB2F3B28E6}"/>
                    </a:ext>
                  </a:extLst>
                </p14:cNvPr>
                <p14:cNvContentPartPr/>
                <p14:nvPr/>
              </p14:nvContentPartPr>
              <p14:xfrm>
                <a:off x="4540667" y="5924393"/>
                <a:ext cx="162000" cy="144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0EE9989-D6C6-4806-8EA6-A1EB2F3B28E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31667" y="5915753"/>
                  <a:ext cx="179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452A092-F309-4B88-AFBF-B85E9770D063}"/>
                    </a:ext>
                  </a:extLst>
                </p14:cNvPr>
                <p14:cNvContentPartPr/>
                <p14:nvPr/>
              </p14:nvContentPartPr>
              <p14:xfrm>
                <a:off x="3931907" y="6187913"/>
                <a:ext cx="778680" cy="439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452A092-F309-4B88-AFBF-B85E9770D06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923267" y="6178913"/>
                  <a:ext cx="796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8966B95-93CA-41F1-8C25-4D514DD62014}"/>
                    </a:ext>
                  </a:extLst>
                </p14:cNvPr>
                <p14:cNvContentPartPr/>
                <p14:nvPr/>
              </p14:nvContentPartPr>
              <p14:xfrm>
                <a:off x="4434107" y="6388793"/>
                <a:ext cx="254160" cy="1807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8966B95-93CA-41F1-8C25-4D514DD6201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25107" y="6380153"/>
                  <a:ext cx="271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3991656-1688-4177-A60F-8C9FAC961112}"/>
                    </a:ext>
                  </a:extLst>
                </p14:cNvPr>
                <p14:cNvContentPartPr/>
                <p14:nvPr/>
              </p14:nvContentPartPr>
              <p14:xfrm>
                <a:off x="4158347" y="6299513"/>
                <a:ext cx="30600" cy="1764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3991656-1688-4177-A60F-8C9FAC96111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149347" y="6290513"/>
                  <a:ext cx="48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F48F601-E94A-4C99-AE2A-04EF980F614D}"/>
                    </a:ext>
                  </a:extLst>
                </p14:cNvPr>
                <p14:cNvContentPartPr/>
                <p14:nvPr/>
              </p14:nvContentPartPr>
              <p14:xfrm>
                <a:off x="4068707" y="6476273"/>
                <a:ext cx="199800" cy="493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F48F601-E94A-4C99-AE2A-04EF980F614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059707" y="6467273"/>
                  <a:ext cx="217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C4B8692-B803-4347-80E8-90C9DE661B54}"/>
                    </a:ext>
                  </a:extLst>
                </p14:cNvPr>
                <p14:cNvContentPartPr/>
                <p14:nvPr/>
              </p14:nvContentPartPr>
              <p14:xfrm>
                <a:off x="4112987" y="6259913"/>
                <a:ext cx="175680" cy="29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C4B8692-B803-4347-80E8-90C9DE661B5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03987" y="6251273"/>
                  <a:ext cx="1933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DB4408D0-82CC-473F-A740-0EE090B6D5E0}"/>
              </a:ext>
            </a:extLst>
          </p:cNvPr>
          <p:cNvGrpSpPr/>
          <p:nvPr/>
        </p:nvGrpSpPr>
        <p:grpSpPr>
          <a:xfrm>
            <a:off x="4954667" y="6181073"/>
            <a:ext cx="225720" cy="107640"/>
            <a:chOff x="4954667" y="6181073"/>
            <a:chExt cx="225720" cy="1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FDCECB3-F953-40E1-B486-2E112A487BFF}"/>
                    </a:ext>
                  </a:extLst>
                </p14:cNvPr>
                <p14:cNvContentPartPr/>
                <p14:nvPr/>
              </p14:nvContentPartPr>
              <p14:xfrm>
                <a:off x="4991027" y="6181073"/>
                <a:ext cx="189360" cy="226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FDCECB3-F953-40E1-B486-2E112A487BF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82387" y="6172433"/>
                  <a:ext cx="207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BAE3C49-D5FC-439B-A58E-6DC20B12D9BE}"/>
                    </a:ext>
                  </a:extLst>
                </p14:cNvPr>
                <p14:cNvContentPartPr/>
                <p14:nvPr/>
              </p14:nvContentPartPr>
              <p14:xfrm>
                <a:off x="4954667" y="6250913"/>
                <a:ext cx="196200" cy="378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BAE3C49-D5FC-439B-A58E-6DC20B12D9B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46027" y="6242273"/>
                  <a:ext cx="21384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F0F91EEE-C391-4C18-BD84-FACC43926371}"/>
              </a:ext>
            </a:extLst>
          </p:cNvPr>
          <p:cNvGrpSpPr/>
          <p:nvPr/>
        </p:nvGrpSpPr>
        <p:grpSpPr>
          <a:xfrm>
            <a:off x="5714627" y="5754473"/>
            <a:ext cx="1205640" cy="872640"/>
            <a:chOff x="5714627" y="5754473"/>
            <a:chExt cx="1205640" cy="87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69D3B4C-3E0E-4861-8EF1-80B000FE687E}"/>
                    </a:ext>
                  </a:extLst>
                </p14:cNvPr>
                <p14:cNvContentPartPr/>
                <p14:nvPr/>
              </p14:nvContentPartPr>
              <p14:xfrm>
                <a:off x="5756747" y="5862473"/>
                <a:ext cx="214560" cy="2437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69D3B4C-3E0E-4861-8EF1-80B000FE687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748107" y="5853473"/>
                  <a:ext cx="232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46C3E2E-0E0A-40A4-A85D-7DF8E71E7510}"/>
                    </a:ext>
                  </a:extLst>
                </p14:cNvPr>
                <p14:cNvContentPartPr/>
                <p14:nvPr/>
              </p14:nvContentPartPr>
              <p14:xfrm>
                <a:off x="5826227" y="5821433"/>
                <a:ext cx="223560" cy="100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46C3E2E-0E0A-40A4-A85D-7DF8E71E751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817227" y="5812793"/>
                  <a:ext cx="241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D748816-BD64-457D-8252-B0864478D1FC}"/>
                    </a:ext>
                  </a:extLst>
                </p14:cNvPr>
                <p14:cNvContentPartPr/>
                <p14:nvPr/>
              </p14:nvContentPartPr>
              <p14:xfrm>
                <a:off x="6066347" y="5940953"/>
                <a:ext cx="251640" cy="12996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D748816-BD64-457D-8252-B0864478D1F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57347" y="5931953"/>
                  <a:ext cx="269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2F9CAD6-1EAB-4D44-BBFD-77373659BF47}"/>
                    </a:ext>
                  </a:extLst>
                </p14:cNvPr>
                <p14:cNvContentPartPr/>
                <p14:nvPr/>
              </p14:nvContentPartPr>
              <p14:xfrm>
                <a:off x="6387467" y="5754473"/>
                <a:ext cx="200880" cy="2934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2F9CAD6-1EAB-4D44-BBFD-77373659BF4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78467" y="5745473"/>
                  <a:ext cx="218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24F291E-310F-4CC3-BCAD-2399884B5D05}"/>
                    </a:ext>
                  </a:extLst>
                </p14:cNvPr>
                <p14:cNvContentPartPr/>
                <p14:nvPr/>
              </p14:nvContentPartPr>
              <p14:xfrm>
                <a:off x="5714627" y="6191513"/>
                <a:ext cx="808560" cy="410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24F291E-310F-4CC3-BCAD-2399884B5D0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05987" y="6182513"/>
                  <a:ext cx="826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B1DABEF-6B8F-4FA7-AD83-58990FABB413}"/>
                    </a:ext>
                  </a:extLst>
                </p14:cNvPr>
                <p14:cNvContentPartPr/>
                <p14:nvPr/>
              </p14:nvContentPartPr>
              <p14:xfrm>
                <a:off x="5766827" y="6415793"/>
                <a:ext cx="291600" cy="2106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B1DABEF-6B8F-4FA7-AD83-58990FABB41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57827" y="6406793"/>
                  <a:ext cx="309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CBAA645-7A58-4531-9FC0-AE04385EBD40}"/>
                    </a:ext>
                  </a:extLst>
                </p14:cNvPr>
                <p14:cNvContentPartPr/>
                <p14:nvPr/>
              </p14:nvContentPartPr>
              <p14:xfrm>
                <a:off x="6076427" y="6340913"/>
                <a:ext cx="163440" cy="286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CBAA645-7A58-4531-9FC0-AE04385EBD4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67427" y="6331913"/>
                  <a:ext cx="1810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5C3C4B6-E867-48A9-84B7-B4F935EF0CE2}"/>
                    </a:ext>
                  </a:extLst>
                </p14:cNvPr>
                <p14:cNvContentPartPr/>
                <p14:nvPr/>
              </p14:nvContentPartPr>
              <p14:xfrm>
                <a:off x="6131507" y="6285473"/>
                <a:ext cx="181080" cy="312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5C3C4B6-E867-48A9-84B7-B4F935EF0CE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22507" y="6276833"/>
                  <a:ext cx="198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2E8E619-A095-4C26-AB92-3D6888FFB0E7}"/>
                    </a:ext>
                  </a:extLst>
                </p14:cNvPr>
                <p14:cNvContentPartPr/>
                <p14:nvPr/>
              </p14:nvContentPartPr>
              <p14:xfrm>
                <a:off x="6683027" y="6250193"/>
                <a:ext cx="237240" cy="396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2E8E619-A095-4C26-AB92-3D6888FFB0E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674027" y="6241193"/>
                  <a:ext cx="254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7CCCF08-A018-4112-B65B-69DD75C2E145}"/>
                    </a:ext>
                  </a:extLst>
                </p14:cNvPr>
                <p14:cNvContentPartPr/>
                <p14:nvPr/>
              </p14:nvContentPartPr>
              <p14:xfrm>
                <a:off x="6718667" y="6308153"/>
                <a:ext cx="181440" cy="316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7CCCF08-A018-4112-B65B-69DD75C2E14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709667" y="6299513"/>
                  <a:ext cx="1990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045D6E5A-B366-4336-82F2-6292FADB8D6D}"/>
              </a:ext>
            </a:extLst>
          </p:cNvPr>
          <p:cNvGrpSpPr/>
          <p:nvPr/>
        </p:nvGrpSpPr>
        <p:grpSpPr>
          <a:xfrm>
            <a:off x="7354427" y="5998553"/>
            <a:ext cx="1478520" cy="405360"/>
            <a:chOff x="7354427" y="5998553"/>
            <a:chExt cx="1478520" cy="40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9F83BB6-EA69-420F-AFBC-CF0BDD3FED21}"/>
                    </a:ext>
                  </a:extLst>
                </p14:cNvPr>
                <p14:cNvContentPartPr/>
                <p14:nvPr/>
              </p14:nvContentPartPr>
              <p14:xfrm>
                <a:off x="7354427" y="6035633"/>
                <a:ext cx="245520" cy="3650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9F83BB6-EA69-420F-AFBC-CF0BDD3FED2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45427" y="6026993"/>
                  <a:ext cx="2631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BF58D09-1840-4C74-BC8C-C5589BCF8E66}"/>
                    </a:ext>
                  </a:extLst>
                </p14:cNvPr>
                <p14:cNvContentPartPr/>
                <p14:nvPr/>
              </p14:nvContentPartPr>
              <p14:xfrm>
                <a:off x="7506707" y="5998553"/>
                <a:ext cx="309600" cy="1069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BF58D09-1840-4C74-BC8C-C5589BCF8E6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497707" y="5989913"/>
                  <a:ext cx="327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0F374B4-936D-4743-9C0E-D2ACD3428DC2}"/>
                    </a:ext>
                  </a:extLst>
                </p14:cNvPr>
                <p14:cNvContentPartPr/>
                <p14:nvPr/>
              </p14:nvContentPartPr>
              <p14:xfrm>
                <a:off x="7804787" y="6222833"/>
                <a:ext cx="325800" cy="1645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0F374B4-936D-4743-9C0E-D2ACD3428DC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95787" y="6213833"/>
                  <a:ext cx="343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62B320A-9311-465A-A269-CC1B6F59FFE0}"/>
                    </a:ext>
                  </a:extLst>
                </p14:cNvPr>
                <p14:cNvContentPartPr/>
                <p14:nvPr/>
              </p14:nvContentPartPr>
              <p14:xfrm>
                <a:off x="8316347" y="6005033"/>
                <a:ext cx="516600" cy="3988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62B320A-9311-465A-A269-CC1B6F59FFE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07347" y="5996393"/>
                  <a:ext cx="534240" cy="416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220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5FA74-48B8-4207-B31A-3BEEDC94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67" y="578940"/>
            <a:ext cx="10515600" cy="894272"/>
          </a:xfrm>
        </p:spPr>
        <p:txBody>
          <a:bodyPr/>
          <a:lstStyle/>
          <a:p>
            <a:r>
              <a:rPr lang="de-DE" dirty="0"/>
              <a:t>Warum die neg. Wurzel?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3D0B729-ED3D-440E-A807-47FC9270B491}"/>
                  </a:ext>
                </a:extLst>
              </p14:cNvPr>
              <p14:cNvContentPartPr/>
              <p14:nvPr/>
            </p14:nvContentPartPr>
            <p14:xfrm>
              <a:off x="633227" y="2139211"/>
              <a:ext cx="33120" cy="3135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3D0B729-ED3D-440E-A807-47FC9270B4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587" y="2130571"/>
                <a:ext cx="5076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46B79E7-5863-4E61-ACB7-3BC985DA5F36}"/>
                  </a:ext>
                </a:extLst>
              </p14:cNvPr>
              <p14:cNvContentPartPr/>
              <p14:nvPr/>
            </p14:nvContentPartPr>
            <p14:xfrm>
              <a:off x="467267" y="2382571"/>
              <a:ext cx="293040" cy="100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46B79E7-5863-4E61-ACB7-3BC985DA5F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627" y="2373931"/>
                <a:ext cx="310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7A99C202-D27D-4390-9F78-C28819A6C975}"/>
                  </a:ext>
                </a:extLst>
              </p14:cNvPr>
              <p14:cNvContentPartPr/>
              <p14:nvPr/>
            </p14:nvContentPartPr>
            <p14:xfrm>
              <a:off x="534947" y="2029051"/>
              <a:ext cx="229680" cy="590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7A99C202-D27D-4390-9F78-C28819A6C9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5947" y="2020411"/>
                <a:ext cx="2473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A36B5C0-B277-4846-8978-C2D0BFD880B2}"/>
                  </a:ext>
                </a:extLst>
              </p14:cNvPr>
              <p14:cNvContentPartPr/>
              <p14:nvPr/>
            </p14:nvContentPartPr>
            <p14:xfrm>
              <a:off x="763547" y="2211571"/>
              <a:ext cx="279360" cy="3502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A36B5C0-B277-4846-8978-C2D0BFD880B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4547" y="2202931"/>
                <a:ext cx="29700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18A57C9-5203-4A23-A034-57BB0A94ECC6}"/>
                  </a:ext>
                </a:extLst>
              </p14:cNvPr>
              <p14:cNvContentPartPr/>
              <p14:nvPr/>
            </p14:nvContentPartPr>
            <p14:xfrm>
              <a:off x="1531427" y="2221651"/>
              <a:ext cx="163800" cy="3203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18A57C9-5203-4A23-A034-57BB0A94ECC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22427" y="2213011"/>
                <a:ext cx="181440" cy="32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496258D-BECA-40C2-B31D-BFE5E60EA8E8}"/>
                  </a:ext>
                </a:extLst>
              </p14:cNvPr>
              <p14:cNvContentPartPr/>
              <p14:nvPr/>
            </p14:nvContentPartPr>
            <p14:xfrm>
              <a:off x="1444307" y="5141971"/>
              <a:ext cx="7555680" cy="83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496258D-BECA-40C2-B31D-BFE5E60EA8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35307" y="5133331"/>
                <a:ext cx="7573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AE8FC5B-5E0F-4222-8B90-B813AE66A6E5}"/>
                  </a:ext>
                </a:extLst>
              </p14:cNvPr>
              <p14:cNvContentPartPr/>
              <p14:nvPr/>
            </p14:nvContentPartPr>
            <p14:xfrm>
              <a:off x="8892347" y="5057371"/>
              <a:ext cx="381240" cy="3664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AE8FC5B-5E0F-4222-8B90-B813AE66A6E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83347" y="5048731"/>
                <a:ext cx="3988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7CACBAE-84ED-4667-AE11-FCDA9AF13D81}"/>
                  </a:ext>
                </a:extLst>
              </p14:cNvPr>
              <p14:cNvContentPartPr/>
              <p14:nvPr/>
            </p14:nvContentPartPr>
            <p14:xfrm>
              <a:off x="1725107" y="5030371"/>
              <a:ext cx="198000" cy="1033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7CACBAE-84ED-4667-AE11-FCDA9AF13D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6467" y="5021371"/>
                <a:ext cx="2156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25F52CE-1C5C-47C5-944D-627842B95278}"/>
                  </a:ext>
                </a:extLst>
              </p14:cNvPr>
              <p14:cNvContentPartPr/>
              <p14:nvPr/>
            </p14:nvContentPartPr>
            <p14:xfrm>
              <a:off x="2274107" y="4757131"/>
              <a:ext cx="245880" cy="1501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25F52CE-1C5C-47C5-944D-627842B9527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65467" y="4748131"/>
                <a:ext cx="263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F5785EB-6049-40EE-BBE6-98D4472DCADA}"/>
                  </a:ext>
                </a:extLst>
              </p14:cNvPr>
              <p14:cNvContentPartPr/>
              <p14:nvPr/>
            </p14:nvContentPartPr>
            <p14:xfrm>
              <a:off x="2754707" y="4441771"/>
              <a:ext cx="162720" cy="132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F5785EB-6049-40EE-BBE6-98D4472DCA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45707" y="4433131"/>
                <a:ext cx="1803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D3F63E8-34A8-46B3-AA5B-E78C38BBD598}"/>
                  </a:ext>
                </a:extLst>
              </p14:cNvPr>
              <p14:cNvContentPartPr/>
              <p14:nvPr/>
            </p14:nvContentPartPr>
            <p14:xfrm>
              <a:off x="3117947" y="3625651"/>
              <a:ext cx="482760" cy="6422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D3F63E8-34A8-46B3-AA5B-E78C38BBD59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08947" y="3616651"/>
                <a:ext cx="50040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135A200-1495-4F72-B5A4-BB2FA92DD049}"/>
                  </a:ext>
                </a:extLst>
              </p14:cNvPr>
              <p14:cNvContentPartPr/>
              <p14:nvPr/>
            </p14:nvContentPartPr>
            <p14:xfrm>
              <a:off x="3781427" y="3083851"/>
              <a:ext cx="100080" cy="2206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135A200-1495-4F72-B5A4-BB2FA92DD04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72787" y="3075211"/>
                <a:ext cx="117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7749CB2-FE05-4156-B2AC-A2C2933A4615}"/>
                  </a:ext>
                </a:extLst>
              </p14:cNvPr>
              <p14:cNvContentPartPr/>
              <p14:nvPr/>
            </p14:nvContentPartPr>
            <p14:xfrm>
              <a:off x="1711787" y="3025891"/>
              <a:ext cx="2271600" cy="21636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7749CB2-FE05-4156-B2AC-A2C2933A461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02787" y="3017251"/>
                <a:ext cx="2289240" cy="21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6998845-0502-4CE7-9B1A-A5C3DBD02D14}"/>
                  </a:ext>
                </a:extLst>
              </p14:cNvPr>
              <p14:cNvContentPartPr/>
              <p14:nvPr/>
            </p14:nvContentPartPr>
            <p14:xfrm>
              <a:off x="4011467" y="3003931"/>
              <a:ext cx="150120" cy="176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6998845-0502-4CE7-9B1A-A5C3DBD02D1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02827" y="2994931"/>
                <a:ext cx="1677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E9EC31F-CE47-4E2D-AC3F-99F15D7D73DF}"/>
                  </a:ext>
                </a:extLst>
              </p14:cNvPr>
              <p14:cNvContentPartPr/>
              <p14:nvPr/>
            </p14:nvContentPartPr>
            <p14:xfrm>
              <a:off x="4378307" y="3164131"/>
              <a:ext cx="135720" cy="1252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E9EC31F-CE47-4E2D-AC3F-99F15D7D73D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9307" y="3155131"/>
                <a:ext cx="1533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B534F70-E0B9-42CF-90A8-466DBDFDCDDD}"/>
                  </a:ext>
                </a:extLst>
              </p14:cNvPr>
              <p14:cNvContentPartPr/>
              <p14:nvPr/>
            </p14:nvContentPartPr>
            <p14:xfrm>
              <a:off x="4687187" y="3481291"/>
              <a:ext cx="176760" cy="1872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B534F70-E0B9-42CF-90A8-466DBDFDCDD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78187" y="3472291"/>
                <a:ext cx="1944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0C5C49B-3F0B-416B-9909-4F8BFF92C6C8}"/>
                  </a:ext>
                </a:extLst>
              </p14:cNvPr>
              <p14:cNvContentPartPr/>
              <p14:nvPr/>
            </p14:nvContentPartPr>
            <p14:xfrm>
              <a:off x="4978427" y="3812491"/>
              <a:ext cx="153000" cy="2660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0C5C49B-3F0B-416B-9909-4F8BFF92C6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69787" y="3803491"/>
                <a:ext cx="17064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84901ED-B684-4318-A82B-E4C75183E20E}"/>
                  </a:ext>
                </a:extLst>
              </p14:cNvPr>
              <p14:cNvContentPartPr/>
              <p14:nvPr/>
            </p14:nvContentPartPr>
            <p14:xfrm>
              <a:off x="5209187" y="4283731"/>
              <a:ext cx="93240" cy="2952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84901ED-B684-4318-A82B-E4C75183E20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200547" y="4274731"/>
                <a:ext cx="11088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8448880-B6BF-4B1D-995F-F010E50E1703}"/>
                  </a:ext>
                </a:extLst>
              </p14:cNvPr>
              <p14:cNvContentPartPr/>
              <p14:nvPr/>
            </p14:nvContentPartPr>
            <p14:xfrm>
              <a:off x="5368667" y="4707451"/>
              <a:ext cx="57600" cy="2944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8448880-B6BF-4B1D-995F-F010E50E170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60027" y="4698811"/>
                <a:ext cx="752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88654EC-D35F-4375-B886-DA2FA46CB035}"/>
                  </a:ext>
                </a:extLst>
              </p14:cNvPr>
              <p14:cNvContentPartPr/>
              <p14:nvPr/>
            </p14:nvContentPartPr>
            <p14:xfrm>
              <a:off x="5431667" y="5025331"/>
              <a:ext cx="47520" cy="3333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88654EC-D35F-4375-B886-DA2FA46CB0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22667" y="5016691"/>
                <a:ext cx="651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9A331E2-8D46-4519-8426-8F7E47386D91}"/>
                  </a:ext>
                </a:extLst>
              </p14:cNvPr>
              <p14:cNvContentPartPr/>
              <p14:nvPr/>
            </p14:nvContentPartPr>
            <p14:xfrm>
              <a:off x="1655627" y="5097691"/>
              <a:ext cx="122760" cy="3204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9A331E2-8D46-4519-8426-8F7E47386D9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46627" y="5089051"/>
                <a:ext cx="14040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CB0BE8A-70D7-4613-BE7A-DA338815FB10}"/>
                  </a:ext>
                </a:extLst>
              </p14:cNvPr>
              <p14:cNvContentPartPr/>
              <p14:nvPr/>
            </p14:nvContentPartPr>
            <p14:xfrm>
              <a:off x="3959267" y="2867131"/>
              <a:ext cx="5448600" cy="1789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CB0BE8A-70D7-4613-BE7A-DA338815FB1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50267" y="2858131"/>
                <a:ext cx="54662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3D4AF03-90CE-4F6E-AFA1-59EE978376A9}"/>
                  </a:ext>
                </a:extLst>
              </p14:cNvPr>
              <p14:cNvContentPartPr/>
              <p14:nvPr/>
            </p14:nvContentPartPr>
            <p14:xfrm>
              <a:off x="1500467" y="2004931"/>
              <a:ext cx="265680" cy="3031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3D4AF03-90CE-4F6E-AFA1-59EE978376A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491827" y="1995931"/>
                <a:ext cx="28332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1C05EAC-738E-49E9-A221-6950458A0527}"/>
                  </a:ext>
                </a:extLst>
              </p14:cNvPr>
              <p14:cNvContentPartPr/>
              <p14:nvPr/>
            </p14:nvContentPartPr>
            <p14:xfrm>
              <a:off x="9542867" y="5126491"/>
              <a:ext cx="315720" cy="399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1C05EAC-738E-49E9-A221-6950458A052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534227" y="5117851"/>
                <a:ext cx="3333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F4342FF-4D7F-4C6F-8AA1-AEF2516D4257}"/>
                  </a:ext>
                </a:extLst>
              </p14:cNvPr>
              <p14:cNvContentPartPr/>
              <p14:nvPr/>
            </p14:nvContentPartPr>
            <p14:xfrm>
              <a:off x="9864347" y="5273731"/>
              <a:ext cx="256680" cy="2894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F4342FF-4D7F-4C6F-8AA1-AEF2516D425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855707" y="5265091"/>
                <a:ext cx="2743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435C053A-4B86-4082-B0DC-7E2D685168BC}"/>
                  </a:ext>
                </a:extLst>
              </p14:cNvPr>
              <p14:cNvContentPartPr/>
              <p14:nvPr/>
            </p14:nvContentPartPr>
            <p14:xfrm>
              <a:off x="10104467" y="5304331"/>
              <a:ext cx="252720" cy="2923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435C053A-4B86-4082-B0DC-7E2D685168B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095827" y="5295331"/>
                <a:ext cx="2703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3E3119D-7BB1-4010-9487-898A84F9DBC4}"/>
                  </a:ext>
                </a:extLst>
              </p14:cNvPr>
              <p14:cNvContentPartPr/>
              <p14:nvPr/>
            </p14:nvContentPartPr>
            <p14:xfrm>
              <a:off x="3941627" y="3024091"/>
              <a:ext cx="30960" cy="2574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3E3119D-7BB1-4010-9487-898A84F9DBC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32987" y="3015451"/>
                <a:ext cx="486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107E807-9D4C-4044-BB20-C94084E12AE3}"/>
                  </a:ext>
                </a:extLst>
              </p14:cNvPr>
              <p14:cNvContentPartPr/>
              <p14:nvPr/>
            </p14:nvContentPartPr>
            <p14:xfrm>
              <a:off x="3946667" y="3499291"/>
              <a:ext cx="24480" cy="2797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107E807-9D4C-4044-BB20-C94084E12AE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38027" y="3490651"/>
                <a:ext cx="421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9F269AC-D0AA-467C-881C-89A2FEB356C3}"/>
                  </a:ext>
                </a:extLst>
              </p14:cNvPr>
              <p14:cNvContentPartPr/>
              <p14:nvPr/>
            </p14:nvContentPartPr>
            <p14:xfrm>
              <a:off x="3952427" y="3963691"/>
              <a:ext cx="8640" cy="2498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9F269AC-D0AA-467C-881C-89A2FEB356C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43427" y="3954691"/>
                <a:ext cx="262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DEDD887-D0C6-476B-8F2A-86C5CA9B8F7B}"/>
                  </a:ext>
                </a:extLst>
              </p14:cNvPr>
              <p14:cNvContentPartPr/>
              <p14:nvPr/>
            </p14:nvContentPartPr>
            <p14:xfrm>
              <a:off x="3978707" y="4505491"/>
              <a:ext cx="7920" cy="2563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DEDD887-D0C6-476B-8F2A-86C5CA9B8F7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970067" y="4496491"/>
                <a:ext cx="255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CEAD6642-05E2-4BC2-9AD3-50D4157F64F4}"/>
                  </a:ext>
                </a:extLst>
              </p14:cNvPr>
              <p14:cNvContentPartPr/>
              <p14:nvPr/>
            </p14:nvContentPartPr>
            <p14:xfrm>
              <a:off x="3928667" y="4949371"/>
              <a:ext cx="33120" cy="3898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CEAD6642-05E2-4BC2-9AD3-50D4157F64F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19667" y="4940731"/>
                <a:ext cx="5076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D3BA40E-0A09-4A89-9A17-336BED2D4154}"/>
                  </a:ext>
                </a:extLst>
              </p14:cNvPr>
              <p14:cNvContentPartPr/>
              <p14:nvPr/>
            </p14:nvContentPartPr>
            <p14:xfrm>
              <a:off x="3777827" y="5591971"/>
              <a:ext cx="191520" cy="3718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D3BA40E-0A09-4A89-9A17-336BED2D415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68827" y="5582971"/>
                <a:ext cx="20916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42FF762-B5B1-4786-9405-34C82B529904}"/>
                  </a:ext>
                </a:extLst>
              </p14:cNvPr>
              <p14:cNvContentPartPr/>
              <p14:nvPr/>
            </p14:nvContentPartPr>
            <p14:xfrm>
              <a:off x="3969347" y="5822011"/>
              <a:ext cx="191520" cy="2750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42FF762-B5B1-4786-9405-34C82B52990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60347" y="5813371"/>
                <a:ext cx="2091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C92D4AF-8F9D-4D5B-A211-122445B2E806}"/>
                  </a:ext>
                </a:extLst>
              </p14:cNvPr>
              <p14:cNvContentPartPr/>
              <p14:nvPr/>
            </p14:nvContentPartPr>
            <p14:xfrm>
              <a:off x="4203347" y="5818051"/>
              <a:ext cx="120600" cy="2941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C92D4AF-8F9D-4D5B-A211-122445B2E80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94707" y="5809411"/>
                <a:ext cx="1382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A04A8378-0EBE-4BF9-BCF2-C896744A9334}"/>
                  </a:ext>
                </a:extLst>
              </p14:cNvPr>
              <p14:cNvContentPartPr/>
              <p14:nvPr/>
            </p14:nvContentPartPr>
            <p14:xfrm>
              <a:off x="4414307" y="6017491"/>
              <a:ext cx="48600" cy="993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04A8378-0EBE-4BF9-BCF2-C896744A933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405667" y="6008491"/>
                <a:ext cx="66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5253BFF-5FA6-4DDC-AB90-0D19D873E5E8}"/>
                  </a:ext>
                </a:extLst>
              </p14:cNvPr>
              <p14:cNvContentPartPr/>
              <p14:nvPr/>
            </p14:nvContentPartPr>
            <p14:xfrm>
              <a:off x="4536347" y="5867011"/>
              <a:ext cx="269640" cy="2811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5253BFF-5FA6-4DDC-AB90-0D19D873E5E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27347" y="5858011"/>
                <a:ext cx="2872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1E2E3B8-5E74-4571-A6DE-435355825693}"/>
                  </a:ext>
                </a:extLst>
              </p14:cNvPr>
              <p14:cNvContentPartPr/>
              <p14:nvPr/>
            </p14:nvContentPartPr>
            <p14:xfrm>
              <a:off x="4861067" y="5688811"/>
              <a:ext cx="154800" cy="4168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1E2E3B8-5E74-4571-A6DE-43535582569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52067" y="5679811"/>
                <a:ext cx="1724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C9D6919-D44B-4876-9662-162BE867D326}"/>
                  </a:ext>
                </a:extLst>
              </p14:cNvPr>
              <p14:cNvContentPartPr/>
              <p14:nvPr/>
            </p14:nvContentPartPr>
            <p14:xfrm>
              <a:off x="1574627" y="5496571"/>
              <a:ext cx="276480" cy="3614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C9D6919-D44B-4876-9662-162BE867D32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565987" y="5487931"/>
                <a:ext cx="2941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CCAD99F-2A69-47F8-B040-BFF554DF831E}"/>
                  </a:ext>
                </a:extLst>
              </p14:cNvPr>
              <p14:cNvContentPartPr/>
              <p14:nvPr/>
            </p14:nvContentPartPr>
            <p14:xfrm>
              <a:off x="1054787" y="5008051"/>
              <a:ext cx="238320" cy="4089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CCAD99F-2A69-47F8-B040-BFF554DF831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6147" y="4999051"/>
                <a:ext cx="255960" cy="42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5EC784BA-4AA7-46BC-B606-ADCC95FBD18F}"/>
              </a:ext>
            </a:extLst>
          </p:cNvPr>
          <p:cNvGrpSpPr/>
          <p:nvPr/>
        </p:nvGrpSpPr>
        <p:grpSpPr>
          <a:xfrm>
            <a:off x="4011467" y="4293811"/>
            <a:ext cx="1310400" cy="651600"/>
            <a:chOff x="4011467" y="3833873"/>
            <a:chExt cx="131040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1E8BA37-A01A-49EE-9DF1-35153D1A042F}"/>
                    </a:ext>
                  </a:extLst>
                </p14:cNvPr>
                <p14:cNvContentPartPr/>
                <p14:nvPr/>
              </p14:nvContentPartPr>
              <p14:xfrm>
                <a:off x="4033787" y="4365233"/>
                <a:ext cx="1087920" cy="568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1E8BA37-A01A-49EE-9DF1-35153D1A042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25147" y="4356593"/>
                  <a:ext cx="1105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AF1FE6F-7F5E-4F4C-B708-A978C700D399}"/>
                    </a:ext>
                  </a:extLst>
                </p14:cNvPr>
                <p14:cNvContentPartPr/>
                <p14:nvPr/>
              </p14:nvContentPartPr>
              <p14:xfrm>
                <a:off x="5122427" y="4332473"/>
                <a:ext cx="199440" cy="1530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AF1FE6F-7F5E-4F4C-B708-A978C700D39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13787" y="4323833"/>
                  <a:ext cx="2170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989E6DB-0035-4E63-A8C1-6D63B8A31F03}"/>
                    </a:ext>
                  </a:extLst>
                </p14:cNvPr>
                <p14:cNvContentPartPr/>
                <p14:nvPr/>
              </p14:nvContentPartPr>
              <p14:xfrm>
                <a:off x="4011467" y="4322393"/>
                <a:ext cx="167760" cy="1270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989E6DB-0035-4E63-A8C1-6D63B8A31F0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02827" y="4313753"/>
                  <a:ext cx="185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C2C838A-AB74-4562-9061-611197B43725}"/>
                    </a:ext>
                  </a:extLst>
                </p14:cNvPr>
                <p14:cNvContentPartPr/>
                <p14:nvPr/>
              </p14:nvContentPartPr>
              <p14:xfrm>
                <a:off x="4193627" y="4111433"/>
                <a:ext cx="162000" cy="36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C2C838A-AB74-4562-9061-611197B4372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84627" y="4102793"/>
                  <a:ext cx="179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11E44CE-ED7A-4C77-9D54-6663AB4F386C}"/>
                    </a:ext>
                  </a:extLst>
                </p14:cNvPr>
                <p14:cNvContentPartPr/>
                <p14:nvPr/>
              </p14:nvContentPartPr>
              <p14:xfrm>
                <a:off x="4273547" y="4037273"/>
                <a:ext cx="37440" cy="162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11E44CE-ED7A-4C77-9D54-6663AB4F386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64907" y="4028273"/>
                  <a:ext cx="55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BBA28B1-01ED-4C0B-8A27-156BD2DDF01F}"/>
                    </a:ext>
                  </a:extLst>
                </p14:cNvPr>
                <p14:cNvContentPartPr/>
                <p14:nvPr/>
              </p14:nvContentPartPr>
              <p14:xfrm>
                <a:off x="4440947" y="3833873"/>
                <a:ext cx="471600" cy="425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BBA28B1-01ED-4C0B-8A27-156BD2DDF01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31947" y="3824873"/>
                  <a:ext cx="48924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30F3A90C-CF34-480B-80C1-38B4E5424C2C}"/>
              </a:ext>
            </a:extLst>
          </p:cNvPr>
          <p:cNvGrpSpPr/>
          <p:nvPr/>
        </p:nvGrpSpPr>
        <p:grpSpPr>
          <a:xfrm>
            <a:off x="1537547" y="4297411"/>
            <a:ext cx="2272320" cy="989640"/>
            <a:chOff x="1537547" y="3837473"/>
            <a:chExt cx="2272320" cy="9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DDDE7A1-3A0D-489E-B34E-86B7DAC1A803}"/>
                    </a:ext>
                  </a:extLst>
                </p14:cNvPr>
                <p14:cNvContentPartPr/>
                <p14:nvPr/>
              </p14:nvContentPartPr>
              <p14:xfrm>
                <a:off x="1992587" y="4411673"/>
                <a:ext cx="1570320" cy="38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DDDE7A1-3A0D-489E-B34E-86B7DAC1A8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83947" y="4402673"/>
                  <a:ext cx="1587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092522D-3EE6-4EAA-9C3C-6EEF5114CFE0}"/>
                    </a:ext>
                  </a:extLst>
                </p14:cNvPr>
                <p14:cNvContentPartPr/>
                <p14:nvPr/>
              </p14:nvContentPartPr>
              <p14:xfrm>
                <a:off x="3605027" y="4342553"/>
                <a:ext cx="204840" cy="146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092522D-3EE6-4EAA-9C3C-6EEF5114CFE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96387" y="4333913"/>
                  <a:ext cx="222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91837BE-027F-4D55-B589-DE47E222E5F3}"/>
                    </a:ext>
                  </a:extLst>
                </p14:cNvPr>
                <p14:cNvContentPartPr/>
                <p14:nvPr/>
              </p14:nvContentPartPr>
              <p14:xfrm>
                <a:off x="1963787" y="4357313"/>
                <a:ext cx="272520" cy="1810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91837BE-027F-4D55-B589-DE47E222E5F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54787" y="4348673"/>
                  <a:ext cx="290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5D5E5C2-9C70-4C5D-8C44-E442C37A3C4C}"/>
                    </a:ext>
                  </a:extLst>
                </p14:cNvPr>
                <p14:cNvContentPartPr/>
                <p14:nvPr/>
              </p14:nvContentPartPr>
              <p14:xfrm>
                <a:off x="2367707" y="4166153"/>
                <a:ext cx="236520" cy="44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5D5E5C2-9C70-4C5D-8C44-E442C37A3C4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59067" y="4157153"/>
                  <a:ext cx="254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BEAF75A-6A08-42CA-81C8-E0E7A993D90B}"/>
                    </a:ext>
                  </a:extLst>
                </p14:cNvPr>
                <p14:cNvContentPartPr/>
                <p14:nvPr/>
              </p14:nvContentPartPr>
              <p14:xfrm>
                <a:off x="2662907" y="3837473"/>
                <a:ext cx="587160" cy="509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BEAF75A-6A08-42CA-81C8-E0E7A993D90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53907" y="3828473"/>
                  <a:ext cx="6048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D1E4585-E99F-4EF2-B780-A505E8C6B672}"/>
                    </a:ext>
                  </a:extLst>
                </p14:cNvPr>
                <p14:cNvContentPartPr/>
                <p14:nvPr/>
              </p14:nvContentPartPr>
              <p14:xfrm>
                <a:off x="1756067" y="4404833"/>
                <a:ext cx="167760" cy="141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D1E4585-E99F-4EF2-B780-A505E8C6B6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747427" y="4396193"/>
                  <a:ext cx="185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872C916-CB00-4BE2-983A-346E24952F50}"/>
                    </a:ext>
                  </a:extLst>
                </p14:cNvPr>
                <p14:cNvContentPartPr/>
                <p14:nvPr/>
              </p14:nvContentPartPr>
              <p14:xfrm>
                <a:off x="1537547" y="4447673"/>
                <a:ext cx="246600" cy="597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872C916-CB00-4BE2-983A-346E24952F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28547" y="4438673"/>
                  <a:ext cx="264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921172F-33CD-475E-B69B-744ED4A8943C}"/>
                    </a:ext>
                  </a:extLst>
                </p14:cNvPr>
                <p14:cNvContentPartPr/>
                <p14:nvPr/>
              </p14:nvContentPartPr>
              <p14:xfrm>
                <a:off x="1846787" y="4513553"/>
                <a:ext cx="48600" cy="3135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921172F-33CD-475E-B69B-744ED4A8943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37787" y="4504553"/>
                  <a:ext cx="6624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4191A483-479E-4F12-807F-17012B791A40}"/>
              </a:ext>
            </a:extLst>
          </p:cNvPr>
          <p:cNvGrpSpPr/>
          <p:nvPr/>
        </p:nvGrpSpPr>
        <p:grpSpPr>
          <a:xfrm>
            <a:off x="3979427" y="1994131"/>
            <a:ext cx="237240" cy="828720"/>
            <a:chOff x="3979427" y="1534193"/>
            <a:chExt cx="23724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8955D21-C553-4D56-B5C6-118862A4D240}"/>
                    </a:ext>
                  </a:extLst>
                </p14:cNvPr>
                <p14:cNvContentPartPr/>
                <p14:nvPr/>
              </p14:nvContentPartPr>
              <p14:xfrm>
                <a:off x="3979427" y="2031353"/>
                <a:ext cx="91080" cy="331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8955D21-C553-4D56-B5C6-118862A4D24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70787" y="2022713"/>
                  <a:ext cx="1087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7AB3657-6D11-45CF-928D-07B5B027843E}"/>
                    </a:ext>
                  </a:extLst>
                </p14:cNvPr>
                <p14:cNvContentPartPr/>
                <p14:nvPr/>
              </p14:nvContentPartPr>
              <p14:xfrm>
                <a:off x="4075907" y="1681433"/>
                <a:ext cx="41400" cy="318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7AB3657-6D11-45CF-928D-07B5B027843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66907" y="1672793"/>
                  <a:ext cx="59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7F2BC1D-B50D-41D0-A7E7-8C45481DD961}"/>
                    </a:ext>
                  </a:extLst>
                </p14:cNvPr>
                <p14:cNvContentPartPr/>
                <p14:nvPr/>
              </p14:nvContentPartPr>
              <p14:xfrm>
                <a:off x="4120547" y="1534193"/>
                <a:ext cx="96120" cy="2847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7F2BC1D-B50D-41D0-A7E7-8C45481DD96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11547" y="1525193"/>
                  <a:ext cx="113760" cy="30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84DB4D8F-4EA0-49EE-A085-1A3977A0865D}"/>
                  </a:ext>
                </a:extLst>
              </p14:cNvPr>
              <p14:cNvContentPartPr/>
              <p14:nvPr/>
            </p14:nvContentPartPr>
            <p14:xfrm>
              <a:off x="3813467" y="3040651"/>
              <a:ext cx="126000" cy="2689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84DB4D8F-4EA0-49EE-A085-1A3977A0865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804827" y="3032011"/>
                <a:ext cx="14364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131FDA11-DE45-47D0-A1DB-2A88768BB040}"/>
                  </a:ext>
                </a:extLst>
              </p14:cNvPr>
              <p14:cNvContentPartPr/>
              <p14:nvPr/>
            </p14:nvContentPartPr>
            <p14:xfrm>
              <a:off x="3449507" y="3610891"/>
              <a:ext cx="170640" cy="277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131FDA11-DE45-47D0-A1DB-2A88768BB04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440867" y="3602251"/>
                <a:ext cx="1882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17D3FEDB-8878-4EC5-B343-4885D80B2A7B}"/>
                  </a:ext>
                </a:extLst>
              </p14:cNvPr>
              <p14:cNvContentPartPr/>
              <p14:nvPr/>
            </p14:nvContentPartPr>
            <p14:xfrm>
              <a:off x="3131627" y="4100131"/>
              <a:ext cx="194400" cy="18468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17D3FEDB-8878-4EC5-B343-4885D80B2A7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122627" y="4091491"/>
                <a:ext cx="21204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71091CB8-9E7A-453C-AFE8-AEB9841855BE}"/>
              </a:ext>
            </a:extLst>
          </p:cNvPr>
          <p:cNvGrpSpPr/>
          <p:nvPr/>
        </p:nvGrpSpPr>
        <p:grpSpPr>
          <a:xfrm>
            <a:off x="2152067" y="4467691"/>
            <a:ext cx="788760" cy="581040"/>
            <a:chOff x="2152067" y="4007753"/>
            <a:chExt cx="78876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D185B58-5BFE-4237-B173-328A8963D9F3}"/>
                    </a:ext>
                  </a:extLst>
                </p14:cNvPr>
                <p14:cNvContentPartPr/>
                <p14:nvPr/>
              </p14:nvContentPartPr>
              <p14:xfrm>
                <a:off x="2763707" y="4007753"/>
                <a:ext cx="177120" cy="1418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D185B58-5BFE-4237-B173-328A8963D9F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55067" y="3998753"/>
                  <a:ext cx="194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82EB3D6-B3F0-4A04-A224-C53C5F474B07}"/>
                    </a:ext>
                  </a:extLst>
                </p14:cNvPr>
                <p14:cNvContentPartPr/>
                <p14:nvPr/>
              </p14:nvContentPartPr>
              <p14:xfrm>
                <a:off x="2386427" y="4248953"/>
                <a:ext cx="225360" cy="1440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82EB3D6-B3F0-4A04-A224-C53C5F474B0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77787" y="4239953"/>
                  <a:ext cx="243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F0821B6-1BCE-4B31-913C-E6B5B88407A4}"/>
                    </a:ext>
                  </a:extLst>
                </p14:cNvPr>
                <p14:cNvContentPartPr/>
                <p14:nvPr/>
              </p14:nvContentPartPr>
              <p14:xfrm>
                <a:off x="2152067" y="4531913"/>
                <a:ext cx="86760" cy="568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F0821B6-1BCE-4B31-913C-E6B5B88407A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43427" y="4523273"/>
                  <a:ext cx="10440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667772B6-EF0B-46E5-9792-C27004B960C8}"/>
                  </a:ext>
                </a:extLst>
              </p14:cNvPr>
              <p14:cNvContentPartPr/>
              <p14:nvPr/>
            </p14:nvContentPartPr>
            <p14:xfrm>
              <a:off x="1664987" y="5127931"/>
              <a:ext cx="83880" cy="1908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667772B6-EF0B-46E5-9792-C27004B960C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655987" y="5118931"/>
                <a:ext cx="10152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2D19F7B0-2058-4600-BC8D-DD1C29C2A2F5}"/>
              </a:ext>
            </a:extLst>
          </p:cNvPr>
          <p:cNvGrpSpPr/>
          <p:nvPr/>
        </p:nvGrpSpPr>
        <p:grpSpPr>
          <a:xfrm>
            <a:off x="2031827" y="1780651"/>
            <a:ext cx="2165760" cy="1046880"/>
            <a:chOff x="2031827" y="1320713"/>
            <a:chExt cx="2165760" cy="10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2C89262-A73D-4E54-8425-C67EA45EC86E}"/>
                    </a:ext>
                  </a:extLst>
                </p14:cNvPr>
                <p14:cNvContentPartPr/>
                <p14:nvPr/>
              </p14:nvContentPartPr>
              <p14:xfrm>
                <a:off x="4076987" y="1454993"/>
                <a:ext cx="120600" cy="4320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2C89262-A73D-4E54-8425-C67EA45EC86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67987" y="1445993"/>
                  <a:ext cx="1382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8DD3D36-C31A-4B69-A9CA-886C63919609}"/>
                    </a:ext>
                  </a:extLst>
                </p14:cNvPr>
                <p14:cNvContentPartPr/>
                <p14:nvPr/>
              </p14:nvContentPartPr>
              <p14:xfrm>
                <a:off x="3993467" y="1997153"/>
                <a:ext cx="96480" cy="3488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8DD3D36-C31A-4B69-A9CA-886C6391960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84467" y="1988513"/>
                  <a:ext cx="1141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FF8BF07-7D61-481A-BC3A-E464A54165BC}"/>
                    </a:ext>
                  </a:extLst>
                </p14:cNvPr>
                <p14:cNvContentPartPr/>
                <p14:nvPr/>
              </p14:nvContentPartPr>
              <p14:xfrm>
                <a:off x="2067827" y="1430873"/>
                <a:ext cx="223920" cy="2347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FF8BF07-7D61-481A-BC3A-E464A54165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58827" y="1422233"/>
                  <a:ext cx="2415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D07E648-A182-48BA-82FC-8113E8209B33}"/>
                    </a:ext>
                  </a:extLst>
                </p14:cNvPr>
                <p14:cNvContentPartPr/>
                <p14:nvPr/>
              </p14:nvContentPartPr>
              <p14:xfrm>
                <a:off x="2064227" y="1686473"/>
                <a:ext cx="194400" cy="79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D07E648-A182-48BA-82FC-8113E8209B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055587" y="1677473"/>
                  <a:ext cx="212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DF6A21C-D0DF-4F0F-BDF4-2EB3406FF2BB}"/>
                    </a:ext>
                  </a:extLst>
                </p14:cNvPr>
                <p14:cNvContentPartPr/>
                <p14:nvPr/>
              </p14:nvContentPartPr>
              <p14:xfrm>
                <a:off x="2031827" y="1807073"/>
                <a:ext cx="145440" cy="2347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DF6A21C-D0DF-4F0F-BDF4-2EB3406FF2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22827" y="1798433"/>
                  <a:ext cx="163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F4EF724-108A-432C-BC40-5859952635EF}"/>
                    </a:ext>
                  </a:extLst>
                </p14:cNvPr>
                <p14:cNvContentPartPr/>
                <p14:nvPr/>
              </p14:nvContentPartPr>
              <p14:xfrm>
                <a:off x="2317307" y="1481273"/>
                <a:ext cx="333360" cy="580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F4EF724-108A-432C-BC40-5859952635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08667" y="1472273"/>
                  <a:ext cx="35100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A2B340E-716D-4D97-8086-04122A79B683}"/>
                    </a:ext>
                  </a:extLst>
                </p14:cNvPr>
                <p14:cNvContentPartPr/>
                <p14:nvPr/>
              </p14:nvContentPartPr>
              <p14:xfrm>
                <a:off x="2767667" y="1493153"/>
                <a:ext cx="180360" cy="2944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A2B340E-716D-4D97-8086-04122A79B68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59027" y="1484513"/>
                  <a:ext cx="198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3E96C3C-6500-4FE7-9CDF-26172D7936FB}"/>
                    </a:ext>
                  </a:extLst>
                </p14:cNvPr>
                <p14:cNvContentPartPr/>
                <p14:nvPr/>
              </p14:nvContentPartPr>
              <p14:xfrm>
                <a:off x="2987627" y="1684673"/>
                <a:ext cx="170640" cy="204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3E96C3C-6500-4FE7-9CDF-26172D7936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78627" y="1675673"/>
                  <a:ext cx="188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BD0450D-B831-46D3-8BF5-903C96B7B7C3}"/>
                    </a:ext>
                  </a:extLst>
                </p14:cNvPr>
                <p14:cNvContentPartPr/>
                <p14:nvPr/>
              </p14:nvContentPartPr>
              <p14:xfrm>
                <a:off x="3237827" y="1659473"/>
                <a:ext cx="108360" cy="2030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BD0450D-B831-46D3-8BF5-903C96B7B7C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228827" y="1650833"/>
                  <a:ext cx="126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EF88759-FC91-4895-8BC0-52E79037DC01}"/>
                    </a:ext>
                  </a:extLst>
                </p14:cNvPr>
                <p14:cNvContentPartPr/>
                <p14:nvPr/>
              </p14:nvContentPartPr>
              <p14:xfrm>
                <a:off x="3401987" y="1772513"/>
                <a:ext cx="329040" cy="185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EF88759-FC91-4895-8BC0-52E79037DC0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392987" y="1763513"/>
                  <a:ext cx="346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ACA6DE4-0C36-4397-9534-8B62BB7D908A}"/>
                    </a:ext>
                  </a:extLst>
                </p14:cNvPr>
                <p14:cNvContentPartPr/>
                <p14:nvPr/>
              </p14:nvContentPartPr>
              <p14:xfrm>
                <a:off x="3748667" y="1584593"/>
                <a:ext cx="190800" cy="426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ACA6DE4-0C36-4397-9534-8B62BB7D908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39667" y="1575953"/>
                  <a:ext cx="20844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69160AA-AA77-49A1-8909-301CD11CAE69}"/>
                    </a:ext>
                  </a:extLst>
                </p14:cNvPr>
                <p14:cNvContentPartPr/>
                <p14:nvPr/>
              </p14:nvContentPartPr>
              <p14:xfrm>
                <a:off x="3077267" y="1320713"/>
                <a:ext cx="275040" cy="2804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69160AA-AA77-49A1-8909-301CD11CAE6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68627" y="1311713"/>
                  <a:ext cx="292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1EC33FB-220F-4854-A8E8-8530066C9055}"/>
                    </a:ext>
                  </a:extLst>
                </p14:cNvPr>
                <p14:cNvContentPartPr/>
                <p14:nvPr/>
              </p14:nvContentPartPr>
              <p14:xfrm>
                <a:off x="2916347" y="2003273"/>
                <a:ext cx="825120" cy="2649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1EC33FB-220F-4854-A8E8-8530066C905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07347" y="1994273"/>
                  <a:ext cx="842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AB33EBA-21E6-4060-89D6-0D48DEE9089F}"/>
                    </a:ext>
                  </a:extLst>
                </p14:cNvPr>
                <p14:cNvContentPartPr/>
                <p14:nvPr/>
              </p14:nvContentPartPr>
              <p14:xfrm>
                <a:off x="3672707" y="2142953"/>
                <a:ext cx="250560" cy="2246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AB33EBA-21E6-4060-89D6-0D48DEE908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63707" y="2133953"/>
                  <a:ext cx="26820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BA1AD159-9626-49F5-8F6B-9F057AEC9271}"/>
              </a:ext>
            </a:extLst>
          </p:cNvPr>
          <p:cNvGrpSpPr/>
          <p:nvPr/>
        </p:nvGrpSpPr>
        <p:grpSpPr>
          <a:xfrm>
            <a:off x="6167147" y="3711473"/>
            <a:ext cx="811440" cy="709560"/>
            <a:chOff x="6167147" y="3711473"/>
            <a:chExt cx="811440" cy="70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54DC244-BAA4-4515-A756-BB53F641C197}"/>
                    </a:ext>
                  </a:extLst>
                </p14:cNvPr>
                <p14:cNvContentPartPr/>
                <p14:nvPr/>
              </p14:nvContentPartPr>
              <p14:xfrm>
                <a:off x="6167147" y="3933953"/>
                <a:ext cx="297720" cy="449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54DC244-BAA4-4515-A756-BB53F641C19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58507" y="3925313"/>
                  <a:ext cx="3153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4A974D1-4291-4753-80E7-34F22DECEAC7}"/>
                    </a:ext>
                  </a:extLst>
                </p14:cNvPr>
                <p14:cNvContentPartPr/>
                <p14:nvPr/>
              </p14:nvContentPartPr>
              <p14:xfrm>
                <a:off x="6559187" y="4180553"/>
                <a:ext cx="196200" cy="240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4A974D1-4291-4753-80E7-34F22DECEAC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50187" y="4171553"/>
                  <a:ext cx="213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6057ABD-6195-4CEA-A013-0B03B6D4B0D3}"/>
                    </a:ext>
                  </a:extLst>
                </p14:cNvPr>
                <p14:cNvContentPartPr/>
                <p14:nvPr/>
              </p14:nvContentPartPr>
              <p14:xfrm>
                <a:off x="6763667" y="4154993"/>
                <a:ext cx="214920" cy="263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6057ABD-6195-4CEA-A013-0B03B6D4B0D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55027" y="4145993"/>
                  <a:ext cx="232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0504904-4272-48C6-83F5-933804F6F378}"/>
                    </a:ext>
                  </a:extLst>
                </p14:cNvPr>
                <p14:cNvContentPartPr/>
                <p14:nvPr/>
              </p14:nvContentPartPr>
              <p14:xfrm>
                <a:off x="6566027" y="3711473"/>
                <a:ext cx="234360" cy="2581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0504904-4272-48C6-83F5-933804F6F37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57387" y="3702833"/>
                  <a:ext cx="2520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6B42AC5E-1D85-4F60-B5DA-E472552CB444}"/>
              </a:ext>
            </a:extLst>
          </p:cNvPr>
          <p:cNvGrpSpPr/>
          <p:nvPr/>
        </p:nvGrpSpPr>
        <p:grpSpPr>
          <a:xfrm>
            <a:off x="7264787" y="3330593"/>
            <a:ext cx="4673880" cy="1437840"/>
            <a:chOff x="7264787" y="3330593"/>
            <a:chExt cx="4673880" cy="14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E7CA958-9E00-4C80-B3AB-8931E04633A9}"/>
                    </a:ext>
                  </a:extLst>
                </p14:cNvPr>
                <p14:cNvContentPartPr/>
                <p14:nvPr/>
              </p14:nvContentPartPr>
              <p14:xfrm>
                <a:off x="7264787" y="4061393"/>
                <a:ext cx="198720" cy="43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E7CA958-9E00-4C80-B3AB-8931E04633A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55787" y="4052753"/>
                  <a:ext cx="216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E3DC15F-7728-40B5-908D-9BC496110711}"/>
                    </a:ext>
                  </a:extLst>
                </p14:cNvPr>
                <p14:cNvContentPartPr/>
                <p14:nvPr/>
              </p14:nvContentPartPr>
              <p14:xfrm>
                <a:off x="7656827" y="3805793"/>
                <a:ext cx="310680" cy="497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E3DC15F-7728-40B5-908D-9BC49611071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48187" y="3796793"/>
                  <a:ext cx="3283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427260B-6EE3-495C-A454-A7BA6A29CE5E}"/>
                    </a:ext>
                  </a:extLst>
                </p14:cNvPr>
                <p14:cNvContentPartPr/>
                <p14:nvPr/>
              </p14:nvContentPartPr>
              <p14:xfrm>
                <a:off x="8067587" y="3801473"/>
                <a:ext cx="173160" cy="4474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427260B-6EE3-495C-A454-A7BA6A29CE5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58947" y="3792473"/>
                  <a:ext cx="1908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60A66FA-8DC4-4D1E-81A1-CC55DB01FBE1}"/>
                    </a:ext>
                  </a:extLst>
                </p14:cNvPr>
                <p14:cNvContentPartPr/>
                <p14:nvPr/>
              </p14:nvContentPartPr>
              <p14:xfrm>
                <a:off x="8293667" y="4035113"/>
                <a:ext cx="31320" cy="2520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60A66FA-8DC4-4D1E-81A1-CC55DB01FBE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85027" y="4026473"/>
                  <a:ext cx="48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2EFA7C4-A597-4223-841D-B2FF800BC99F}"/>
                    </a:ext>
                  </a:extLst>
                </p14:cNvPr>
                <p14:cNvContentPartPr/>
                <p14:nvPr/>
              </p14:nvContentPartPr>
              <p14:xfrm>
                <a:off x="8227067" y="4045193"/>
                <a:ext cx="205560" cy="257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2EFA7C4-A597-4223-841D-B2FF800BC99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18427" y="4036193"/>
                  <a:ext cx="223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D29E739-60EB-40F9-9B1A-8160FC900AF1}"/>
                    </a:ext>
                  </a:extLst>
                </p14:cNvPr>
                <p14:cNvContentPartPr/>
                <p14:nvPr/>
              </p14:nvContentPartPr>
              <p14:xfrm>
                <a:off x="8476547" y="4018913"/>
                <a:ext cx="153720" cy="282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D29E739-60EB-40F9-9B1A-8160FC900AF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67907" y="4010273"/>
                  <a:ext cx="1713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F1F776B-3451-4B19-9D55-D5092C1A471A}"/>
                    </a:ext>
                  </a:extLst>
                </p14:cNvPr>
                <p14:cNvContentPartPr/>
                <p14:nvPr/>
              </p14:nvContentPartPr>
              <p14:xfrm>
                <a:off x="8648627" y="4099553"/>
                <a:ext cx="376920" cy="2451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F1F776B-3451-4B19-9D55-D5092C1A47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39987" y="4090913"/>
                  <a:ext cx="394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2D65E0B-FC38-499B-A469-FD7B632A6970}"/>
                    </a:ext>
                  </a:extLst>
                </p14:cNvPr>
                <p14:cNvContentPartPr/>
                <p14:nvPr/>
              </p14:nvContentPartPr>
              <p14:xfrm>
                <a:off x="8976587" y="3851873"/>
                <a:ext cx="156240" cy="4856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2D65E0B-FC38-499B-A469-FD7B632A69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67947" y="3843233"/>
                  <a:ext cx="1738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59AE2B9-6CBF-4A74-8A9F-7948F207210E}"/>
                    </a:ext>
                  </a:extLst>
                </p14:cNvPr>
                <p14:cNvContentPartPr/>
                <p14:nvPr/>
              </p14:nvContentPartPr>
              <p14:xfrm>
                <a:off x="9293747" y="4008473"/>
                <a:ext cx="12960" cy="302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59AE2B9-6CBF-4A74-8A9F-7948F207210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84747" y="3999473"/>
                  <a:ext cx="30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490440F-A252-4481-94D4-7E71DA674CBE}"/>
                    </a:ext>
                  </a:extLst>
                </p14:cNvPr>
                <p14:cNvContentPartPr/>
                <p14:nvPr/>
              </p14:nvContentPartPr>
              <p14:xfrm>
                <a:off x="9447827" y="3775553"/>
                <a:ext cx="247320" cy="4921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490440F-A252-4481-94D4-7E71DA674C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39187" y="3766913"/>
                  <a:ext cx="2649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131B06E-7DFD-4D3E-9AF6-5FCD14E034DA}"/>
                    </a:ext>
                  </a:extLst>
                </p14:cNvPr>
                <p14:cNvContentPartPr/>
                <p14:nvPr/>
              </p14:nvContentPartPr>
              <p14:xfrm>
                <a:off x="9743387" y="4075433"/>
                <a:ext cx="183960" cy="247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131B06E-7DFD-4D3E-9AF6-5FCD14E034D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34387" y="4066793"/>
                  <a:ext cx="201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F225500-ECAE-4A67-B372-DCF948C3B73B}"/>
                    </a:ext>
                  </a:extLst>
                </p14:cNvPr>
                <p14:cNvContentPartPr/>
                <p14:nvPr/>
              </p14:nvContentPartPr>
              <p14:xfrm>
                <a:off x="9957947" y="4046273"/>
                <a:ext cx="177120" cy="345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F225500-ECAE-4A67-B372-DCF948C3B73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949307" y="4037273"/>
                  <a:ext cx="194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4BA42B3-80EE-43B6-A112-85EAB8CE6F4B}"/>
                    </a:ext>
                  </a:extLst>
                </p14:cNvPr>
                <p14:cNvContentPartPr/>
                <p14:nvPr/>
              </p14:nvContentPartPr>
              <p14:xfrm>
                <a:off x="10245947" y="3916673"/>
                <a:ext cx="177120" cy="51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4BA42B3-80EE-43B6-A112-85EAB8CE6F4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236947" y="3907673"/>
                  <a:ext cx="194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F7BB475-C304-49DB-AC39-631BEA6CF136}"/>
                    </a:ext>
                  </a:extLst>
                </p14:cNvPr>
                <p14:cNvContentPartPr/>
                <p14:nvPr/>
              </p14:nvContentPartPr>
              <p14:xfrm>
                <a:off x="10680467" y="3472073"/>
                <a:ext cx="167400" cy="4132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F7BB475-C304-49DB-AC39-631BEA6CF1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71467" y="3463433"/>
                  <a:ext cx="1850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D322ADA-A476-4A0F-83F3-BD21D318C8DF}"/>
                    </a:ext>
                  </a:extLst>
                </p14:cNvPr>
                <p14:cNvContentPartPr/>
                <p14:nvPr/>
              </p14:nvContentPartPr>
              <p14:xfrm>
                <a:off x="11122187" y="3447233"/>
                <a:ext cx="33480" cy="3528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D322ADA-A476-4A0F-83F3-BD21D318C8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13187" y="3438593"/>
                  <a:ext cx="511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E25597E-EDBC-4155-B488-D1EA1D65A843}"/>
                    </a:ext>
                  </a:extLst>
                </p14:cNvPr>
                <p14:cNvContentPartPr/>
                <p14:nvPr/>
              </p14:nvContentPartPr>
              <p14:xfrm>
                <a:off x="11001227" y="3742793"/>
                <a:ext cx="271440" cy="84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E25597E-EDBC-4155-B488-D1EA1D65A84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992587" y="3734153"/>
                  <a:ext cx="289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83166E6-B56B-42DE-9434-09E09D8A8F19}"/>
                    </a:ext>
                  </a:extLst>
                </p14:cNvPr>
                <p14:cNvContentPartPr/>
                <p14:nvPr/>
              </p14:nvContentPartPr>
              <p14:xfrm>
                <a:off x="10995827" y="3330593"/>
                <a:ext cx="341640" cy="342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83166E6-B56B-42DE-9434-09E09D8A8F1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86827" y="3321953"/>
                  <a:ext cx="359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4682D07-33E8-4B8A-A6CB-556F50D9A3E1}"/>
                    </a:ext>
                  </a:extLst>
                </p14:cNvPr>
                <p14:cNvContentPartPr/>
                <p14:nvPr/>
              </p14:nvContentPartPr>
              <p14:xfrm>
                <a:off x="11375267" y="3680513"/>
                <a:ext cx="29520" cy="2055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4682D07-33E8-4B8A-A6CB-556F50D9A3E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66627" y="3671513"/>
                  <a:ext cx="471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D7A667D-CB49-4786-9C37-097DECEDCE45}"/>
                    </a:ext>
                  </a:extLst>
                </p14:cNvPr>
                <p14:cNvContentPartPr/>
                <p14:nvPr/>
              </p14:nvContentPartPr>
              <p14:xfrm>
                <a:off x="11235947" y="3640193"/>
                <a:ext cx="278640" cy="2977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D7A667D-CB49-4786-9C37-097DECEDCE4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27307" y="3631193"/>
                  <a:ext cx="2962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20F8991-545A-4154-B795-994AFE27AD24}"/>
                    </a:ext>
                  </a:extLst>
                </p14:cNvPr>
                <p14:cNvContentPartPr/>
                <p14:nvPr/>
              </p14:nvContentPartPr>
              <p14:xfrm>
                <a:off x="10285547" y="3901193"/>
                <a:ext cx="208440" cy="658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20F8991-545A-4154-B795-994AFE27AD2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76547" y="3892553"/>
                  <a:ext cx="226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4F49EB03-2579-425F-A815-9E90959EB817}"/>
                    </a:ext>
                  </a:extLst>
                </p14:cNvPr>
                <p14:cNvContentPartPr/>
                <p14:nvPr/>
              </p14:nvContentPartPr>
              <p14:xfrm>
                <a:off x="10641947" y="4021433"/>
                <a:ext cx="686880" cy="496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4F49EB03-2579-425F-A815-9E90959EB81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33307" y="4012433"/>
                  <a:ext cx="704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5BFAFE9-5AC2-480C-B66D-BCA5EED2FCF2}"/>
                    </a:ext>
                  </a:extLst>
                </p14:cNvPr>
                <p14:cNvContentPartPr/>
                <p14:nvPr/>
              </p14:nvContentPartPr>
              <p14:xfrm>
                <a:off x="10829147" y="4155713"/>
                <a:ext cx="432720" cy="6127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5BFAFE9-5AC2-480C-B66D-BCA5EED2FCF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20147" y="4147073"/>
                  <a:ext cx="45036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F1EFF90-2057-49B4-A428-E546F6EA1CE1}"/>
                    </a:ext>
                  </a:extLst>
                </p14:cNvPr>
                <p14:cNvContentPartPr/>
                <p14:nvPr/>
              </p14:nvContentPartPr>
              <p14:xfrm>
                <a:off x="11505587" y="4012793"/>
                <a:ext cx="199800" cy="20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F1EFF90-2057-49B4-A428-E546F6EA1C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96947" y="4003793"/>
                  <a:ext cx="217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F6E2003-9741-4BF1-8184-638613EEB398}"/>
                    </a:ext>
                  </a:extLst>
                </p14:cNvPr>
                <p14:cNvContentPartPr/>
                <p14:nvPr/>
              </p14:nvContentPartPr>
              <p14:xfrm>
                <a:off x="11484707" y="4086233"/>
                <a:ext cx="191520" cy="237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F6E2003-9741-4BF1-8184-638613EEB39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75707" y="4077233"/>
                  <a:ext cx="209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800FFC3-3D28-4E17-AE3C-897E2D8199D8}"/>
                    </a:ext>
                  </a:extLst>
                </p14:cNvPr>
                <p14:cNvContentPartPr/>
                <p14:nvPr/>
              </p14:nvContentPartPr>
              <p14:xfrm>
                <a:off x="11744987" y="3977873"/>
                <a:ext cx="193680" cy="296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800FFC3-3D28-4E17-AE3C-897E2D8199D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736347" y="3968873"/>
                  <a:ext cx="211320" cy="31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91491B7B-9CE2-4423-B0F1-405A15B1E3F4}"/>
                  </a:ext>
                </a:extLst>
              </p14:cNvPr>
              <p14:cNvContentPartPr/>
              <p14:nvPr/>
            </p14:nvContentPartPr>
            <p14:xfrm>
              <a:off x="1637267" y="5017553"/>
              <a:ext cx="163080" cy="24660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91491B7B-9CE2-4423-B0F1-405A15B1E3F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628627" y="5008913"/>
                <a:ext cx="180720" cy="2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uppieren 254">
            <a:extLst>
              <a:ext uri="{FF2B5EF4-FFF2-40B4-BE49-F238E27FC236}">
                <a16:creationId xmlns:a16="http://schemas.microsoft.com/office/drawing/2014/main" id="{4D636420-A2B8-4A95-882B-3C14FDAAD29D}"/>
              </a:ext>
            </a:extLst>
          </p:cNvPr>
          <p:cNvGrpSpPr/>
          <p:nvPr/>
        </p:nvGrpSpPr>
        <p:grpSpPr>
          <a:xfrm>
            <a:off x="2989067" y="3402233"/>
            <a:ext cx="3098160" cy="1190160"/>
            <a:chOff x="2989067" y="3402233"/>
            <a:chExt cx="3098160" cy="11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128A59E-6EA4-4A53-80FC-99CE9C0C1866}"/>
                    </a:ext>
                  </a:extLst>
                </p14:cNvPr>
                <p14:cNvContentPartPr/>
                <p14:nvPr/>
              </p14:nvContentPartPr>
              <p14:xfrm>
                <a:off x="3097427" y="3517793"/>
                <a:ext cx="5400" cy="32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128A59E-6EA4-4A53-80FC-99CE9C0C186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88787" y="3508793"/>
                  <a:ext cx="23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0203543-94B1-43DF-A787-82F198C197D6}"/>
                    </a:ext>
                  </a:extLst>
                </p14:cNvPr>
                <p14:cNvContentPartPr/>
                <p14:nvPr/>
              </p14:nvContentPartPr>
              <p14:xfrm>
                <a:off x="3070427" y="3507353"/>
                <a:ext cx="2968560" cy="5842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0203543-94B1-43DF-A787-82F198C197D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61427" y="3498353"/>
                  <a:ext cx="298620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A26B47B-2441-4FB6-9A6D-C1E55C4A8BD4}"/>
                    </a:ext>
                  </a:extLst>
                </p14:cNvPr>
                <p14:cNvContentPartPr/>
                <p14:nvPr/>
              </p14:nvContentPartPr>
              <p14:xfrm>
                <a:off x="2989067" y="3402233"/>
                <a:ext cx="426600" cy="2800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A26B47B-2441-4FB6-9A6D-C1E55C4A8BD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80427" y="3393593"/>
                  <a:ext cx="444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4B83C6A-018F-4233-8811-54BDE2B2B75F}"/>
                    </a:ext>
                  </a:extLst>
                </p14:cNvPr>
                <p14:cNvContentPartPr/>
                <p14:nvPr/>
              </p14:nvContentPartPr>
              <p14:xfrm>
                <a:off x="5380547" y="4208633"/>
                <a:ext cx="706680" cy="3024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4B83C6A-018F-4233-8811-54BDE2B2B75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71907" y="4199633"/>
                  <a:ext cx="724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1EB1DAB-4B85-4869-9A4C-EA6CD03EC41D}"/>
                    </a:ext>
                  </a:extLst>
                </p14:cNvPr>
                <p14:cNvContentPartPr/>
                <p14:nvPr/>
              </p14:nvContentPartPr>
              <p14:xfrm>
                <a:off x="5275787" y="4326353"/>
                <a:ext cx="264600" cy="2660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1EB1DAB-4B85-4869-9A4C-EA6CD03EC41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66787" y="4317353"/>
                  <a:ext cx="282240" cy="28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D0710D77-99A1-45BF-A9BE-6CCD37B94597}"/>
                  </a:ext>
                </a:extLst>
              </p14:cNvPr>
              <p14:cNvContentPartPr/>
              <p14:nvPr/>
            </p14:nvContentPartPr>
            <p14:xfrm>
              <a:off x="8048507" y="974393"/>
              <a:ext cx="360" cy="36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D0710D77-99A1-45BF-A9BE-6CCD37B9459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039867" y="9653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90284F7E-CBC7-455A-BA19-3D6D50694AE9}"/>
                  </a:ext>
                </a:extLst>
              </p14:cNvPr>
              <p14:cNvContentPartPr/>
              <p14:nvPr/>
            </p14:nvContentPartPr>
            <p14:xfrm>
              <a:off x="4933067" y="930833"/>
              <a:ext cx="360" cy="36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90284F7E-CBC7-455A-BA19-3D6D50694AE9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4924427" y="92183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24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69EEB-DF11-4A39-B4CD-8BABF3BA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41" y="681038"/>
            <a:ext cx="11405416" cy="1123048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Aufg</a:t>
            </a:r>
            <a:r>
              <a:rPr lang="de-DE" dirty="0"/>
              <a:t>. 1: Gegeben sei eine Spannungsquelle </a:t>
            </a:r>
            <a:r>
              <a:rPr lang="de-DE" dirty="0" err="1"/>
              <a:t>U</a:t>
            </a:r>
            <a:r>
              <a:rPr lang="de-DE" baseline="-25000" dirty="0" err="1"/>
              <a:t>Gint</a:t>
            </a:r>
            <a:r>
              <a:rPr lang="de-DE" dirty="0"/>
              <a:t> mit</a:t>
            </a:r>
            <a:br>
              <a:rPr lang="de-DE" dirty="0"/>
            </a:br>
            <a:r>
              <a:rPr lang="de-DE" dirty="0"/>
              <a:t>Innenwiderstand R</a:t>
            </a:r>
            <a:r>
              <a:rPr lang="de-DE" baseline="-25000" dirty="0"/>
              <a:t>G</a:t>
            </a:r>
            <a:r>
              <a:rPr lang="de-DE" dirty="0"/>
              <a:t> und  Ausgangspannung </a:t>
            </a:r>
            <a:r>
              <a:rPr lang="de-DE" dirty="0" err="1"/>
              <a:t>U</a:t>
            </a:r>
            <a:r>
              <a:rPr lang="de-DE" baseline="-25000" dirty="0" err="1"/>
              <a:t>Gext</a:t>
            </a:r>
            <a:r>
              <a:rPr lang="de-DE" dirty="0"/>
              <a:t>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84831E-6C02-4201-A3F6-6257755221F0}"/>
              </a:ext>
            </a:extLst>
          </p:cNvPr>
          <p:cNvSpPr txBox="1"/>
          <p:nvPr/>
        </p:nvSpPr>
        <p:spPr>
          <a:xfrm>
            <a:off x="615779" y="5807457"/>
            <a:ext cx="10722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Die Quelle wird mit einem Laststrom I</a:t>
            </a:r>
            <a:r>
              <a:rPr lang="de-DE" sz="2400" baseline="-25000" dirty="0"/>
              <a:t>D</a:t>
            </a:r>
            <a:r>
              <a:rPr lang="de-DE" sz="2400" dirty="0"/>
              <a:t> = 1A belastet. Dabei stellt sich U</a:t>
            </a:r>
            <a:r>
              <a:rPr lang="de-DE" sz="2400" baseline="-25000" dirty="0"/>
              <a:t>out</a:t>
            </a:r>
            <a:r>
              <a:rPr lang="de-DE" sz="2400" dirty="0"/>
              <a:t> = 1,2V ein.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F0ACF2A-D18A-457D-9A5C-CCDF4DAF2907}"/>
              </a:ext>
            </a:extLst>
          </p:cNvPr>
          <p:cNvSpPr txBox="1"/>
          <p:nvPr/>
        </p:nvSpPr>
        <p:spPr>
          <a:xfrm>
            <a:off x="8583827" y="4215342"/>
            <a:ext cx="1794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b="1" dirty="0"/>
              <a:t>Transistor:</a:t>
            </a:r>
          </a:p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𝜆 = 0,01/V</a:t>
            </a:r>
          </a:p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de-DE" sz="2400" baseline="-25000" dirty="0"/>
              <a:t>T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2,3V</a:t>
            </a:r>
            <a:endParaRPr lang="de-DE" sz="2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E980572-81D7-411F-B925-FFC310A154F3}"/>
              </a:ext>
            </a:extLst>
          </p:cNvPr>
          <p:cNvSpPr txBox="1"/>
          <p:nvPr/>
        </p:nvSpPr>
        <p:spPr>
          <a:xfrm>
            <a:off x="8583827" y="2276350"/>
            <a:ext cx="20254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b="1" dirty="0"/>
              <a:t>Schaltung:</a:t>
            </a:r>
          </a:p>
          <a:p>
            <a:r>
              <a:rPr lang="de-DE" sz="2400" dirty="0"/>
              <a:t>R</a:t>
            </a:r>
            <a:r>
              <a:rPr lang="de-DE" sz="2400" baseline="-25000" dirty="0"/>
              <a:t>Q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= 50 m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de-DE" sz="2400" dirty="0"/>
              <a:t>R</a:t>
            </a:r>
            <a:r>
              <a:rPr lang="de-DE" sz="2400" baseline="-25000" dirty="0"/>
              <a:t>L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   = 1 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endParaRPr lang="de-DE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de-DE" sz="2400" dirty="0"/>
              <a:t>U</a:t>
            </a:r>
            <a:r>
              <a:rPr lang="de-DE" sz="2400" baseline="-25000" dirty="0"/>
              <a:t>out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1,2 V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AB7352-C816-4114-82E4-1EC7C8FFC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79" y="2081921"/>
            <a:ext cx="68103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4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DF070-DFF8-4B32-BB4D-B901FEA9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Berechnen Sie Formel und Wert für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9417B2-72C2-4BA9-9239-7240BA4FB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657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de-DE" dirty="0"/>
              <a:t>die interne Quellenspannung </a:t>
            </a:r>
            <a:r>
              <a:rPr lang="de-DE" dirty="0" err="1"/>
              <a:t>U</a:t>
            </a:r>
            <a:r>
              <a:rPr lang="de-DE" baseline="-25000" dirty="0" err="1"/>
              <a:t>Qint</a:t>
            </a:r>
            <a:r>
              <a:rPr lang="de-DE" baseline="-25000" dirty="0"/>
              <a:t> </a:t>
            </a:r>
            <a:r>
              <a:rPr lang="de-DE" dirty="0"/>
              <a:t>,                                                   (2P)</a:t>
            </a:r>
          </a:p>
          <a:p>
            <a:pPr marL="514350" indent="-514350">
              <a:buFont typeface="+mj-lt"/>
              <a:buAutoNum type="alphaLcParenR"/>
            </a:pPr>
            <a:r>
              <a:rPr lang="de-DE" dirty="0"/>
              <a:t>die Source-Spannung U</a:t>
            </a:r>
            <a:r>
              <a:rPr lang="de-DE" baseline="-25000" dirty="0"/>
              <a:t>S</a:t>
            </a:r>
            <a:r>
              <a:rPr lang="de-DE" dirty="0"/>
              <a:t> des Transistors,                                          (2P)</a:t>
            </a:r>
          </a:p>
          <a:p>
            <a:pPr marL="514350" indent="-514350">
              <a:buFont typeface="+mj-lt"/>
              <a:buAutoNum type="alphaLcParenR"/>
            </a:pPr>
            <a:r>
              <a:rPr lang="de-DE" dirty="0"/>
              <a:t>die Drain-Source-Spannung U</a:t>
            </a:r>
            <a:r>
              <a:rPr lang="de-DE" baseline="-25000" dirty="0"/>
              <a:t>DS</a:t>
            </a:r>
            <a:r>
              <a:rPr lang="de-DE" dirty="0"/>
              <a:t> des Transistors,                             (2P)</a:t>
            </a:r>
          </a:p>
          <a:p>
            <a:pPr marL="514350" indent="-514350">
              <a:buFont typeface="+mj-lt"/>
              <a:buAutoNum type="alphaLcParenR"/>
            </a:pPr>
            <a:r>
              <a:rPr lang="de-DE" dirty="0"/>
              <a:t>Wie messe ich </a:t>
            </a:r>
            <a:r>
              <a:rPr lang="de-DE" dirty="0" err="1"/>
              <a:t>U</a:t>
            </a:r>
            <a:r>
              <a:rPr lang="de-DE" baseline="-25000" dirty="0" err="1"/>
              <a:t>Qint</a:t>
            </a:r>
            <a:r>
              <a:rPr lang="de-DE" dirty="0"/>
              <a:t> in der Praxis?                                                      (2P)</a:t>
            </a:r>
          </a:p>
          <a:p>
            <a:pPr marL="514350" indent="-514350">
              <a:buFont typeface="+mj-lt"/>
              <a:buAutoNum type="alphaLcParenR"/>
            </a:pPr>
            <a:r>
              <a:rPr lang="de-DE" dirty="0"/>
              <a:t>Um wie viel Prozent weicht der Faktor (1 + </a:t>
            </a:r>
            <a:r>
              <a:rPr lang="de-DE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𝜆 </a:t>
            </a:r>
            <a:r>
              <a:rPr lang="de-DE" dirty="0"/>
              <a:t>U</a:t>
            </a:r>
            <a:r>
              <a:rPr lang="de-DE" baseline="-25000" dirty="0"/>
              <a:t>DS</a:t>
            </a:r>
            <a:r>
              <a:rPr lang="de-DE" dirty="0"/>
              <a:t>) von 1 ab?        (4P)</a:t>
            </a:r>
          </a:p>
          <a:p>
            <a:pPr marL="514350" indent="-514350">
              <a:buFont typeface="+mj-lt"/>
              <a:buAutoNum type="alphaLcParenR"/>
            </a:pPr>
            <a:r>
              <a:rPr lang="de-DE" dirty="0"/>
              <a:t>Berechnen Sie die Gate-Spannung U</a:t>
            </a:r>
            <a:r>
              <a:rPr lang="de-DE" baseline="-25000" dirty="0"/>
              <a:t>G</a:t>
            </a:r>
            <a:r>
              <a:rPr lang="de-DE" dirty="0"/>
              <a:t> für ß = 50 A/V</a:t>
            </a:r>
            <a:r>
              <a:rPr lang="de-DE" baseline="30000" dirty="0"/>
              <a:t>2</a:t>
            </a:r>
            <a:r>
              <a:rPr lang="de-DE" dirty="0"/>
              <a:t>.                  (8P)</a:t>
            </a:r>
          </a:p>
          <a:p>
            <a:pPr marL="514350" indent="-514350">
              <a:buFont typeface="+mj-lt"/>
              <a:buAutoNum type="alphaLcParenR"/>
            </a:pPr>
            <a:r>
              <a:rPr lang="de-DE" dirty="0"/>
              <a:t>Berechnen Sie die Gate-Spannung U</a:t>
            </a:r>
            <a:r>
              <a:rPr lang="de-DE" baseline="-25000" dirty="0"/>
              <a:t>G</a:t>
            </a:r>
            <a:r>
              <a:rPr lang="de-DE" dirty="0"/>
              <a:t> für ß = 2  A/V</a:t>
            </a:r>
            <a:r>
              <a:rPr lang="de-DE" baseline="30000" dirty="0"/>
              <a:t>2</a:t>
            </a:r>
            <a:r>
              <a:rPr lang="de-DE" dirty="0"/>
              <a:t>.                 (10P)</a:t>
            </a:r>
          </a:p>
          <a:p>
            <a:pPr marL="514350" indent="-514350">
              <a:buFont typeface="+mj-lt"/>
              <a:buAutoNum type="alphaLcParenR"/>
            </a:pPr>
            <a:endParaRPr lang="de-DE" dirty="0"/>
          </a:p>
          <a:p>
            <a:pPr marL="514350" indent="-514350">
              <a:buFont typeface="+mj-lt"/>
              <a:buAutoNum type="alphaLcParenR"/>
            </a:pPr>
            <a:endParaRPr lang="de-DE" dirty="0"/>
          </a:p>
          <a:p>
            <a:pPr marL="514350" indent="-514350">
              <a:buFont typeface="+mj-lt"/>
              <a:buAutoNum type="alphaLcParenR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79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740C2B-6995-4328-90E5-BA877F54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Berechnung von (a) </a:t>
            </a:r>
            <a:r>
              <a:rPr lang="de-DE" dirty="0" err="1"/>
              <a:t>U</a:t>
            </a:r>
            <a:r>
              <a:rPr lang="de-DE" baseline="-25000" dirty="0" err="1"/>
              <a:t>Qint</a:t>
            </a:r>
            <a:r>
              <a:rPr lang="de-DE" dirty="0"/>
              <a:t> ,   (b) U</a:t>
            </a:r>
            <a:r>
              <a:rPr lang="de-DE" baseline="-25000" dirty="0"/>
              <a:t>S</a:t>
            </a:r>
            <a:r>
              <a:rPr lang="de-DE" dirty="0"/>
              <a:t> ,   (c) U</a:t>
            </a:r>
            <a:r>
              <a:rPr lang="de-DE" baseline="-25000" dirty="0"/>
              <a:t>DS</a:t>
            </a:r>
            <a:r>
              <a:rPr lang="de-DE" dirty="0"/>
              <a:t>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62E0EB6-7A81-4142-96CD-22C2578C2AE9}"/>
              </a:ext>
            </a:extLst>
          </p:cNvPr>
          <p:cNvGrpSpPr/>
          <p:nvPr/>
        </p:nvGrpSpPr>
        <p:grpSpPr>
          <a:xfrm>
            <a:off x="1230020" y="1923069"/>
            <a:ext cx="1015920" cy="451440"/>
            <a:chOff x="1278043" y="1862513"/>
            <a:chExt cx="101592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51DC9E6-6025-489A-A614-057B7F60EDB4}"/>
                    </a:ext>
                  </a:extLst>
                </p14:cNvPr>
                <p14:cNvContentPartPr/>
                <p14:nvPr/>
              </p14:nvContentPartPr>
              <p14:xfrm>
                <a:off x="1291003" y="1975913"/>
                <a:ext cx="11160" cy="43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51DC9E6-6025-489A-A614-057B7F60EDB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82363" y="1966913"/>
                  <a:ext cx="288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6DE4578-1CC4-4DC9-9708-8239B3056F1B}"/>
                    </a:ext>
                  </a:extLst>
                </p14:cNvPr>
                <p14:cNvContentPartPr/>
                <p14:nvPr/>
              </p14:nvContentPartPr>
              <p14:xfrm>
                <a:off x="1278043" y="1940993"/>
                <a:ext cx="72720" cy="1800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6DE4578-1CC4-4DC9-9708-8239B3056F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9043" y="1932353"/>
                  <a:ext cx="90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F657076-B721-4C7E-A08D-D1311A1132A0}"/>
                    </a:ext>
                  </a:extLst>
                </p14:cNvPr>
                <p14:cNvContentPartPr/>
                <p14:nvPr/>
              </p14:nvContentPartPr>
              <p14:xfrm>
                <a:off x="1284883" y="1904273"/>
                <a:ext cx="282240" cy="3376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F657076-B721-4C7E-A08D-D1311A1132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76243" y="1895633"/>
                  <a:ext cx="2998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5BCD50F-CFDD-44C3-A402-E3CF6E329E10}"/>
                    </a:ext>
                  </a:extLst>
                </p14:cNvPr>
                <p14:cNvContentPartPr/>
                <p14:nvPr/>
              </p14:nvContentPartPr>
              <p14:xfrm>
                <a:off x="1653523" y="2060153"/>
                <a:ext cx="198000" cy="210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5BCD50F-CFDD-44C3-A402-E3CF6E329E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4523" y="2051513"/>
                  <a:ext cx="215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EB1A689-91C7-4839-9963-136D95EC4F34}"/>
                    </a:ext>
                  </a:extLst>
                </p14:cNvPr>
                <p14:cNvContentPartPr/>
                <p14:nvPr/>
              </p14:nvContentPartPr>
              <p14:xfrm>
                <a:off x="1750723" y="2199113"/>
                <a:ext cx="58320" cy="114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EB1A689-91C7-4839-9963-136D95EC4F3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41723" y="2190473"/>
                  <a:ext cx="75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600ACD3-010E-44FF-928B-580FCDA64D92}"/>
                    </a:ext>
                  </a:extLst>
                </p14:cNvPr>
                <p14:cNvContentPartPr/>
                <p14:nvPr/>
              </p14:nvContentPartPr>
              <p14:xfrm>
                <a:off x="1899763" y="2164193"/>
                <a:ext cx="36720" cy="104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600ACD3-010E-44FF-928B-580FCDA64D9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91123" y="2155553"/>
                  <a:ext cx="54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749F2D1-C878-41A5-BC2E-62AC5F7B2AE4}"/>
                    </a:ext>
                  </a:extLst>
                </p14:cNvPr>
                <p14:cNvContentPartPr/>
                <p14:nvPr/>
              </p14:nvContentPartPr>
              <p14:xfrm>
                <a:off x="1999483" y="1949633"/>
                <a:ext cx="16560" cy="43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749F2D1-C878-41A5-BC2E-62AC5F7B2A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90843" y="1940633"/>
                  <a:ext cx="34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5772F36-F7A0-402C-B8C1-E77B2E35143E}"/>
                    </a:ext>
                  </a:extLst>
                </p14:cNvPr>
                <p14:cNvContentPartPr/>
                <p14:nvPr/>
              </p14:nvContentPartPr>
              <p14:xfrm>
                <a:off x="2005243" y="2158793"/>
                <a:ext cx="138240" cy="117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5772F36-F7A0-402C-B8C1-E77B2E3514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96603" y="2149793"/>
                  <a:ext cx="155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3790372-5D9C-49FD-8B35-1049C5B15B27}"/>
                    </a:ext>
                  </a:extLst>
                </p14:cNvPr>
                <p14:cNvContentPartPr/>
                <p14:nvPr/>
              </p14:nvContentPartPr>
              <p14:xfrm>
                <a:off x="2170843" y="1862513"/>
                <a:ext cx="123120" cy="450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3790372-5D9C-49FD-8B35-1049C5B15B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62203" y="1853873"/>
                  <a:ext cx="140760" cy="46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FEA0EE4-4966-4042-A2B9-31F175F9F61E}"/>
                  </a:ext>
                </a:extLst>
              </p14:cNvPr>
              <p14:cNvContentPartPr/>
              <p14:nvPr/>
            </p14:nvContentPartPr>
            <p14:xfrm>
              <a:off x="2511440" y="1973109"/>
              <a:ext cx="183600" cy="212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FEA0EE4-4966-4042-A2B9-31F175F9F61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02440" y="1964469"/>
                <a:ext cx="2012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7EC80CF-E725-4769-9B45-9058B1933B02}"/>
                  </a:ext>
                </a:extLst>
              </p14:cNvPr>
              <p14:cNvContentPartPr/>
              <p14:nvPr/>
            </p14:nvContentPartPr>
            <p14:xfrm>
              <a:off x="2443040" y="2098749"/>
              <a:ext cx="197640" cy="367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7EC80CF-E725-4769-9B45-9058B1933B0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34040" y="2089749"/>
                <a:ext cx="21528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05C8077-B462-404F-B537-E44E2F0AD721}"/>
              </a:ext>
            </a:extLst>
          </p:cNvPr>
          <p:cNvGrpSpPr/>
          <p:nvPr/>
        </p:nvGrpSpPr>
        <p:grpSpPr>
          <a:xfrm>
            <a:off x="2913521" y="1783749"/>
            <a:ext cx="888120" cy="543600"/>
            <a:chOff x="3488443" y="1778273"/>
            <a:chExt cx="88812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497A55A-1400-4D7A-B62A-B9B03D5E0728}"/>
                    </a:ext>
                  </a:extLst>
                </p14:cNvPr>
                <p14:cNvContentPartPr/>
                <p14:nvPr/>
              </p14:nvContentPartPr>
              <p14:xfrm>
                <a:off x="3488443" y="1858553"/>
                <a:ext cx="269280" cy="360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497A55A-1400-4D7A-B62A-B9B03D5E07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79443" y="1849553"/>
                  <a:ext cx="2869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EFCFDF3-58FC-41A3-8889-6B96D4742A64}"/>
                    </a:ext>
                  </a:extLst>
                </p14:cNvPr>
                <p14:cNvContentPartPr/>
                <p14:nvPr/>
              </p14:nvContentPartPr>
              <p14:xfrm>
                <a:off x="3806683" y="2139353"/>
                <a:ext cx="391320" cy="182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EFCFDF3-58FC-41A3-8889-6B96D4742A6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97683" y="2130353"/>
                  <a:ext cx="408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C1CDFA4-D8CF-4293-9379-D6242D649FA0}"/>
                    </a:ext>
                  </a:extLst>
                </p14:cNvPr>
                <p14:cNvContentPartPr/>
                <p14:nvPr/>
              </p14:nvContentPartPr>
              <p14:xfrm>
                <a:off x="4216363" y="1778273"/>
                <a:ext cx="160200" cy="488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C1CDFA4-D8CF-4293-9379-D6242D649FA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07363" y="1769273"/>
                  <a:ext cx="177840" cy="50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A72DFC7-DF07-40DB-8BFC-ACCB833F402A}"/>
              </a:ext>
            </a:extLst>
          </p:cNvPr>
          <p:cNvGrpSpPr/>
          <p:nvPr/>
        </p:nvGrpSpPr>
        <p:grpSpPr>
          <a:xfrm>
            <a:off x="4064801" y="1952229"/>
            <a:ext cx="231120" cy="254880"/>
            <a:chOff x="4639723" y="1946753"/>
            <a:chExt cx="23112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7A910BD-2E1F-41AE-BCCD-0B437ABEE2F0}"/>
                    </a:ext>
                  </a:extLst>
                </p14:cNvPr>
                <p14:cNvContentPartPr/>
                <p14:nvPr/>
              </p14:nvContentPartPr>
              <p14:xfrm>
                <a:off x="4639723" y="2086793"/>
                <a:ext cx="231120" cy="15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7A910BD-2E1F-41AE-BCCD-0B437ABEE2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30723" y="2078153"/>
                  <a:ext cx="248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38C0024-A8A4-4636-9BAD-E648C261889F}"/>
                    </a:ext>
                  </a:extLst>
                </p14:cNvPr>
                <p14:cNvContentPartPr/>
                <p14:nvPr/>
              </p14:nvContentPartPr>
              <p14:xfrm>
                <a:off x="4770763" y="1946753"/>
                <a:ext cx="70200" cy="254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38C0024-A8A4-4636-9BAD-E648C26188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61763" y="1938113"/>
                  <a:ext cx="87840" cy="27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C26854C-82FA-497A-BFE9-5C7B6BC73F66}"/>
                  </a:ext>
                </a:extLst>
              </p14:cNvPr>
              <p14:cNvContentPartPr/>
              <p14:nvPr/>
            </p14:nvContentPartPr>
            <p14:xfrm>
              <a:off x="4529561" y="1749549"/>
              <a:ext cx="306000" cy="488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C26854C-82FA-497A-BFE9-5C7B6BC73F6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20561" y="1740549"/>
                <a:ext cx="323640" cy="50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730DCD4E-5168-4837-A382-FFFB7B78AAFA}"/>
              </a:ext>
            </a:extLst>
          </p:cNvPr>
          <p:cNvGrpSpPr/>
          <p:nvPr/>
        </p:nvGrpSpPr>
        <p:grpSpPr>
          <a:xfrm>
            <a:off x="4950401" y="1790589"/>
            <a:ext cx="1058760" cy="583920"/>
            <a:chOff x="5525323" y="1785113"/>
            <a:chExt cx="105876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D2D1887-A89A-4C38-8179-F1C300A40097}"/>
                    </a:ext>
                  </a:extLst>
                </p14:cNvPr>
                <p14:cNvContentPartPr/>
                <p14:nvPr/>
              </p14:nvContentPartPr>
              <p14:xfrm>
                <a:off x="5525323" y="2165633"/>
                <a:ext cx="155520" cy="192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D2D1887-A89A-4C38-8179-F1C300A400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16323" y="2156633"/>
                  <a:ext cx="173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476E25-4363-4125-AC9C-2EBB3841FE45}"/>
                    </a:ext>
                  </a:extLst>
                </p14:cNvPr>
                <p14:cNvContentPartPr/>
                <p14:nvPr/>
              </p14:nvContentPartPr>
              <p14:xfrm>
                <a:off x="5586163" y="2236193"/>
                <a:ext cx="23400" cy="132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476E25-4363-4125-AC9C-2EBB3841FE4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77523" y="2227193"/>
                  <a:ext cx="41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98C97E7-C932-49B9-83AE-0012E37E57E8}"/>
                    </a:ext>
                  </a:extLst>
                </p14:cNvPr>
                <p14:cNvContentPartPr/>
                <p14:nvPr/>
              </p14:nvContentPartPr>
              <p14:xfrm>
                <a:off x="5865163" y="1941713"/>
                <a:ext cx="81000" cy="56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98C97E7-C932-49B9-83AE-0012E37E57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6523" y="1932713"/>
                  <a:ext cx="98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E715FAC-8090-4A40-99F3-FBA08D062E2E}"/>
                    </a:ext>
                  </a:extLst>
                </p14:cNvPr>
                <p14:cNvContentPartPr/>
                <p14:nvPr/>
              </p14:nvContentPartPr>
              <p14:xfrm>
                <a:off x="6224443" y="1832993"/>
                <a:ext cx="28440" cy="322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E715FAC-8090-4A40-99F3-FBA08D062E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15803" y="1823993"/>
                  <a:ext cx="460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5484E77-56BA-484B-B27A-30A1E99B6F13}"/>
                    </a:ext>
                  </a:extLst>
                </p14:cNvPr>
                <p14:cNvContentPartPr/>
                <p14:nvPr/>
              </p14:nvContentPartPr>
              <p14:xfrm>
                <a:off x="6084763" y="2147633"/>
                <a:ext cx="213840" cy="33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5484E77-56BA-484B-B27A-30A1E99B6F1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76123" y="2138633"/>
                  <a:ext cx="231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AA3AB59-E6C5-403A-9B54-83E0910147DF}"/>
                    </a:ext>
                  </a:extLst>
                </p14:cNvPr>
                <p14:cNvContentPartPr/>
                <p14:nvPr/>
              </p14:nvContentPartPr>
              <p14:xfrm>
                <a:off x="6118963" y="1785113"/>
                <a:ext cx="212400" cy="35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AA3AB59-E6C5-403A-9B54-83E0910147D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09963" y="1776113"/>
                  <a:ext cx="230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E17EAEC-7B62-4521-84AC-3D884239E5F9}"/>
                    </a:ext>
                  </a:extLst>
                </p14:cNvPr>
                <p14:cNvContentPartPr/>
                <p14:nvPr/>
              </p14:nvContentPartPr>
              <p14:xfrm>
                <a:off x="6449443" y="2073113"/>
                <a:ext cx="30960" cy="140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E17EAEC-7B62-4521-84AC-3D884239E5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40443" y="2064113"/>
                  <a:ext cx="48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7F1EF93-3B74-4145-80C8-50103302D6EC}"/>
                    </a:ext>
                  </a:extLst>
                </p14:cNvPr>
                <p14:cNvContentPartPr/>
                <p14:nvPr/>
              </p14:nvContentPartPr>
              <p14:xfrm>
                <a:off x="6409123" y="2063033"/>
                <a:ext cx="174960" cy="267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7F1EF93-3B74-4145-80C8-50103302D6E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00123" y="2054033"/>
                  <a:ext cx="19260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A01AC90D-9AB5-4F23-8A5C-1ADB9835673C}"/>
              </a:ext>
            </a:extLst>
          </p:cNvPr>
          <p:cNvGrpSpPr/>
          <p:nvPr/>
        </p:nvGrpSpPr>
        <p:grpSpPr>
          <a:xfrm>
            <a:off x="6225881" y="1925229"/>
            <a:ext cx="304920" cy="133200"/>
            <a:chOff x="6800803" y="1919753"/>
            <a:chExt cx="30492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FA00494-43EF-4BE1-A3C0-1E27839002CA}"/>
                    </a:ext>
                  </a:extLst>
                </p14:cNvPr>
                <p14:cNvContentPartPr/>
                <p14:nvPr/>
              </p14:nvContentPartPr>
              <p14:xfrm>
                <a:off x="6874603" y="1919753"/>
                <a:ext cx="231120" cy="34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FA00494-43EF-4BE1-A3C0-1E27839002C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865963" y="1910753"/>
                  <a:ext cx="248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C7C588A-61CD-4592-9623-2BCB153B6B51}"/>
                    </a:ext>
                  </a:extLst>
                </p14:cNvPr>
                <p14:cNvContentPartPr/>
                <p14:nvPr/>
              </p14:nvContentPartPr>
              <p14:xfrm>
                <a:off x="6800803" y="2021273"/>
                <a:ext cx="254880" cy="31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C7C588A-61CD-4592-9623-2BCB153B6B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91803" y="2012633"/>
                  <a:ext cx="2725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77DDD141-4D19-45D2-8A35-F2070406DC26}"/>
              </a:ext>
            </a:extLst>
          </p:cNvPr>
          <p:cNvGrpSpPr/>
          <p:nvPr/>
        </p:nvGrpSpPr>
        <p:grpSpPr>
          <a:xfrm>
            <a:off x="6821321" y="1753869"/>
            <a:ext cx="4676400" cy="471240"/>
            <a:chOff x="7396243" y="1748393"/>
            <a:chExt cx="467640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6801C37-6C4F-4542-AA9E-1A3234848372}"/>
                    </a:ext>
                  </a:extLst>
                </p14:cNvPr>
                <p14:cNvContentPartPr/>
                <p14:nvPr/>
              </p14:nvContentPartPr>
              <p14:xfrm>
                <a:off x="7396243" y="1748393"/>
                <a:ext cx="345960" cy="353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6801C37-6C4F-4542-AA9E-1A32348483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87243" y="1739753"/>
                  <a:ext cx="3636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8930F26-6128-45B8-8A37-E1FBC83D5A41}"/>
                    </a:ext>
                  </a:extLst>
                </p14:cNvPr>
                <p14:cNvContentPartPr/>
                <p14:nvPr/>
              </p14:nvContentPartPr>
              <p14:xfrm>
                <a:off x="7716643" y="2045753"/>
                <a:ext cx="52560" cy="173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8930F26-6128-45B8-8A37-E1FBC83D5A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8003" y="2037113"/>
                  <a:ext cx="70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4C4EAE8-5B1F-4CAF-8A2C-F0C01ED36C46}"/>
                    </a:ext>
                  </a:extLst>
                </p14:cNvPr>
                <p14:cNvContentPartPr/>
                <p14:nvPr/>
              </p14:nvContentPartPr>
              <p14:xfrm>
                <a:off x="7869283" y="1789433"/>
                <a:ext cx="205200" cy="330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4C4EAE8-5B1F-4CAF-8A2C-F0C01ED36C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860643" y="1780793"/>
                  <a:ext cx="222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7A86DC6-8805-4E4C-B77B-F85A5D65D3FB}"/>
                    </a:ext>
                  </a:extLst>
                </p14:cNvPr>
                <p14:cNvContentPartPr/>
                <p14:nvPr/>
              </p14:nvContentPartPr>
              <p14:xfrm>
                <a:off x="8195083" y="1831553"/>
                <a:ext cx="173160" cy="297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7A86DC6-8805-4E4C-B77B-F85A5D65D3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86083" y="1822553"/>
                  <a:ext cx="1908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7AEDD25-1F7A-4356-89BE-2F6C4FBBB46B}"/>
                    </a:ext>
                  </a:extLst>
                </p14:cNvPr>
                <p14:cNvContentPartPr/>
                <p14:nvPr/>
              </p14:nvContentPartPr>
              <p14:xfrm>
                <a:off x="8479483" y="1977353"/>
                <a:ext cx="155880" cy="19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7AEDD25-1F7A-4356-89BE-2F6C4FBBB46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70483" y="1968713"/>
                  <a:ext cx="173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2106A44-E4DB-44DA-8F42-605A652D5ED0}"/>
                    </a:ext>
                  </a:extLst>
                </p14:cNvPr>
                <p14:cNvContentPartPr/>
                <p14:nvPr/>
              </p14:nvContentPartPr>
              <p14:xfrm>
                <a:off x="8556883" y="1867193"/>
                <a:ext cx="63720" cy="260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2106A44-E4DB-44DA-8F42-605A652D5E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47883" y="1858553"/>
                  <a:ext cx="813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BB65DC7-9273-4EE2-87FC-32E92863E5A1}"/>
                    </a:ext>
                  </a:extLst>
                </p14:cNvPr>
                <p14:cNvContentPartPr/>
                <p14:nvPr/>
              </p14:nvContentPartPr>
              <p14:xfrm>
                <a:off x="8807803" y="1805633"/>
                <a:ext cx="136080" cy="252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BB65DC7-9273-4EE2-87FC-32E92863E5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98803" y="1796993"/>
                  <a:ext cx="153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6D52A41-2D64-45A2-8788-4D1A9A999BBF}"/>
                    </a:ext>
                  </a:extLst>
                </p14:cNvPr>
                <p14:cNvContentPartPr/>
                <p14:nvPr/>
              </p14:nvContentPartPr>
              <p14:xfrm>
                <a:off x="8938843" y="2054033"/>
                <a:ext cx="47880" cy="95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6D52A41-2D64-45A2-8788-4D1A9A999B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30203" y="2045393"/>
                  <a:ext cx="65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ADDBE16-59F6-4EEF-B54E-F34CCA76F9AA}"/>
                    </a:ext>
                  </a:extLst>
                </p14:cNvPr>
                <p14:cNvContentPartPr/>
                <p14:nvPr/>
              </p14:nvContentPartPr>
              <p14:xfrm>
                <a:off x="9133243" y="1833713"/>
                <a:ext cx="149400" cy="234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ADDBE16-59F6-4EEF-B54E-F34CCA76F9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24603" y="1825073"/>
                  <a:ext cx="167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D8D58B8-B68D-4562-AD52-E995F55805AB}"/>
                    </a:ext>
                  </a:extLst>
                </p14:cNvPr>
                <p14:cNvContentPartPr/>
                <p14:nvPr/>
              </p14:nvContentPartPr>
              <p14:xfrm>
                <a:off x="9285883" y="1884113"/>
                <a:ext cx="219960" cy="260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D8D58B8-B68D-4562-AD52-E995F55805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77243" y="1875113"/>
                  <a:ext cx="237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1B11832-9EBA-40C4-823A-A158AB4CEBF9}"/>
                    </a:ext>
                  </a:extLst>
                </p14:cNvPr>
                <p14:cNvContentPartPr/>
                <p14:nvPr/>
              </p14:nvContentPartPr>
              <p14:xfrm>
                <a:off x="9449323" y="1857473"/>
                <a:ext cx="151560" cy="63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1B11832-9EBA-40C4-823A-A158AB4CEB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40323" y="1848833"/>
                  <a:ext cx="1692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474EB7E-D3FB-42E5-B434-C9529CC6AA6B}"/>
                    </a:ext>
                  </a:extLst>
                </p14:cNvPr>
                <p14:cNvContentPartPr/>
                <p14:nvPr/>
              </p14:nvContentPartPr>
              <p14:xfrm>
                <a:off x="9573163" y="1870793"/>
                <a:ext cx="355320" cy="262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474EB7E-D3FB-42E5-B434-C9529CC6AA6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64523" y="1862153"/>
                  <a:ext cx="372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4360B7F-D23A-4164-BB3D-74865BC64903}"/>
                    </a:ext>
                  </a:extLst>
                </p14:cNvPr>
                <p14:cNvContentPartPr/>
                <p14:nvPr/>
              </p14:nvContentPartPr>
              <p14:xfrm>
                <a:off x="10068163" y="1962233"/>
                <a:ext cx="80640" cy="15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4360B7F-D23A-4164-BB3D-74865BC649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59523" y="1953233"/>
                  <a:ext cx="98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8F6AB16-238C-4937-81AC-FFDCCC63DC74}"/>
                    </a:ext>
                  </a:extLst>
                </p14:cNvPr>
                <p14:cNvContentPartPr/>
                <p14:nvPr/>
              </p14:nvContentPartPr>
              <p14:xfrm>
                <a:off x="10322683" y="1836593"/>
                <a:ext cx="234000" cy="234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8F6AB16-238C-4937-81AC-FFDCCC63DC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13683" y="1827593"/>
                  <a:ext cx="251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AAAACD3-61DC-43A6-AC49-BDE6EDDF12D9}"/>
                    </a:ext>
                  </a:extLst>
                </p14:cNvPr>
                <p14:cNvContentPartPr/>
                <p14:nvPr/>
              </p14:nvContentPartPr>
              <p14:xfrm>
                <a:off x="10616803" y="1792313"/>
                <a:ext cx="177480" cy="349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AAAACD3-61DC-43A6-AC49-BDE6EDDF12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07803" y="1783313"/>
                  <a:ext cx="1951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A6109D0-6AF2-43F1-81F3-D3CB528430BA}"/>
                    </a:ext>
                  </a:extLst>
                </p14:cNvPr>
                <p14:cNvContentPartPr/>
                <p14:nvPr/>
              </p14:nvContentPartPr>
              <p14:xfrm>
                <a:off x="10733083" y="1750913"/>
                <a:ext cx="98280" cy="429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A6109D0-6AF2-43F1-81F3-D3CB528430B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724083" y="1741913"/>
                  <a:ext cx="11592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DB06097-B057-4F1F-B9A1-3A6E6B10DB66}"/>
                    </a:ext>
                  </a:extLst>
                </p14:cNvPr>
                <p14:cNvContentPartPr/>
                <p14:nvPr/>
              </p14:nvContentPartPr>
              <p14:xfrm>
                <a:off x="10661443" y="1895273"/>
                <a:ext cx="147600" cy="29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DB06097-B057-4F1F-B9A1-3A6E6B10DB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52803" y="1886273"/>
                  <a:ext cx="165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CB7E7B4-1CB2-4D31-AC38-208436294610}"/>
                    </a:ext>
                  </a:extLst>
                </p14:cNvPr>
                <p14:cNvContentPartPr/>
                <p14:nvPr/>
              </p14:nvContentPartPr>
              <p14:xfrm>
                <a:off x="10855123" y="1918313"/>
                <a:ext cx="194760" cy="123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CB7E7B4-1CB2-4D31-AC38-20843629461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46483" y="1909313"/>
                  <a:ext cx="212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6E80C06-F738-460B-B971-0017495B2CEF}"/>
                    </a:ext>
                  </a:extLst>
                </p14:cNvPr>
                <p14:cNvContentPartPr/>
                <p14:nvPr/>
              </p14:nvContentPartPr>
              <p14:xfrm>
                <a:off x="11158603" y="1835513"/>
                <a:ext cx="148680" cy="323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6E80C06-F738-460B-B971-0017495B2C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49603" y="1826513"/>
                  <a:ext cx="1663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8D4A755-DA27-4354-84C6-BB4AF5C3C619}"/>
                    </a:ext>
                  </a:extLst>
                </p14:cNvPr>
                <p14:cNvContentPartPr/>
                <p14:nvPr/>
              </p14:nvContentPartPr>
              <p14:xfrm>
                <a:off x="11257603" y="2091113"/>
                <a:ext cx="51840" cy="121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8D4A755-DA27-4354-84C6-BB4AF5C3C61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48603" y="2082113"/>
                  <a:ext cx="69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1ADBF31-2EBA-45E2-A972-03E480CC4E42}"/>
                    </a:ext>
                  </a:extLst>
                </p14:cNvPr>
                <p14:cNvContentPartPr/>
                <p14:nvPr/>
              </p14:nvContentPartPr>
              <p14:xfrm>
                <a:off x="11364163" y="1854593"/>
                <a:ext cx="161640" cy="2739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1ADBF31-2EBA-45E2-A972-03E480CC4E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355163" y="1845593"/>
                  <a:ext cx="179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0AB6002-FCDB-4EB9-B1CB-721B168F3FCB}"/>
                    </a:ext>
                  </a:extLst>
                </p14:cNvPr>
                <p14:cNvContentPartPr/>
                <p14:nvPr/>
              </p14:nvContentPartPr>
              <p14:xfrm>
                <a:off x="11466043" y="1878353"/>
                <a:ext cx="235080" cy="302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0AB6002-FCDB-4EB9-B1CB-721B168F3FC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457043" y="1869713"/>
                  <a:ext cx="2527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43A0AD7-5D05-4FC5-B1AD-51B654A61BB9}"/>
                    </a:ext>
                  </a:extLst>
                </p14:cNvPr>
                <p14:cNvContentPartPr/>
                <p14:nvPr/>
              </p14:nvContentPartPr>
              <p14:xfrm>
                <a:off x="11619403" y="1907873"/>
                <a:ext cx="125280" cy="53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43A0AD7-5D05-4FC5-B1AD-51B654A61B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610403" y="1898873"/>
                  <a:ext cx="142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335B686-DD53-46EB-A451-E9AFFCC59D7B}"/>
                    </a:ext>
                  </a:extLst>
                </p14:cNvPr>
                <p14:cNvContentPartPr/>
                <p14:nvPr/>
              </p14:nvContentPartPr>
              <p14:xfrm>
                <a:off x="11799763" y="1838033"/>
                <a:ext cx="272880" cy="324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335B686-DD53-46EB-A451-E9AFFCC59D7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791123" y="1829393"/>
                  <a:ext cx="290520" cy="34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C745ADC8-83EF-45D9-9D0D-C37D748AD68A}"/>
              </a:ext>
            </a:extLst>
          </p:cNvPr>
          <p:cNvGrpSpPr/>
          <p:nvPr/>
        </p:nvGrpSpPr>
        <p:grpSpPr>
          <a:xfrm>
            <a:off x="10586921" y="2339229"/>
            <a:ext cx="871560" cy="138960"/>
            <a:chOff x="11161843" y="2333753"/>
            <a:chExt cx="87156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BA51FD9-0FC5-4060-B238-AD1615AC96E2}"/>
                    </a:ext>
                  </a:extLst>
                </p14:cNvPr>
                <p14:cNvContentPartPr/>
                <p14:nvPr/>
              </p14:nvContentPartPr>
              <p14:xfrm>
                <a:off x="11276323" y="2401433"/>
                <a:ext cx="19800" cy="15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BA51FD9-0FC5-4060-B238-AD1615AC96E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67683" y="2392433"/>
                  <a:ext cx="37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B6129BD-2BB3-4CD9-90B7-EEED529260C9}"/>
                    </a:ext>
                  </a:extLst>
                </p14:cNvPr>
                <p14:cNvContentPartPr/>
                <p14:nvPr/>
              </p14:nvContentPartPr>
              <p14:xfrm>
                <a:off x="11161843" y="2333753"/>
                <a:ext cx="871560" cy="80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B6129BD-2BB3-4CD9-90B7-EEED529260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53203" y="2325113"/>
                  <a:ext cx="889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1A8A16B-F108-4241-B53A-BFCE88D26380}"/>
                    </a:ext>
                  </a:extLst>
                </p14:cNvPr>
                <p14:cNvContentPartPr/>
                <p14:nvPr/>
              </p14:nvContentPartPr>
              <p14:xfrm>
                <a:off x="11288923" y="2437073"/>
                <a:ext cx="730440" cy="35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1A8A16B-F108-4241-B53A-BFCE88D2638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79923" y="2428433"/>
                  <a:ext cx="7480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883BAFFF-EBDF-4846-8E67-D7181F7F328B}"/>
              </a:ext>
            </a:extLst>
          </p:cNvPr>
          <p:cNvGrpSpPr/>
          <p:nvPr/>
        </p:nvGrpSpPr>
        <p:grpSpPr>
          <a:xfrm>
            <a:off x="301723" y="1892393"/>
            <a:ext cx="373680" cy="642960"/>
            <a:chOff x="301723" y="1892393"/>
            <a:chExt cx="37368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61252E3-0D77-4764-9782-0E6FD9782038}"/>
                    </a:ext>
                  </a:extLst>
                </p14:cNvPr>
                <p14:cNvContentPartPr/>
                <p14:nvPr/>
              </p14:nvContentPartPr>
              <p14:xfrm>
                <a:off x="301723" y="2144033"/>
                <a:ext cx="237600" cy="214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61252E3-0D77-4764-9782-0E6FD978203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3083" y="2135393"/>
                  <a:ext cx="255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ECC2DAE-DC0C-42B3-AAE2-F153EBF52493}"/>
                    </a:ext>
                  </a:extLst>
                </p14:cNvPr>
                <p14:cNvContentPartPr/>
                <p14:nvPr/>
              </p14:nvContentPartPr>
              <p14:xfrm>
                <a:off x="601603" y="1892393"/>
                <a:ext cx="73800" cy="642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ECC2DAE-DC0C-42B3-AAE2-F153EBF524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2963" y="1883753"/>
                  <a:ext cx="91440" cy="66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255EB2B-0BEA-4C52-A8CD-3DAECD3A5FFE}"/>
              </a:ext>
            </a:extLst>
          </p:cNvPr>
          <p:cNvGrpSpPr/>
          <p:nvPr/>
        </p:nvGrpSpPr>
        <p:grpSpPr>
          <a:xfrm>
            <a:off x="412963" y="3073913"/>
            <a:ext cx="480600" cy="678960"/>
            <a:chOff x="412963" y="3073913"/>
            <a:chExt cx="480600" cy="6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5915467-E3D4-4CF1-8EB7-0A2535E4DF20}"/>
                    </a:ext>
                  </a:extLst>
                </p14:cNvPr>
                <p14:cNvContentPartPr/>
                <p14:nvPr/>
              </p14:nvContentPartPr>
              <p14:xfrm>
                <a:off x="412963" y="3147713"/>
                <a:ext cx="115200" cy="489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5915467-E3D4-4CF1-8EB7-0A2535E4DF2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4323" y="3139073"/>
                  <a:ext cx="1328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719E43E-470B-437C-858C-C05D91E35878}"/>
                    </a:ext>
                  </a:extLst>
                </p14:cNvPr>
                <p14:cNvContentPartPr/>
                <p14:nvPr/>
              </p14:nvContentPartPr>
              <p14:xfrm>
                <a:off x="502603" y="3473513"/>
                <a:ext cx="160560" cy="1778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719E43E-470B-437C-858C-C05D91E3587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3963" y="3464873"/>
                  <a:ext cx="178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E5A57A0-8D92-4857-A424-5C8AFC1F7287}"/>
                    </a:ext>
                  </a:extLst>
                </p14:cNvPr>
                <p14:cNvContentPartPr/>
                <p14:nvPr/>
              </p14:nvContentPartPr>
              <p14:xfrm>
                <a:off x="666763" y="3073913"/>
                <a:ext cx="226800" cy="678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E5A57A0-8D92-4857-A424-5C8AFC1F728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7763" y="3064913"/>
                  <a:ext cx="244440" cy="69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3DAF33FD-F559-49E0-9434-C533F5BC2BE6}"/>
              </a:ext>
            </a:extLst>
          </p:cNvPr>
          <p:cNvGrpSpPr/>
          <p:nvPr/>
        </p:nvGrpSpPr>
        <p:grpSpPr>
          <a:xfrm>
            <a:off x="1475323" y="3101993"/>
            <a:ext cx="1132560" cy="497520"/>
            <a:chOff x="1475323" y="3101993"/>
            <a:chExt cx="113256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E3F37E2-0013-4E78-AC3C-C57382334920}"/>
                    </a:ext>
                  </a:extLst>
                </p14:cNvPr>
                <p14:cNvContentPartPr/>
                <p14:nvPr/>
              </p14:nvContentPartPr>
              <p14:xfrm>
                <a:off x="1475323" y="3101993"/>
                <a:ext cx="331920" cy="458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E3F37E2-0013-4E78-AC3C-C5738233492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66683" y="3093353"/>
                  <a:ext cx="3495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29E376A-1861-4BB4-A944-89C71724B1E1}"/>
                    </a:ext>
                  </a:extLst>
                </p14:cNvPr>
                <p14:cNvContentPartPr/>
                <p14:nvPr/>
              </p14:nvContentPartPr>
              <p14:xfrm>
                <a:off x="1928563" y="3350753"/>
                <a:ext cx="226080" cy="2487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29E376A-1861-4BB4-A944-89C71724B1E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19563" y="3341753"/>
                  <a:ext cx="2437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98EB560-86B1-42E5-B049-169D80CC910D}"/>
                    </a:ext>
                  </a:extLst>
                </p14:cNvPr>
                <p14:cNvContentPartPr/>
                <p14:nvPr/>
              </p14:nvContentPartPr>
              <p14:xfrm>
                <a:off x="2353723" y="3162473"/>
                <a:ext cx="238680" cy="543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98EB560-86B1-42E5-B049-169D80CC910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45083" y="3153473"/>
                  <a:ext cx="256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218D81C-5949-4DE3-8410-B3A4DED8251D}"/>
                    </a:ext>
                  </a:extLst>
                </p14:cNvPr>
                <p14:cNvContentPartPr/>
                <p14:nvPr/>
              </p14:nvContentPartPr>
              <p14:xfrm>
                <a:off x="2323843" y="3250313"/>
                <a:ext cx="284040" cy="71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218D81C-5949-4DE3-8410-B3A4DED8251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14843" y="3241673"/>
                  <a:ext cx="30168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DE5300CD-A192-4593-93FD-999B6D53BEEA}"/>
              </a:ext>
            </a:extLst>
          </p:cNvPr>
          <p:cNvGrpSpPr/>
          <p:nvPr/>
        </p:nvGrpSpPr>
        <p:grpSpPr>
          <a:xfrm>
            <a:off x="3063283" y="2973473"/>
            <a:ext cx="1551960" cy="624240"/>
            <a:chOff x="3063283" y="2973473"/>
            <a:chExt cx="155196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1D12E85-8A67-4EAD-A4AC-BD1F1E8CFB5E}"/>
                    </a:ext>
                  </a:extLst>
                </p14:cNvPr>
                <p14:cNvContentPartPr/>
                <p14:nvPr/>
              </p14:nvContentPartPr>
              <p14:xfrm>
                <a:off x="3063283" y="3009833"/>
                <a:ext cx="243000" cy="500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1D12E85-8A67-4EAD-A4AC-BD1F1E8CFB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54283" y="3001193"/>
                  <a:ext cx="2606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C6F0787-3E2A-45CA-8213-31D2F9F2DC3E}"/>
                    </a:ext>
                  </a:extLst>
                </p14:cNvPr>
                <p14:cNvContentPartPr/>
                <p14:nvPr/>
              </p14:nvContentPartPr>
              <p14:xfrm>
                <a:off x="3392323" y="3382073"/>
                <a:ext cx="194040" cy="2156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C6F0787-3E2A-45CA-8213-31D2F9F2DC3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83683" y="3373073"/>
                  <a:ext cx="211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7EEB57F-85F2-49C9-BB06-D49649C50E21}"/>
                    </a:ext>
                  </a:extLst>
                </p14:cNvPr>
                <p14:cNvContentPartPr/>
                <p14:nvPr/>
              </p14:nvContentPartPr>
              <p14:xfrm>
                <a:off x="3778603" y="3296393"/>
                <a:ext cx="27720" cy="5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7EEB57F-85F2-49C9-BB06-D49649C50E2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69963" y="3287393"/>
                  <a:ext cx="45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1713FC8-C698-4232-9091-8A6E429B8076}"/>
                    </a:ext>
                  </a:extLst>
                </p14:cNvPr>
                <p14:cNvContentPartPr/>
                <p14:nvPr/>
              </p14:nvContentPartPr>
              <p14:xfrm>
                <a:off x="4114483" y="3027833"/>
                <a:ext cx="91800" cy="420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1713FC8-C698-4232-9091-8A6E429B80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05843" y="3019193"/>
                  <a:ext cx="1094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9E244B4-B8C7-4F3A-8400-0FCC3C40EA1C}"/>
                    </a:ext>
                  </a:extLst>
                </p14:cNvPr>
                <p14:cNvContentPartPr/>
                <p14:nvPr/>
              </p14:nvContentPartPr>
              <p14:xfrm>
                <a:off x="4016563" y="3413393"/>
                <a:ext cx="262080" cy="20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9E244B4-B8C7-4F3A-8400-0FCC3C40EA1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07923" y="3404753"/>
                  <a:ext cx="279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3611C0D-199A-40CF-A7B8-3AA16F35C9C5}"/>
                    </a:ext>
                  </a:extLst>
                </p14:cNvPr>
                <p14:cNvContentPartPr/>
                <p14:nvPr/>
              </p14:nvContentPartPr>
              <p14:xfrm>
                <a:off x="4025563" y="2973473"/>
                <a:ext cx="331560" cy="37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3611C0D-199A-40CF-A7B8-3AA16F35C9C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16563" y="2964833"/>
                  <a:ext cx="349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DAB31B0-5898-4BC1-85BA-5A5A8A47D4B9}"/>
                    </a:ext>
                  </a:extLst>
                </p14:cNvPr>
                <p14:cNvContentPartPr/>
                <p14:nvPr/>
              </p14:nvContentPartPr>
              <p14:xfrm>
                <a:off x="4496083" y="3294953"/>
                <a:ext cx="28080" cy="217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DAB31B0-5898-4BC1-85BA-5A5A8A47D4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87083" y="3286313"/>
                  <a:ext cx="45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68C6067-6E75-4E6E-80CA-9CDD6E03250B}"/>
                    </a:ext>
                  </a:extLst>
                </p14:cNvPr>
                <p14:cNvContentPartPr/>
                <p14:nvPr/>
              </p14:nvContentPartPr>
              <p14:xfrm>
                <a:off x="4348123" y="3288473"/>
                <a:ext cx="267120" cy="277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68C6067-6E75-4E6E-80CA-9CDD6E0325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39483" y="3279473"/>
                  <a:ext cx="2847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A8074AAB-86EE-4250-83E1-D32FAD725E7B}"/>
              </a:ext>
            </a:extLst>
          </p:cNvPr>
          <p:cNvGrpSpPr/>
          <p:nvPr/>
        </p:nvGrpSpPr>
        <p:grpSpPr>
          <a:xfrm>
            <a:off x="4894603" y="3143753"/>
            <a:ext cx="289080" cy="147960"/>
            <a:chOff x="4894603" y="3143753"/>
            <a:chExt cx="28908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3A15EEA-3504-498D-99F8-E9D4ACF7B72A}"/>
                    </a:ext>
                  </a:extLst>
                </p14:cNvPr>
                <p14:cNvContentPartPr/>
                <p14:nvPr/>
              </p14:nvContentPartPr>
              <p14:xfrm>
                <a:off x="4916923" y="3143753"/>
                <a:ext cx="266760" cy="14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3A15EEA-3504-498D-99F8-E9D4ACF7B72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08283" y="3134753"/>
                  <a:ext cx="284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FF0671-F79A-4265-94C9-7ADDD84B1550}"/>
                    </a:ext>
                  </a:extLst>
                </p14:cNvPr>
                <p14:cNvContentPartPr/>
                <p14:nvPr/>
              </p14:nvContentPartPr>
              <p14:xfrm>
                <a:off x="4894603" y="3260033"/>
                <a:ext cx="243720" cy="31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FF0671-F79A-4265-94C9-7ADDD84B155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85963" y="3251393"/>
                  <a:ext cx="2613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41417BD8-1461-48A9-B3E0-489D479AE26D}"/>
              </a:ext>
            </a:extLst>
          </p:cNvPr>
          <p:cNvGrpSpPr/>
          <p:nvPr/>
        </p:nvGrpSpPr>
        <p:grpSpPr>
          <a:xfrm>
            <a:off x="5738443" y="2974193"/>
            <a:ext cx="892080" cy="420480"/>
            <a:chOff x="5738443" y="2974193"/>
            <a:chExt cx="8920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20EAF31-F77E-4C3C-8462-3BEDE0DC62AB}"/>
                    </a:ext>
                  </a:extLst>
                </p14:cNvPr>
                <p14:cNvContentPartPr/>
                <p14:nvPr/>
              </p14:nvContentPartPr>
              <p14:xfrm>
                <a:off x="5738443" y="2974193"/>
                <a:ext cx="398880" cy="400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20EAF31-F77E-4C3C-8462-3BEDE0DC62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29443" y="2965553"/>
                  <a:ext cx="4165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95034A7-594A-43EC-B883-60CA8CA2A814}"/>
                    </a:ext>
                  </a:extLst>
                </p14:cNvPr>
                <p14:cNvContentPartPr/>
                <p14:nvPr/>
              </p14:nvContentPartPr>
              <p14:xfrm>
                <a:off x="6098083" y="3062753"/>
                <a:ext cx="532440" cy="3319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95034A7-594A-43EC-B883-60CA8CA2A81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89083" y="3054113"/>
                  <a:ext cx="550080" cy="34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748D4A8-53CA-4E80-85F4-B635A78CCF90}"/>
                  </a:ext>
                </a:extLst>
              </p14:cNvPr>
              <p14:cNvContentPartPr/>
              <p14:nvPr/>
            </p14:nvContentPartPr>
            <p14:xfrm>
              <a:off x="6901963" y="3197393"/>
              <a:ext cx="26280" cy="115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748D4A8-53CA-4E80-85F4-B635A78CCF9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892963" y="3188753"/>
                <a:ext cx="439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387E1BA0-DA2B-4391-8BFF-5A9F76C6646D}"/>
              </a:ext>
            </a:extLst>
          </p:cNvPr>
          <p:cNvGrpSpPr/>
          <p:nvPr/>
        </p:nvGrpSpPr>
        <p:grpSpPr>
          <a:xfrm>
            <a:off x="7254763" y="2940713"/>
            <a:ext cx="642960" cy="443160"/>
            <a:chOff x="7254763" y="2940713"/>
            <a:chExt cx="64296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1B639BE-2CE9-4AD4-8ECF-99AF82537F0C}"/>
                    </a:ext>
                  </a:extLst>
                </p14:cNvPr>
                <p14:cNvContentPartPr/>
                <p14:nvPr/>
              </p14:nvContentPartPr>
              <p14:xfrm>
                <a:off x="7254763" y="2980313"/>
                <a:ext cx="381600" cy="3438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1B639BE-2CE9-4AD4-8ECF-99AF82537F0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45763" y="2971313"/>
                  <a:ext cx="3992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058C2C1-DF96-449E-B016-0B81ADC18E03}"/>
                    </a:ext>
                  </a:extLst>
                </p14:cNvPr>
                <p14:cNvContentPartPr/>
                <p14:nvPr/>
              </p14:nvContentPartPr>
              <p14:xfrm>
                <a:off x="7670923" y="2957993"/>
                <a:ext cx="151560" cy="416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058C2C1-DF96-449E-B016-0B81ADC18E0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61923" y="2949353"/>
                  <a:ext cx="1692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F8D9DA6-41A6-4616-91A6-35E3DD5C8995}"/>
                    </a:ext>
                  </a:extLst>
                </p14:cNvPr>
                <p14:cNvContentPartPr/>
                <p14:nvPr/>
              </p14:nvContentPartPr>
              <p14:xfrm>
                <a:off x="7823203" y="2940713"/>
                <a:ext cx="68400" cy="443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F8D9DA6-41A6-4616-91A6-35E3DD5C899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14203" y="2931713"/>
                  <a:ext cx="860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80B4788-A949-490E-BA0D-38ADB848C800}"/>
                    </a:ext>
                  </a:extLst>
                </p14:cNvPr>
                <p14:cNvContentPartPr/>
                <p14:nvPr/>
              </p14:nvContentPartPr>
              <p14:xfrm>
                <a:off x="7686043" y="3198833"/>
                <a:ext cx="211680" cy="374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80B4788-A949-490E-BA0D-38ADB848C80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77403" y="3189833"/>
                  <a:ext cx="2293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EFE9C4E5-99A3-4938-8529-A9C129F0B613}"/>
              </a:ext>
            </a:extLst>
          </p:cNvPr>
          <p:cNvGrpSpPr/>
          <p:nvPr/>
        </p:nvGrpSpPr>
        <p:grpSpPr>
          <a:xfrm>
            <a:off x="8188603" y="3111713"/>
            <a:ext cx="266040" cy="172440"/>
            <a:chOff x="8188603" y="3111713"/>
            <a:chExt cx="26604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49D5AB5-34EB-4311-B0EB-1D0E61DB3B6D}"/>
                    </a:ext>
                  </a:extLst>
                </p14:cNvPr>
                <p14:cNvContentPartPr/>
                <p14:nvPr/>
              </p14:nvContentPartPr>
              <p14:xfrm>
                <a:off x="8195083" y="3111713"/>
                <a:ext cx="259560" cy="48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49D5AB5-34EB-4311-B0EB-1D0E61DB3B6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86083" y="3102713"/>
                  <a:ext cx="277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DFEB8C0-E4BF-4B20-97AF-FA3CE7DBC411}"/>
                    </a:ext>
                  </a:extLst>
                </p14:cNvPr>
                <p14:cNvContentPartPr/>
                <p14:nvPr/>
              </p14:nvContentPartPr>
              <p14:xfrm>
                <a:off x="8188603" y="3233033"/>
                <a:ext cx="240120" cy="51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DFEB8C0-E4BF-4B20-97AF-FA3CE7DBC41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79963" y="3224033"/>
                  <a:ext cx="25776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BFD3993D-7894-45E9-87CF-671CE292C9C2}"/>
              </a:ext>
            </a:extLst>
          </p:cNvPr>
          <p:cNvGrpSpPr/>
          <p:nvPr/>
        </p:nvGrpSpPr>
        <p:grpSpPr>
          <a:xfrm>
            <a:off x="8938123" y="2967353"/>
            <a:ext cx="999720" cy="459720"/>
            <a:chOff x="8938123" y="2967353"/>
            <a:chExt cx="99972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B84E15E-443C-42D6-9BB9-48B4864D173F}"/>
                    </a:ext>
                  </a:extLst>
                </p14:cNvPr>
                <p14:cNvContentPartPr/>
                <p14:nvPr/>
              </p14:nvContentPartPr>
              <p14:xfrm>
                <a:off x="8938123" y="2967353"/>
                <a:ext cx="503640" cy="380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B84E15E-443C-42D6-9BB9-48B4864D173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29483" y="2958713"/>
                  <a:ext cx="521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188112B-835F-4BC1-A157-1291980070E8}"/>
                    </a:ext>
                  </a:extLst>
                </p14:cNvPr>
                <p14:cNvContentPartPr/>
                <p14:nvPr/>
              </p14:nvContentPartPr>
              <p14:xfrm>
                <a:off x="9569923" y="2967713"/>
                <a:ext cx="367920" cy="459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188112B-835F-4BC1-A157-1291980070E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61283" y="2959073"/>
                  <a:ext cx="38556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E5BED70F-AD1B-44AD-907E-2957995C345A}"/>
              </a:ext>
            </a:extLst>
          </p:cNvPr>
          <p:cNvGrpSpPr/>
          <p:nvPr/>
        </p:nvGrpSpPr>
        <p:grpSpPr>
          <a:xfrm>
            <a:off x="573163" y="4452713"/>
            <a:ext cx="607320" cy="565200"/>
            <a:chOff x="573163" y="4452713"/>
            <a:chExt cx="60732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DF7DB4E-8046-4DB4-AF9A-38B5B698F2D1}"/>
                    </a:ext>
                  </a:extLst>
                </p14:cNvPr>
                <p14:cNvContentPartPr/>
                <p14:nvPr/>
              </p14:nvContentPartPr>
              <p14:xfrm>
                <a:off x="573163" y="4605353"/>
                <a:ext cx="261360" cy="397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DF7DB4E-8046-4DB4-AF9A-38B5B698F2D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4523" y="4596713"/>
                  <a:ext cx="2790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AA6836A-FC05-4EA6-AF9C-2535F80EA734}"/>
                    </a:ext>
                  </a:extLst>
                </p14:cNvPr>
                <p14:cNvContentPartPr/>
                <p14:nvPr/>
              </p14:nvContentPartPr>
              <p14:xfrm>
                <a:off x="919483" y="4452713"/>
                <a:ext cx="261000" cy="565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AA6836A-FC05-4EA6-AF9C-2535F80EA73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0843" y="4443713"/>
                  <a:ext cx="278640" cy="58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718B1F9D-50E4-4323-AC7D-349726E598C1}"/>
              </a:ext>
            </a:extLst>
          </p:cNvPr>
          <p:cNvGrpSpPr/>
          <p:nvPr/>
        </p:nvGrpSpPr>
        <p:grpSpPr>
          <a:xfrm>
            <a:off x="1647403" y="4428233"/>
            <a:ext cx="1068840" cy="623880"/>
            <a:chOff x="1647403" y="4428233"/>
            <a:chExt cx="106884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891620C-3980-4A88-A405-609DCBA9B1FB}"/>
                    </a:ext>
                  </a:extLst>
                </p14:cNvPr>
                <p14:cNvContentPartPr/>
                <p14:nvPr/>
              </p14:nvContentPartPr>
              <p14:xfrm>
                <a:off x="1647403" y="4428233"/>
                <a:ext cx="284400" cy="518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891620C-3980-4A88-A405-609DCBA9B1F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38763" y="4419233"/>
                  <a:ext cx="30204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2EABF76-4FF8-44FD-9509-5CE768BC7F8B}"/>
                    </a:ext>
                  </a:extLst>
                </p14:cNvPr>
                <p14:cNvContentPartPr/>
                <p14:nvPr/>
              </p14:nvContentPartPr>
              <p14:xfrm>
                <a:off x="2160763" y="4773473"/>
                <a:ext cx="17640" cy="194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2EABF76-4FF8-44FD-9509-5CE768BC7F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52123" y="4764833"/>
                  <a:ext cx="35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B90D230-6660-4576-A521-7690E2B94C41}"/>
                    </a:ext>
                  </a:extLst>
                </p14:cNvPr>
                <p14:cNvContentPartPr/>
                <p14:nvPr/>
              </p14:nvContentPartPr>
              <p14:xfrm>
                <a:off x="2141683" y="4756913"/>
                <a:ext cx="254160" cy="295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B90D230-6660-4576-A521-7690E2B94C4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132683" y="4747913"/>
                  <a:ext cx="271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289C0C0-A562-46F1-915E-5543A399EB9D}"/>
                    </a:ext>
                  </a:extLst>
                </p14:cNvPr>
                <p14:cNvContentPartPr/>
                <p14:nvPr/>
              </p14:nvContentPartPr>
              <p14:xfrm>
                <a:off x="2464603" y="4763393"/>
                <a:ext cx="251640" cy="2721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289C0C0-A562-46F1-915E-5543A399EB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55963" y="4754393"/>
                  <a:ext cx="26928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2A382CCF-EF37-4CFF-A37C-F2EF4C8F8188}"/>
              </a:ext>
            </a:extLst>
          </p:cNvPr>
          <p:cNvGrpSpPr/>
          <p:nvPr/>
        </p:nvGrpSpPr>
        <p:grpSpPr>
          <a:xfrm>
            <a:off x="3029443" y="4579073"/>
            <a:ext cx="346680" cy="185760"/>
            <a:chOff x="3029443" y="4579073"/>
            <a:chExt cx="3466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B6279C7-CDBB-4726-BD2F-1EDF50C390DB}"/>
                    </a:ext>
                  </a:extLst>
                </p14:cNvPr>
                <p14:cNvContentPartPr/>
                <p14:nvPr/>
              </p14:nvContentPartPr>
              <p14:xfrm>
                <a:off x="3029443" y="4579073"/>
                <a:ext cx="346680" cy="38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B6279C7-CDBB-4726-BD2F-1EDF50C390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20443" y="4570073"/>
                  <a:ext cx="364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444D2F3-760D-496E-BE8A-71376E725138}"/>
                    </a:ext>
                  </a:extLst>
                </p14:cNvPr>
                <p14:cNvContentPartPr/>
                <p14:nvPr/>
              </p14:nvContentPartPr>
              <p14:xfrm>
                <a:off x="3049603" y="4733153"/>
                <a:ext cx="304200" cy="31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444D2F3-760D-496E-BE8A-71376E72513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40963" y="4724153"/>
                  <a:ext cx="3218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A980DC0A-3F73-4B74-9156-EAF1FBD3FA8D}"/>
              </a:ext>
            </a:extLst>
          </p:cNvPr>
          <p:cNvGrpSpPr/>
          <p:nvPr/>
        </p:nvGrpSpPr>
        <p:grpSpPr>
          <a:xfrm>
            <a:off x="4203763" y="4319513"/>
            <a:ext cx="1103760" cy="635040"/>
            <a:chOff x="4203763" y="4319513"/>
            <a:chExt cx="110376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29E3A4C-8E1B-4476-B0CE-52B81EC48443}"/>
                    </a:ext>
                  </a:extLst>
                </p14:cNvPr>
                <p14:cNvContentPartPr/>
                <p14:nvPr/>
              </p14:nvContentPartPr>
              <p14:xfrm>
                <a:off x="4203763" y="4319513"/>
                <a:ext cx="369720" cy="4284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29E3A4C-8E1B-4476-B0CE-52B81EC4844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94763" y="4310873"/>
                  <a:ext cx="3873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7803038-95EF-4CD2-9679-8E5E32CE199F}"/>
                    </a:ext>
                  </a:extLst>
                </p14:cNvPr>
                <p14:cNvContentPartPr/>
                <p14:nvPr/>
              </p14:nvContentPartPr>
              <p14:xfrm>
                <a:off x="4692643" y="4646033"/>
                <a:ext cx="54000" cy="1933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7803038-95EF-4CD2-9679-8E5E32CE199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84003" y="4637033"/>
                  <a:ext cx="71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2AA1835-8A8A-49C9-BCF8-F0E8DEE6DF7B}"/>
                    </a:ext>
                  </a:extLst>
                </p14:cNvPr>
                <p14:cNvContentPartPr/>
                <p14:nvPr/>
              </p14:nvContentPartPr>
              <p14:xfrm>
                <a:off x="4689043" y="4650353"/>
                <a:ext cx="164520" cy="3042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2AA1835-8A8A-49C9-BCF8-F0E8DEE6DF7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680403" y="4641353"/>
                  <a:ext cx="182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BF61EF5-5821-4900-9E2C-543AF24778B9}"/>
                    </a:ext>
                  </a:extLst>
                </p14:cNvPr>
                <p14:cNvContentPartPr/>
                <p14:nvPr/>
              </p14:nvContentPartPr>
              <p14:xfrm>
                <a:off x="5049043" y="4608953"/>
                <a:ext cx="258480" cy="302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BF61EF5-5821-4900-9E2C-543AF24778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40043" y="4600313"/>
                  <a:ext cx="2761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A808B26D-04AE-4B72-9DD4-9BC26963AA1D}"/>
              </a:ext>
            </a:extLst>
          </p:cNvPr>
          <p:cNvGrpSpPr/>
          <p:nvPr/>
        </p:nvGrpSpPr>
        <p:grpSpPr>
          <a:xfrm>
            <a:off x="5724043" y="4330673"/>
            <a:ext cx="1272960" cy="662400"/>
            <a:chOff x="5724043" y="4330673"/>
            <a:chExt cx="127296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5026403-1C13-46A0-BAB4-56C4A2875A04}"/>
                    </a:ext>
                  </a:extLst>
                </p14:cNvPr>
                <p14:cNvContentPartPr/>
                <p14:nvPr/>
              </p14:nvContentPartPr>
              <p14:xfrm>
                <a:off x="5724043" y="4330673"/>
                <a:ext cx="329400" cy="483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5026403-1C13-46A0-BAB4-56C4A2875A0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15043" y="4322033"/>
                  <a:ext cx="3470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B97C476-297E-41A3-A14F-50D7A3C95BF6}"/>
                    </a:ext>
                  </a:extLst>
                </p14:cNvPr>
                <p14:cNvContentPartPr/>
                <p14:nvPr/>
              </p14:nvContentPartPr>
              <p14:xfrm>
                <a:off x="6184843" y="4679873"/>
                <a:ext cx="219600" cy="3132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B97C476-297E-41A3-A14F-50D7A3C95BF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75843" y="4670873"/>
                  <a:ext cx="2372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FD33E9C-6A35-48BC-9EC4-379E9080F509}"/>
                    </a:ext>
                  </a:extLst>
                </p14:cNvPr>
                <p14:cNvContentPartPr/>
                <p14:nvPr/>
              </p14:nvContentPartPr>
              <p14:xfrm>
                <a:off x="6648163" y="4510673"/>
                <a:ext cx="348840" cy="450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FD33E9C-6A35-48BC-9EC4-379E9080F5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639523" y="4502033"/>
                  <a:ext cx="366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FCD9DAC-A8DC-4F44-BF30-61A014170044}"/>
                    </a:ext>
                  </a:extLst>
                </p14:cNvPr>
                <p14:cNvContentPartPr/>
                <p14:nvPr/>
              </p14:nvContentPartPr>
              <p14:xfrm>
                <a:off x="6708283" y="4616153"/>
                <a:ext cx="220680" cy="367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FCD9DAC-A8DC-4F44-BF30-61A0141700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699283" y="4607153"/>
                  <a:ext cx="2383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EE813DC3-0243-4554-9E1D-650C9D4397DC}"/>
              </a:ext>
            </a:extLst>
          </p:cNvPr>
          <p:cNvGrpSpPr/>
          <p:nvPr/>
        </p:nvGrpSpPr>
        <p:grpSpPr>
          <a:xfrm>
            <a:off x="7603963" y="4118273"/>
            <a:ext cx="1638000" cy="633960"/>
            <a:chOff x="7603963" y="4118273"/>
            <a:chExt cx="163800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ED06540-9763-43D1-B199-0793C6B8829E}"/>
                    </a:ext>
                  </a:extLst>
                </p14:cNvPr>
                <p14:cNvContentPartPr/>
                <p14:nvPr/>
              </p14:nvContentPartPr>
              <p14:xfrm>
                <a:off x="7603963" y="4255793"/>
                <a:ext cx="297000" cy="4122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ED06540-9763-43D1-B199-0793C6B8829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95323" y="4247153"/>
                  <a:ext cx="3146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2E917FA-D5FD-4162-BD88-60F4205AA910}"/>
                    </a:ext>
                  </a:extLst>
                </p14:cNvPr>
                <p14:cNvContentPartPr/>
                <p14:nvPr/>
              </p14:nvContentPartPr>
              <p14:xfrm>
                <a:off x="8016883" y="4587713"/>
                <a:ext cx="492480" cy="139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2E917FA-D5FD-4162-BD88-60F4205AA91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008243" y="4578713"/>
                  <a:ext cx="510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03990BF-62E9-4F1C-891E-09F03D547837}"/>
                    </a:ext>
                  </a:extLst>
                </p14:cNvPr>
                <p14:cNvContentPartPr/>
                <p14:nvPr/>
              </p14:nvContentPartPr>
              <p14:xfrm>
                <a:off x="8651563" y="4118273"/>
                <a:ext cx="209880" cy="633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03990BF-62E9-4F1C-891E-09F03D54783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42923" y="4109633"/>
                  <a:ext cx="22752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98F3073-299B-4EBE-889D-3C35C7711A4B}"/>
                    </a:ext>
                  </a:extLst>
                </p14:cNvPr>
                <p14:cNvContentPartPr/>
                <p14:nvPr/>
              </p14:nvContentPartPr>
              <p14:xfrm>
                <a:off x="9088963" y="4453433"/>
                <a:ext cx="153000" cy="11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98F3073-299B-4EBE-889D-3C35C7711A4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080323" y="4444793"/>
                  <a:ext cx="170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0D196FB8-EAE2-47D8-BF83-198BB49BA0CE}"/>
              </a:ext>
            </a:extLst>
          </p:cNvPr>
          <p:cNvGrpSpPr/>
          <p:nvPr/>
        </p:nvGrpSpPr>
        <p:grpSpPr>
          <a:xfrm>
            <a:off x="9543643" y="4188833"/>
            <a:ext cx="702360" cy="556560"/>
            <a:chOff x="9543643" y="4188833"/>
            <a:chExt cx="70236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CA8FCBB-5299-4433-9EBB-A72567DD9F35}"/>
                    </a:ext>
                  </a:extLst>
                </p14:cNvPr>
                <p14:cNvContentPartPr/>
                <p14:nvPr/>
              </p14:nvContentPartPr>
              <p14:xfrm>
                <a:off x="9543643" y="4188833"/>
                <a:ext cx="334440" cy="4500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CA8FCBB-5299-4433-9EBB-A72567DD9F3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35003" y="4179833"/>
                  <a:ext cx="3520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BF01029-0824-406F-87B8-85EDCB48691B}"/>
                    </a:ext>
                  </a:extLst>
                </p14:cNvPr>
                <p14:cNvContentPartPr/>
                <p14:nvPr/>
              </p14:nvContentPartPr>
              <p14:xfrm>
                <a:off x="10032883" y="4410953"/>
                <a:ext cx="213120" cy="3344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BF01029-0824-406F-87B8-85EDCB48691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24243" y="4401953"/>
                  <a:ext cx="23076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uppieren 143">
            <a:extLst>
              <a:ext uri="{FF2B5EF4-FFF2-40B4-BE49-F238E27FC236}">
                <a16:creationId xmlns:a16="http://schemas.microsoft.com/office/drawing/2014/main" id="{68D8B9E1-2FC7-4727-B7C7-CD44C90E530D}"/>
              </a:ext>
            </a:extLst>
          </p:cNvPr>
          <p:cNvGrpSpPr/>
          <p:nvPr/>
        </p:nvGrpSpPr>
        <p:grpSpPr>
          <a:xfrm>
            <a:off x="3166603" y="5619833"/>
            <a:ext cx="253800" cy="138240"/>
            <a:chOff x="3166603" y="5619833"/>
            <a:chExt cx="25380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01E1631-0C4E-4864-8E8E-8D5FF1756C36}"/>
                    </a:ext>
                  </a:extLst>
                </p14:cNvPr>
                <p14:cNvContentPartPr/>
                <p14:nvPr/>
              </p14:nvContentPartPr>
              <p14:xfrm>
                <a:off x="3166603" y="5619833"/>
                <a:ext cx="233280" cy="428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01E1631-0C4E-4864-8E8E-8D5FF1756C3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57963" y="5610833"/>
                  <a:ext cx="250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A266D45-608D-42DA-9D86-1D74268D4A23}"/>
                    </a:ext>
                  </a:extLst>
                </p14:cNvPr>
                <p14:cNvContentPartPr/>
                <p14:nvPr/>
              </p14:nvContentPartPr>
              <p14:xfrm>
                <a:off x="3199003" y="5695793"/>
                <a:ext cx="221400" cy="622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A266D45-608D-42DA-9D86-1D74268D4A2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90003" y="5687153"/>
                  <a:ext cx="23904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181E95B9-3BFF-4081-8A7B-612C553514EE}"/>
              </a:ext>
            </a:extLst>
          </p:cNvPr>
          <p:cNvGrpSpPr/>
          <p:nvPr/>
        </p:nvGrpSpPr>
        <p:grpSpPr>
          <a:xfrm>
            <a:off x="4241563" y="5279633"/>
            <a:ext cx="1696680" cy="438120"/>
            <a:chOff x="4241563" y="5279633"/>
            <a:chExt cx="16966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FD0DBC2-FB8C-4075-8286-703DAC090875}"/>
                    </a:ext>
                  </a:extLst>
                </p14:cNvPr>
                <p14:cNvContentPartPr/>
                <p14:nvPr/>
              </p14:nvContentPartPr>
              <p14:xfrm>
                <a:off x="4241563" y="5279633"/>
                <a:ext cx="410760" cy="3956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FD0DBC2-FB8C-4075-8286-703DAC09087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32563" y="5270993"/>
                  <a:ext cx="4284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F927259-1139-4ADF-9C44-EB3FB28EE77A}"/>
                    </a:ext>
                  </a:extLst>
                </p14:cNvPr>
                <p14:cNvContentPartPr/>
                <p14:nvPr/>
              </p14:nvContentPartPr>
              <p14:xfrm>
                <a:off x="4624603" y="5622713"/>
                <a:ext cx="46440" cy="950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F927259-1139-4ADF-9C44-EB3FB28EE77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15603" y="5613713"/>
                  <a:ext cx="64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F2AECF1-AED3-4066-B6D7-0C8602237D89}"/>
                    </a:ext>
                  </a:extLst>
                </p14:cNvPr>
                <p14:cNvContentPartPr/>
                <p14:nvPr/>
              </p14:nvContentPartPr>
              <p14:xfrm>
                <a:off x="4904683" y="5291153"/>
                <a:ext cx="266040" cy="3891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F2AECF1-AED3-4066-B6D7-0C8602237D8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96043" y="5282513"/>
                  <a:ext cx="2836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0B96DCD-6896-44B5-A479-94601BFB489C}"/>
                    </a:ext>
                  </a:extLst>
                </p14:cNvPr>
                <p14:cNvContentPartPr/>
                <p14:nvPr/>
              </p14:nvContentPartPr>
              <p14:xfrm>
                <a:off x="5373403" y="5356673"/>
                <a:ext cx="245520" cy="308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0B96DCD-6896-44B5-A479-94601BFB489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64763" y="5348033"/>
                  <a:ext cx="2631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F0B582D-C06B-4893-995B-43BB3BEF397F}"/>
                    </a:ext>
                  </a:extLst>
                </p14:cNvPr>
                <p14:cNvContentPartPr/>
                <p14:nvPr/>
              </p14:nvContentPartPr>
              <p14:xfrm>
                <a:off x="5719003" y="5482673"/>
                <a:ext cx="219240" cy="295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F0B582D-C06B-4893-995B-43BB3BEF397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10003" y="5473673"/>
                  <a:ext cx="2368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5E301633-D299-4F48-A1A3-EE8D9B11D987}"/>
              </a:ext>
            </a:extLst>
          </p:cNvPr>
          <p:cNvGrpSpPr/>
          <p:nvPr/>
        </p:nvGrpSpPr>
        <p:grpSpPr>
          <a:xfrm>
            <a:off x="6350083" y="5222033"/>
            <a:ext cx="865080" cy="387360"/>
            <a:chOff x="6350083" y="5222033"/>
            <a:chExt cx="86508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17416A1-81BF-4E63-877E-A33174DD50BC}"/>
                    </a:ext>
                  </a:extLst>
                </p14:cNvPr>
                <p14:cNvContentPartPr/>
                <p14:nvPr/>
              </p14:nvContentPartPr>
              <p14:xfrm>
                <a:off x="6350083" y="5223473"/>
                <a:ext cx="425880" cy="3686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17416A1-81BF-4E63-877E-A33174DD50B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41083" y="5214833"/>
                  <a:ext cx="4435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F4CBBA6-07EC-4AA0-8080-2102EDF730E7}"/>
                    </a:ext>
                  </a:extLst>
                </p14:cNvPr>
                <p14:cNvContentPartPr/>
                <p14:nvPr/>
              </p14:nvContentPartPr>
              <p14:xfrm>
                <a:off x="6875683" y="5222033"/>
                <a:ext cx="339480" cy="387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F4CBBA6-07EC-4AA0-8080-2102EDF730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67043" y="5213393"/>
                  <a:ext cx="35712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2D37A2C1-3519-4D7E-8D67-949CF73A5EB1}"/>
              </a:ext>
            </a:extLst>
          </p:cNvPr>
          <p:cNvGrpSpPr/>
          <p:nvPr/>
        </p:nvGrpSpPr>
        <p:grpSpPr>
          <a:xfrm>
            <a:off x="7466083" y="5386913"/>
            <a:ext cx="322560" cy="143280"/>
            <a:chOff x="7466083" y="5386913"/>
            <a:chExt cx="32256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8481EA1-025C-4A18-A9FA-E59D628A36ED}"/>
                    </a:ext>
                  </a:extLst>
                </p14:cNvPr>
                <p14:cNvContentPartPr/>
                <p14:nvPr/>
              </p14:nvContentPartPr>
              <p14:xfrm>
                <a:off x="7466083" y="5386913"/>
                <a:ext cx="315360" cy="24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8481EA1-025C-4A18-A9FA-E59D628A36E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57083" y="5378273"/>
                  <a:ext cx="333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9155BA5-FF03-4E3A-8775-301AA3879358}"/>
                    </a:ext>
                  </a:extLst>
                </p14:cNvPr>
                <p14:cNvContentPartPr/>
                <p14:nvPr/>
              </p14:nvContentPartPr>
              <p14:xfrm>
                <a:off x="7557523" y="5463593"/>
                <a:ext cx="231120" cy="666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9155BA5-FF03-4E3A-8775-301AA387935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48523" y="5454953"/>
                  <a:ext cx="2487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B5DDA99F-1CED-435C-BBB8-C8C22429B982}"/>
              </a:ext>
            </a:extLst>
          </p:cNvPr>
          <p:cNvGrpSpPr/>
          <p:nvPr/>
        </p:nvGrpSpPr>
        <p:grpSpPr>
          <a:xfrm>
            <a:off x="8176003" y="5245793"/>
            <a:ext cx="982800" cy="452520"/>
            <a:chOff x="8176003" y="5245793"/>
            <a:chExt cx="98280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0240726-551B-470E-B1D1-03F8F21FB1EB}"/>
                    </a:ext>
                  </a:extLst>
                </p14:cNvPr>
                <p14:cNvContentPartPr/>
                <p14:nvPr/>
              </p14:nvContentPartPr>
              <p14:xfrm>
                <a:off x="8176003" y="5257313"/>
                <a:ext cx="309600" cy="3286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0240726-551B-470E-B1D1-03F8F21FB1E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67003" y="5248313"/>
                  <a:ext cx="3272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4B1E0F2-3666-4B6B-BE8F-5EA62BFA2701}"/>
                    </a:ext>
                  </a:extLst>
                </p14:cNvPr>
                <p14:cNvContentPartPr/>
                <p14:nvPr/>
              </p14:nvContentPartPr>
              <p14:xfrm>
                <a:off x="8497843" y="5520113"/>
                <a:ext cx="88200" cy="1782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4B1E0F2-3666-4B6B-BE8F-5EA62BFA270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88843" y="5511473"/>
                  <a:ext cx="105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3059F78-DD14-49BA-A2B3-E1EBF0E4E791}"/>
                    </a:ext>
                  </a:extLst>
                </p14:cNvPr>
                <p14:cNvContentPartPr/>
                <p14:nvPr/>
              </p14:nvContentPartPr>
              <p14:xfrm>
                <a:off x="8811043" y="5245793"/>
                <a:ext cx="347760" cy="3366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3059F78-DD14-49BA-A2B3-E1EBF0E4E79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02403" y="5237153"/>
                  <a:ext cx="365400" cy="35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F394BAC-32AD-4BE4-99CF-654C11B58AC7}"/>
                  </a:ext>
                </a:extLst>
              </p14:cNvPr>
              <p14:cNvContentPartPr/>
              <p14:nvPr/>
            </p14:nvContentPartPr>
            <p14:xfrm>
              <a:off x="9438163" y="5225993"/>
              <a:ext cx="343440" cy="3456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F394BAC-32AD-4BE4-99CF-654C11B58AC7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429163" y="5216993"/>
                <a:ext cx="361080" cy="3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112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54FD0-88E8-4C70-A701-97BCCF3F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47" y="2897153"/>
            <a:ext cx="10515600" cy="1145768"/>
          </a:xfrm>
        </p:spPr>
        <p:txBody>
          <a:bodyPr/>
          <a:lstStyle/>
          <a:p>
            <a:r>
              <a:rPr lang="de-DE" dirty="0"/>
              <a:t>(e) Berechnung des Terms (1 + </a:t>
            </a:r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𝜆</a:t>
            </a:r>
            <a:r>
              <a:rPr lang="de-DE" dirty="0"/>
              <a:t> U</a:t>
            </a:r>
            <a:r>
              <a:rPr lang="de-DE" baseline="-25000" dirty="0"/>
              <a:t>DS</a:t>
            </a:r>
            <a:r>
              <a:rPr lang="de-DE" dirty="0"/>
              <a:t>)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F065044-DB97-4193-AFC4-AF8D891F9BC7}"/>
              </a:ext>
            </a:extLst>
          </p:cNvPr>
          <p:cNvSpPr txBox="1">
            <a:spLocks/>
          </p:cNvSpPr>
          <p:nvPr/>
        </p:nvSpPr>
        <p:spPr>
          <a:xfrm>
            <a:off x="711352" y="595908"/>
            <a:ext cx="10515600" cy="991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(d) Wie messe ich </a:t>
            </a:r>
            <a:r>
              <a:rPr lang="de-DE" dirty="0" err="1"/>
              <a:t>U</a:t>
            </a:r>
            <a:r>
              <a:rPr lang="de-DE" baseline="-25000" dirty="0" err="1"/>
              <a:t>Qint</a:t>
            </a:r>
            <a:r>
              <a:rPr lang="de-DE" dirty="0"/>
              <a:t> in der Praxis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ACE0A2B-3846-4529-9D83-C7C6E8AEAF80}"/>
              </a:ext>
            </a:extLst>
          </p:cNvPr>
          <p:cNvGrpSpPr/>
          <p:nvPr/>
        </p:nvGrpSpPr>
        <p:grpSpPr>
          <a:xfrm>
            <a:off x="1101283" y="1814633"/>
            <a:ext cx="1397160" cy="680400"/>
            <a:chOff x="1101283" y="1814633"/>
            <a:chExt cx="139716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24E5532C-95B6-46BD-B29A-6F93CB5B2F99}"/>
                    </a:ext>
                  </a:extLst>
                </p14:cNvPr>
                <p14:cNvContentPartPr/>
                <p14:nvPr/>
              </p14:nvContentPartPr>
              <p14:xfrm>
                <a:off x="1101283" y="1908233"/>
                <a:ext cx="320040" cy="4644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24E5532C-95B6-46BD-B29A-6F93CB5B2F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92283" y="1899233"/>
                  <a:ext cx="3376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9533913-DCE7-45FF-AA14-514F503EB71F}"/>
                    </a:ext>
                  </a:extLst>
                </p14:cNvPr>
                <p14:cNvContentPartPr/>
                <p14:nvPr/>
              </p14:nvContentPartPr>
              <p14:xfrm>
                <a:off x="1638763" y="2260673"/>
                <a:ext cx="573840" cy="234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9533913-DCE7-45FF-AA14-514F503EB7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9763" y="2251673"/>
                  <a:ext cx="591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E8BCB5D-8DFE-497E-B76E-BFCAC6A4F8E3}"/>
                    </a:ext>
                  </a:extLst>
                </p14:cNvPr>
                <p14:cNvContentPartPr/>
                <p14:nvPr/>
              </p14:nvContentPartPr>
              <p14:xfrm>
                <a:off x="2249683" y="1814633"/>
                <a:ext cx="248760" cy="6292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E8BCB5D-8DFE-497E-B76E-BFCAC6A4F8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0683" y="1805633"/>
                  <a:ext cx="266400" cy="64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F150E3A-EB79-4FB4-A4AA-1379A84C1B5E}"/>
                  </a:ext>
                </a:extLst>
              </p14:cNvPr>
              <p14:cNvContentPartPr/>
              <p14:nvPr/>
            </p14:nvContentPartPr>
            <p14:xfrm>
              <a:off x="2774923" y="2013713"/>
              <a:ext cx="99360" cy="297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F150E3A-EB79-4FB4-A4AA-1379A84C1B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923" y="2004713"/>
                <a:ext cx="1170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F945516-8E47-4007-87D1-08292D9BF913}"/>
                  </a:ext>
                </a:extLst>
              </p14:cNvPr>
              <p14:cNvContentPartPr/>
              <p14:nvPr/>
            </p14:nvContentPartPr>
            <p14:xfrm>
              <a:off x="2940523" y="2052953"/>
              <a:ext cx="163800" cy="1749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F945516-8E47-4007-87D1-08292D9BF9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1523" y="2043953"/>
                <a:ext cx="1814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BFC241A-ED4C-405D-AD8E-31189DAE698F}"/>
                  </a:ext>
                </a:extLst>
              </p14:cNvPr>
              <p14:cNvContentPartPr/>
              <p14:nvPr/>
            </p14:nvContentPartPr>
            <p14:xfrm>
              <a:off x="3249403" y="2025233"/>
              <a:ext cx="32400" cy="252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BFC241A-ED4C-405D-AD8E-31189DAE69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40763" y="2016593"/>
                <a:ext cx="500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F844EAA-53CB-401F-AE50-AABEA370142F}"/>
                  </a:ext>
                </a:extLst>
              </p14:cNvPr>
              <p14:cNvContentPartPr/>
              <p14:nvPr/>
            </p14:nvContentPartPr>
            <p14:xfrm>
              <a:off x="3243643" y="2007593"/>
              <a:ext cx="123480" cy="1393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F844EAA-53CB-401F-AE50-AABEA37014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34643" y="1998953"/>
                <a:ext cx="1411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6B41DC5-C403-4CD7-A33A-3F6A44541288}"/>
                  </a:ext>
                </a:extLst>
              </p14:cNvPr>
              <p14:cNvContentPartPr/>
              <p14:nvPr/>
            </p14:nvContentPartPr>
            <p14:xfrm>
              <a:off x="3424723" y="1927313"/>
              <a:ext cx="133560" cy="360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6B41DC5-C403-4CD7-A33A-3F6A445412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15723" y="1918673"/>
                <a:ext cx="15120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6E491E3A-EF20-4093-8B26-3F25E13F285D}"/>
                  </a:ext>
                </a:extLst>
              </p14:cNvPr>
              <p14:cNvContentPartPr/>
              <p14:nvPr/>
            </p14:nvContentPartPr>
            <p14:xfrm>
              <a:off x="1300307" y="2624273"/>
              <a:ext cx="993240" cy="853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6E491E3A-EF20-4093-8B26-3F25E13F285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1307" y="2615273"/>
                <a:ext cx="101088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CC70D3E-5948-4964-A783-26A315D4411D}"/>
              </a:ext>
            </a:extLst>
          </p:cNvPr>
          <p:cNvGrpSpPr/>
          <p:nvPr/>
        </p:nvGrpSpPr>
        <p:grpSpPr>
          <a:xfrm>
            <a:off x="4177483" y="1472633"/>
            <a:ext cx="7170064" cy="1027080"/>
            <a:chOff x="4177483" y="1472633"/>
            <a:chExt cx="7170064" cy="10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7704288-92E5-4BA6-AD55-9A3BACA8E34A}"/>
                    </a:ext>
                  </a:extLst>
                </p14:cNvPr>
                <p14:cNvContentPartPr/>
                <p14:nvPr/>
              </p14:nvContentPartPr>
              <p14:xfrm>
                <a:off x="4177483" y="2018033"/>
                <a:ext cx="113760" cy="227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7704288-92E5-4BA6-AD55-9A3BACA8E3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68483" y="2009033"/>
                  <a:ext cx="131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42C1C4-CE86-4EA7-8CE0-1656CD533B0E}"/>
                    </a:ext>
                  </a:extLst>
                </p14:cNvPr>
                <p14:cNvContentPartPr/>
                <p14:nvPr/>
              </p14:nvContentPartPr>
              <p14:xfrm>
                <a:off x="4413283" y="1740473"/>
                <a:ext cx="218160" cy="512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42C1C4-CE86-4EA7-8CE0-1656CD533B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04643" y="1731833"/>
                  <a:ext cx="2358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E0A7610-DFBF-4FD7-AB93-8CFD26B4B1C4}"/>
                    </a:ext>
                  </a:extLst>
                </p14:cNvPr>
                <p14:cNvContentPartPr/>
                <p14:nvPr/>
              </p14:nvContentPartPr>
              <p14:xfrm>
                <a:off x="4713163" y="2015153"/>
                <a:ext cx="347040" cy="272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E0A7610-DFBF-4FD7-AB93-8CFD26B4B1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4523" y="2006153"/>
                  <a:ext cx="364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80D0286-15D9-41D1-97C5-A5C1FC439391}"/>
                    </a:ext>
                  </a:extLst>
                </p14:cNvPr>
                <p14:cNvContentPartPr/>
                <p14:nvPr/>
              </p14:nvContentPartPr>
              <p14:xfrm>
                <a:off x="5436763" y="1729313"/>
                <a:ext cx="208440" cy="450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80D0286-15D9-41D1-97C5-A5C1FC4393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27763" y="1720313"/>
                  <a:ext cx="2260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1A9E744-FBA4-4382-AD81-BA193835B13C}"/>
                    </a:ext>
                  </a:extLst>
                </p14:cNvPr>
                <p14:cNvContentPartPr/>
                <p14:nvPr/>
              </p14:nvContentPartPr>
              <p14:xfrm>
                <a:off x="5751043" y="1984193"/>
                <a:ext cx="551880" cy="293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1A9E744-FBA4-4382-AD81-BA193835B13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42043" y="1975193"/>
                  <a:ext cx="569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B6247E8-FB08-40D4-917E-7C0A6283B4BF}"/>
                    </a:ext>
                  </a:extLst>
                </p14:cNvPr>
                <p14:cNvContentPartPr/>
                <p14:nvPr/>
              </p14:nvContentPartPr>
              <p14:xfrm>
                <a:off x="6347923" y="1596833"/>
                <a:ext cx="248400" cy="744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B6247E8-FB08-40D4-917E-7C0A6283B4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38923" y="1587833"/>
                  <a:ext cx="266040" cy="76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042F80B-3625-4B32-98A5-66B6190A08DC}"/>
                    </a:ext>
                  </a:extLst>
                </p14:cNvPr>
                <p14:cNvContentPartPr/>
                <p14:nvPr/>
              </p14:nvContentPartPr>
              <p14:xfrm>
                <a:off x="6705043" y="1986713"/>
                <a:ext cx="259200" cy="264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042F80B-3625-4B32-98A5-66B6190A08D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96403" y="1977713"/>
                  <a:ext cx="276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5BFB2B1-6735-411B-BE8D-08DE1532F010}"/>
                    </a:ext>
                  </a:extLst>
                </p14:cNvPr>
                <p14:cNvContentPartPr/>
                <p14:nvPr/>
              </p14:nvContentPartPr>
              <p14:xfrm>
                <a:off x="7139563" y="1472633"/>
                <a:ext cx="568080" cy="761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5BFB2B1-6735-411B-BE8D-08DE1532F01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30563" y="1463993"/>
                  <a:ext cx="58572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FE57AF-D034-42CE-83B0-3C5548A90FA1}"/>
                    </a:ext>
                  </a:extLst>
                </p14:cNvPr>
                <p14:cNvContentPartPr/>
                <p14:nvPr/>
              </p14:nvContentPartPr>
              <p14:xfrm>
                <a:off x="7845883" y="2027393"/>
                <a:ext cx="394200" cy="177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FE57AF-D034-42CE-83B0-3C5548A90FA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36883" y="2018753"/>
                  <a:ext cx="411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EAD7E4A-A0E3-4C24-AFBA-62AB52547991}"/>
                    </a:ext>
                  </a:extLst>
                </p14:cNvPr>
                <p14:cNvContentPartPr/>
                <p14:nvPr/>
              </p14:nvContentPartPr>
              <p14:xfrm>
                <a:off x="8655883" y="1978793"/>
                <a:ext cx="1638360" cy="270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EAD7E4A-A0E3-4C24-AFBA-62AB525479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47243" y="1969793"/>
                  <a:ext cx="1656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93A25E4-60D7-4313-8147-59F3C31B7F97}"/>
                    </a:ext>
                  </a:extLst>
                </p14:cNvPr>
                <p14:cNvContentPartPr/>
                <p14:nvPr/>
              </p14:nvContentPartPr>
              <p14:xfrm>
                <a:off x="10409083" y="2102633"/>
                <a:ext cx="54720" cy="123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93A25E4-60D7-4313-8147-59F3C31B7F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00443" y="2093993"/>
                  <a:ext cx="72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1F2D67E-843A-42CF-9098-2C715A2B284D}"/>
                    </a:ext>
                  </a:extLst>
                </p14:cNvPr>
                <p14:cNvContentPartPr/>
                <p14:nvPr/>
              </p14:nvContentPartPr>
              <p14:xfrm>
                <a:off x="10740283" y="1885913"/>
                <a:ext cx="167040" cy="337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1F2D67E-843A-42CF-9098-2C715A2B28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31643" y="1877273"/>
                  <a:ext cx="1846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3B92FB1-F68F-4B44-BA8B-9D28367C02C6}"/>
                    </a:ext>
                  </a:extLst>
                </p14:cNvPr>
                <p14:cNvContentPartPr/>
                <p14:nvPr/>
              </p14:nvContentPartPr>
              <p14:xfrm>
                <a:off x="10271867" y="2042513"/>
                <a:ext cx="202320" cy="167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3B92FB1-F68F-4B44-BA8B-9D28367C02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63227" y="2033873"/>
                  <a:ext cx="219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F424AE3-C084-435E-B0A2-69E5094FF430}"/>
                    </a:ext>
                  </a:extLst>
                </p14:cNvPr>
                <p14:cNvContentPartPr/>
                <p14:nvPr/>
              </p14:nvContentPartPr>
              <p14:xfrm>
                <a:off x="10886747" y="1973033"/>
                <a:ext cx="158400" cy="171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F424AE3-C084-435E-B0A2-69E5094FF4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78107" y="1964033"/>
                  <a:ext cx="176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4124D01-2056-4102-9BE1-ADDB305BD4EB}"/>
                    </a:ext>
                  </a:extLst>
                </p14:cNvPr>
                <p14:cNvContentPartPr/>
                <p14:nvPr/>
              </p14:nvContentPartPr>
              <p14:xfrm>
                <a:off x="11105627" y="1912193"/>
                <a:ext cx="159120" cy="289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4124D01-2056-4102-9BE1-ADDB305BD4E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96987" y="1903193"/>
                  <a:ext cx="176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DF72B28-DB43-45CB-A01D-7F738701FC39}"/>
                    </a:ext>
                  </a:extLst>
                </p14:cNvPr>
                <p14:cNvContentPartPr/>
                <p14:nvPr/>
              </p14:nvContentPartPr>
              <p14:xfrm>
                <a:off x="11280587" y="1876913"/>
                <a:ext cx="66960" cy="403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DF72B28-DB43-45CB-A01D-7F738701FC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71587" y="1868273"/>
                  <a:ext cx="8460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749FB01-E889-4FE7-AE19-293C9E07F93A}"/>
                    </a:ext>
                  </a:extLst>
                </p14:cNvPr>
                <p14:cNvContentPartPr/>
                <p14:nvPr/>
              </p14:nvContentPartPr>
              <p14:xfrm>
                <a:off x="4324667" y="2404673"/>
                <a:ext cx="3796200" cy="95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749FB01-E889-4FE7-AE19-293C9E07F93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15667" y="2396033"/>
                  <a:ext cx="381384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DFEDCF16-66BB-45F2-94B0-1A117AD7DD4E}"/>
              </a:ext>
            </a:extLst>
          </p:cNvPr>
          <p:cNvGrpSpPr/>
          <p:nvPr/>
        </p:nvGrpSpPr>
        <p:grpSpPr>
          <a:xfrm>
            <a:off x="6388547" y="4111433"/>
            <a:ext cx="1346040" cy="412560"/>
            <a:chOff x="6388547" y="4475033"/>
            <a:chExt cx="13460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7EA43CA-1264-4719-8271-97E8A3384DE7}"/>
                    </a:ext>
                  </a:extLst>
                </p14:cNvPr>
                <p14:cNvContentPartPr/>
                <p14:nvPr/>
              </p14:nvContentPartPr>
              <p14:xfrm>
                <a:off x="6388547" y="4479713"/>
                <a:ext cx="198000" cy="307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7EA43CA-1264-4719-8271-97E8A3384DE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79907" y="4470713"/>
                  <a:ext cx="2156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785526B-D4E8-449E-83DD-E7B03F8EE97E}"/>
                    </a:ext>
                  </a:extLst>
                </p14:cNvPr>
                <p14:cNvContentPartPr/>
                <p14:nvPr/>
              </p14:nvContentPartPr>
              <p14:xfrm>
                <a:off x="6650267" y="4685633"/>
                <a:ext cx="67320" cy="201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785526B-D4E8-449E-83DD-E7B03F8EE9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41267" y="4676633"/>
                  <a:ext cx="84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0E0034A-124A-4CDB-96FB-610033D7903A}"/>
                    </a:ext>
                  </a:extLst>
                </p14:cNvPr>
                <p14:cNvContentPartPr/>
                <p14:nvPr/>
              </p14:nvContentPartPr>
              <p14:xfrm>
                <a:off x="6789947" y="4475033"/>
                <a:ext cx="154800" cy="340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0E0034A-124A-4CDB-96FB-610033D790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80947" y="4466033"/>
                  <a:ext cx="1724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E1DF8D4-A327-4A4A-B1E9-E19D333AE8DF}"/>
                    </a:ext>
                  </a:extLst>
                </p14:cNvPr>
                <p14:cNvContentPartPr/>
                <p14:nvPr/>
              </p14:nvContentPartPr>
              <p14:xfrm>
                <a:off x="7093067" y="4484753"/>
                <a:ext cx="223920" cy="313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E1DF8D4-A327-4A4A-B1E9-E19D333AE8D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84427" y="4475753"/>
                  <a:ext cx="2415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3C9BC90-2560-4320-A697-9D7430E3A9D7}"/>
                    </a:ext>
                  </a:extLst>
                </p14:cNvPr>
                <p14:cNvContentPartPr/>
                <p14:nvPr/>
              </p14:nvContentPartPr>
              <p14:xfrm>
                <a:off x="7560707" y="4561433"/>
                <a:ext cx="158760" cy="28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3C9BC90-2560-4320-A697-9D7430E3A9D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51707" y="4552793"/>
                  <a:ext cx="176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F74863-FD35-4DBE-9296-370A5523D012}"/>
                    </a:ext>
                  </a:extLst>
                </p14:cNvPr>
                <p14:cNvContentPartPr/>
                <p14:nvPr/>
              </p14:nvContentPartPr>
              <p14:xfrm>
                <a:off x="7522187" y="4662593"/>
                <a:ext cx="212400" cy="16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F74863-FD35-4DBE-9296-370A5523D0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13547" y="4653593"/>
                  <a:ext cx="2300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FDF31A81-5EE4-4094-8D23-C7610251A9CF}"/>
              </a:ext>
            </a:extLst>
          </p:cNvPr>
          <p:cNvGrpSpPr/>
          <p:nvPr/>
        </p:nvGrpSpPr>
        <p:grpSpPr>
          <a:xfrm>
            <a:off x="8227427" y="5315633"/>
            <a:ext cx="651960" cy="252360"/>
            <a:chOff x="8227427" y="5679233"/>
            <a:chExt cx="65196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A0A2C98-C933-48BE-9C6C-D06B578014CD}"/>
                    </a:ext>
                  </a:extLst>
                </p14:cNvPr>
                <p14:cNvContentPartPr/>
                <p14:nvPr/>
              </p14:nvContentPartPr>
              <p14:xfrm>
                <a:off x="8227427" y="5706593"/>
                <a:ext cx="507960" cy="197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A0A2C98-C933-48BE-9C6C-D06B578014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18787" y="5697953"/>
                  <a:ext cx="52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6BFD966-F28C-4427-B495-1D2EE13CE0AA}"/>
                    </a:ext>
                  </a:extLst>
                </p14:cNvPr>
                <p14:cNvContentPartPr/>
                <p14:nvPr/>
              </p14:nvContentPartPr>
              <p14:xfrm>
                <a:off x="8728187" y="5679233"/>
                <a:ext cx="151200" cy="252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6BFD966-F28C-4427-B495-1D2EE13CE0A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19547" y="5670593"/>
                  <a:ext cx="16884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E95CF9A5-4C7B-4931-B03F-0542A7C55BB7}"/>
              </a:ext>
            </a:extLst>
          </p:cNvPr>
          <p:cNvGrpSpPr/>
          <p:nvPr/>
        </p:nvGrpSpPr>
        <p:grpSpPr>
          <a:xfrm>
            <a:off x="9257747" y="5200793"/>
            <a:ext cx="580320" cy="433080"/>
            <a:chOff x="9257747" y="5564393"/>
            <a:chExt cx="580320" cy="43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6822591-322A-4A7F-8613-B7221F800F52}"/>
                    </a:ext>
                  </a:extLst>
                </p14:cNvPr>
                <p14:cNvContentPartPr/>
                <p14:nvPr/>
              </p14:nvContentPartPr>
              <p14:xfrm>
                <a:off x="9257747" y="5612993"/>
                <a:ext cx="232920" cy="2930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6822591-322A-4A7F-8613-B7221F800F5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49107" y="5603993"/>
                  <a:ext cx="250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3C02AA6-ADE1-4C3A-A48A-0149D60D8009}"/>
                    </a:ext>
                  </a:extLst>
                </p14:cNvPr>
                <p14:cNvContentPartPr/>
                <p14:nvPr/>
              </p14:nvContentPartPr>
              <p14:xfrm>
                <a:off x="9493907" y="5816393"/>
                <a:ext cx="30240" cy="1810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3C02AA6-ADE1-4C3A-A48A-0149D60D80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84907" y="5807393"/>
                  <a:ext cx="47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7D067E1-DE4A-41E0-9DFA-8103BDF3718B}"/>
                    </a:ext>
                  </a:extLst>
                </p14:cNvPr>
                <p14:cNvContentPartPr/>
                <p14:nvPr/>
              </p14:nvContentPartPr>
              <p14:xfrm>
                <a:off x="9640787" y="5564393"/>
                <a:ext cx="197280" cy="355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7D067E1-DE4A-41E0-9DFA-8103BDF371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31787" y="5555753"/>
                  <a:ext cx="21492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76EE6E4-BC91-4F15-AB73-2EEE14166181}"/>
              </a:ext>
            </a:extLst>
          </p:cNvPr>
          <p:cNvGrpSpPr/>
          <p:nvPr/>
        </p:nvGrpSpPr>
        <p:grpSpPr>
          <a:xfrm>
            <a:off x="10165667" y="5102153"/>
            <a:ext cx="462600" cy="484200"/>
            <a:chOff x="10165667" y="5465753"/>
            <a:chExt cx="46260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85E555A-FB40-4943-85E3-5E1EB79BEA36}"/>
                    </a:ext>
                  </a:extLst>
                </p14:cNvPr>
                <p14:cNvContentPartPr/>
                <p14:nvPr/>
              </p14:nvContentPartPr>
              <p14:xfrm>
                <a:off x="10165667" y="5472953"/>
                <a:ext cx="462600" cy="458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85E555A-FB40-4943-85E3-5E1EB79BEA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57027" y="5464313"/>
                  <a:ext cx="4802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00D919E-89C4-4C07-8910-00816CE43230}"/>
                    </a:ext>
                  </a:extLst>
                </p14:cNvPr>
                <p14:cNvContentPartPr/>
                <p14:nvPr/>
              </p14:nvContentPartPr>
              <p14:xfrm>
                <a:off x="10227227" y="5465753"/>
                <a:ext cx="186120" cy="1573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00D919E-89C4-4C07-8910-00816CE432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18227" y="5456753"/>
                  <a:ext cx="203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DF54740-73A7-43DF-A088-B435935A7F76}"/>
                    </a:ext>
                  </a:extLst>
                </p14:cNvPr>
                <p14:cNvContentPartPr/>
                <p14:nvPr/>
              </p14:nvContentPartPr>
              <p14:xfrm>
                <a:off x="10325147" y="5768153"/>
                <a:ext cx="142920" cy="181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DF54740-73A7-43DF-A088-B435935A7F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16147" y="5759513"/>
                  <a:ext cx="16056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DFA4E3FC-66EB-4032-AB79-E52126CA5962}"/>
              </a:ext>
            </a:extLst>
          </p:cNvPr>
          <p:cNvGrpSpPr/>
          <p:nvPr/>
        </p:nvGrpSpPr>
        <p:grpSpPr>
          <a:xfrm>
            <a:off x="1049387" y="4006313"/>
            <a:ext cx="5200920" cy="2448000"/>
            <a:chOff x="1049387" y="4369913"/>
            <a:chExt cx="5200920" cy="24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3F9E4A7-C447-4DC4-9B4D-68C272DA9758}"/>
                    </a:ext>
                  </a:extLst>
                </p14:cNvPr>
                <p14:cNvContentPartPr/>
                <p14:nvPr/>
              </p14:nvContentPartPr>
              <p14:xfrm>
                <a:off x="3283547" y="4727393"/>
                <a:ext cx="153720" cy="43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3F9E4A7-C447-4DC4-9B4D-68C272DA97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74907" y="4718393"/>
                  <a:ext cx="171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277C0F9-0716-4809-B95E-A8217C2E3D47}"/>
                    </a:ext>
                  </a:extLst>
                </p14:cNvPr>
                <p14:cNvContentPartPr/>
                <p14:nvPr/>
              </p14:nvContentPartPr>
              <p14:xfrm>
                <a:off x="3202907" y="4843673"/>
                <a:ext cx="222840" cy="21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277C0F9-0716-4809-B95E-A8217C2E3D4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93907" y="4835033"/>
                  <a:ext cx="240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B80D126-0DEC-4D59-9329-4B1053909D6E}"/>
                    </a:ext>
                  </a:extLst>
                </p14:cNvPr>
                <p14:cNvContentPartPr/>
                <p14:nvPr/>
              </p14:nvContentPartPr>
              <p14:xfrm>
                <a:off x="3790067" y="4562153"/>
                <a:ext cx="332280" cy="316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B80D126-0DEC-4D59-9329-4B1053909D6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81427" y="4553513"/>
                  <a:ext cx="349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1D9325-F5EF-41D8-8C63-57C128C50D14}"/>
                    </a:ext>
                  </a:extLst>
                </p14:cNvPr>
                <p14:cNvContentPartPr/>
                <p14:nvPr/>
              </p14:nvContentPartPr>
              <p14:xfrm>
                <a:off x="4296587" y="4716233"/>
                <a:ext cx="191520" cy="21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1D9325-F5EF-41D8-8C63-57C128C50D1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87947" y="4707233"/>
                  <a:ext cx="209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8BDF967-569D-40CA-BFE5-AA01EE68D7BD}"/>
                    </a:ext>
                  </a:extLst>
                </p14:cNvPr>
                <p14:cNvContentPartPr/>
                <p14:nvPr/>
              </p14:nvContentPartPr>
              <p14:xfrm>
                <a:off x="4373627" y="4612553"/>
                <a:ext cx="47160" cy="271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8BDF967-569D-40CA-BFE5-AA01EE68D7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64987" y="4603913"/>
                  <a:ext cx="64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78784F6-3CFB-4CBF-B95E-3438C800F690}"/>
                    </a:ext>
                  </a:extLst>
                </p14:cNvPr>
                <p14:cNvContentPartPr/>
                <p14:nvPr/>
              </p14:nvContentPartPr>
              <p14:xfrm>
                <a:off x="4766387" y="4563953"/>
                <a:ext cx="177120" cy="248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78784F6-3CFB-4CBF-B95E-3438C800F69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57747" y="4554953"/>
                  <a:ext cx="194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2BED04F-D71F-4987-A113-0C705173A20F}"/>
                    </a:ext>
                  </a:extLst>
                </p14:cNvPr>
                <p14:cNvContentPartPr/>
                <p14:nvPr/>
              </p14:nvContentPartPr>
              <p14:xfrm>
                <a:off x="4965107" y="4763033"/>
                <a:ext cx="68040" cy="146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2BED04F-D71F-4987-A113-0C705173A2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56467" y="4754033"/>
                  <a:ext cx="85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F94551A-5AFC-4BE6-8C0B-7F3665F758DD}"/>
                    </a:ext>
                  </a:extLst>
                </p14:cNvPr>
                <p14:cNvContentPartPr/>
                <p14:nvPr/>
              </p14:nvContentPartPr>
              <p14:xfrm>
                <a:off x="5138627" y="4560713"/>
                <a:ext cx="121680" cy="217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F94551A-5AFC-4BE6-8C0B-7F3665F758D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29987" y="4551713"/>
                  <a:ext cx="139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8BA665E-0311-4065-A04C-DE9DFD766F8D}"/>
                    </a:ext>
                  </a:extLst>
                </p14:cNvPr>
                <p14:cNvContentPartPr/>
                <p14:nvPr/>
              </p14:nvContentPartPr>
              <p14:xfrm>
                <a:off x="5300627" y="4567193"/>
                <a:ext cx="196200" cy="241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8BA665E-0311-4065-A04C-DE9DFD766F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91627" y="4558193"/>
                  <a:ext cx="213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86BEAB4-66FA-431A-A570-12351B3D37EF}"/>
                    </a:ext>
                  </a:extLst>
                </p14:cNvPr>
                <p14:cNvContentPartPr/>
                <p14:nvPr/>
              </p14:nvContentPartPr>
              <p14:xfrm>
                <a:off x="5713187" y="4369913"/>
                <a:ext cx="146520" cy="213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86BEAB4-66FA-431A-A570-12351B3D37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04547" y="4361273"/>
                  <a:ext cx="164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4E011B-8777-4B6E-940F-C7870A105139}"/>
                    </a:ext>
                  </a:extLst>
                </p14:cNvPr>
                <p14:cNvContentPartPr/>
                <p14:nvPr/>
              </p14:nvContentPartPr>
              <p14:xfrm>
                <a:off x="5552987" y="4684193"/>
                <a:ext cx="258840" cy="50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4E011B-8777-4B6E-940F-C7870A1051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43987" y="4675193"/>
                  <a:ext cx="276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50E9B15-5C27-4B54-8262-80491C6185EC}"/>
                    </a:ext>
                  </a:extLst>
                </p14:cNvPr>
                <p14:cNvContentPartPr/>
                <p14:nvPr/>
              </p14:nvContentPartPr>
              <p14:xfrm>
                <a:off x="5701667" y="4778513"/>
                <a:ext cx="142920" cy="202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50E9B15-5C27-4B54-8262-80491C6185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93027" y="4769513"/>
                  <a:ext cx="160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1BD791E-4A5D-4810-A0D0-0AD631CCCF7A}"/>
                    </a:ext>
                  </a:extLst>
                </p14:cNvPr>
                <p14:cNvContentPartPr/>
                <p14:nvPr/>
              </p14:nvContentPartPr>
              <p14:xfrm>
                <a:off x="6044387" y="4700753"/>
                <a:ext cx="40680" cy="15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1BD791E-4A5D-4810-A0D0-0AD631CCCF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35387" y="4692113"/>
                  <a:ext cx="58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614184F-7DCA-4639-B0AF-9683F76BF392}"/>
                    </a:ext>
                  </a:extLst>
                </p14:cNvPr>
                <p14:cNvContentPartPr/>
                <p14:nvPr/>
              </p14:nvContentPartPr>
              <p14:xfrm>
                <a:off x="1166747" y="4724513"/>
                <a:ext cx="255240" cy="3304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614184F-7DCA-4639-B0AF-9683F76BF3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57747" y="4715513"/>
                  <a:ext cx="2728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57EE81F-6B6B-4415-B0D3-AA6B6E2A93EE}"/>
                    </a:ext>
                  </a:extLst>
                </p14:cNvPr>
                <p14:cNvContentPartPr/>
                <p14:nvPr/>
              </p14:nvContentPartPr>
              <p14:xfrm>
                <a:off x="1483547" y="4865273"/>
                <a:ext cx="159840" cy="46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57EE81F-6B6B-4415-B0D3-AA6B6E2A93E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74907" y="4856633"/>
                  <a:ext cx="177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1682B49-59AF-445F-B0FC-6FC6E5A80BC0}"/>
                    </a:ext>
                  </a:extLst>
                </p14:cNvPr>
                <p14:cNvContentPartPr/>
                <p14:nvPr/>
              </p14:nvContentPartPr>
              <p14:xfrm>
                <a:off x="1547627" y="4838273"/>
                <a:ext cx="60480" cy="155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1682B49-59AF-445F-B0FC-6FC6E5A80B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38987" y="4829273"/>
                  <a:ext cx="78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89E0FF9-423A-4BE7-A148-150411604B29}"/>
                    </a:ext>
                  </a:extLst>
                </p14:cNvPr>
                <p14:cNvContentPartPr/>
                <p14:nvPr/>
              </p14:nvContentPartPr>
              <p14:xfrm>
                <a:off x="1699907" y="4829993"/>
                <a:ext cx="141120" cy="1922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89E0FF9-423A-4BE7-A148-150411604B2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90907" y="4820993"/>
                  <a:ext cx="158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0B922FF-9A94-430E-9B72-5EF2EE048FBE}"/>
                    </a:ext>
                  </a:extLst>
                </p14:cNvPr>
                <p14:cNvContentPartPr/>
                <p14:nvPr/>
              </p14:nvContentPartPr>
              <p14:xfrm>
                <a:off x="1823747" y="4669433"/>
                <a:ext cx="30240" cy="298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0B922FF-9A94-430E-9B72-5EF2EE048F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15107" y="4660793"/>
                  <a:ext cx="478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573817C-5C94-4F56-B34B-4AE89A55DBE6}"/>
                    </a:ext>
                  </a:extLst>
                </p14:cNvPr>
                <p14:cNvContentPartPr/>
                <p14:nvPr/>
              </p14:nvContentPartPr>
              <p14:xfrm>
                <a:off x="1931027" y="4731713"/>
                <a:ext cx="240480" cy="280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573817C-5C94-4F56-B34B-4AE89A55DB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22027" y="4722713"/>
                  <a:ext cx="258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C3DD8A2-7DA2-4133-B235-67F5A651C6A0}"/>
                    </a:ext>
                  </a:extLst>
                </p14:cNvPr>
                <p14:cNvContentPartPr/>
                <p14:nvPr/>
              </p14:nvContentPartPr>
              <p14:xfrm>
                <a:off x="2263667" y="4910633"/>
                <a:ext cx="40680" cy="174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C3DD8A2-7DA2-4133-B235-67F5A651C6A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55027" y="4901993"/>
                  <a:ext cx="583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5A0FE63-5E24-4331-90DB-431E8E6CB6A9}"/>
                    </a:ext>
                  </a:extLst>
                </p14:cNvPr>
                <p14:cNvContentPartPr/>
                <p14:nvPr/>
              </p14:nvContentPartPr>
              <p14:xfrm>
                <a:off x="2207147" y="4872473"/>
                <a:ext cx="164880" cy="238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5A0FE63-5E24-4331-90DB-431E8E6CB6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198507" y="4863833"/>
                  <a:ext cx="182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7B671A4-C2E8-442A-9F65-491E3E7F3FBA}"/>
                    </a:ext>
                  </a:extLst>
                </p14:cNvPr>
                <p14:cNvContentPartPr/>
                <p14:nvPr/>
              </p14:nvContentPartPr>
              <p14:xfrm>
                <a:off x="2483267" y="4876073"/>
                <a:ext cx="181800" cy="320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7B671A4-C2E8-442A-9F65-491E3E7F3FB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74627" y="4867433"/>
                  <a:ext cx="1994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7D2E847-0E63-4A1F-AC2A-32FBFA394ACB}"/>
                    </a:ext>
                  </a:extLst>
                </p14:cNvPr>
                <p14:cNvContentPartPr/>
                <p14:nvPr/>
              </p14:nvContentPartPr>
              <p14:xfrm>
                <a:off x="2838227" y="4494473"/>
                <a:ext cx="150840" cy="610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7D2E847-0E63-4A1F-AC2A-32FBFA394A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29587" y="4485833"/>
                  <a:ext cx="168480" cy="62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3069BEF-B83B-48B0-A994-D068577F13DA}"/>
                    </a:ext>
                  </a:extLst>
                </p14:cNvPr>
                <p14:cNvContentPartPr/>
                <p14:nvPr/>
              </p14:nvContentPartPr>
              <p14:xfrm>
                <a:off x="1049387" y="4566833"/>
                <a:ext cx="201600" cy="623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3069BEF-B83B-48B0-A994-D068577F13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0747" y="4558193"/>
                  <a:ext cx="21924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95CC72C-16B1-4727-8BE6-FA03646E5028}"/>
                    </a:ext>
                  </a:extLst>
                </p14:cNvPr>
                <p14:cNvContentPartPr/>
                <p14:nvPr/>
              </p14:nvContentPartPr>
              <p14:xfrm>
                <a:off x="1237307" y="5793353"/>
                <a:ext cx="130680" cy="195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95CC72C-16B1-4727-8BE6-FA03646E502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28667" y="5784353"/>
                  <a:ext cx="148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5DEE496-D355-4C14-9A62-BC884446F78E}"/>
                    </a:ext>
                  </a:extLst>
                </p14:cNvPr>
                <p14:cNvContentPartPr/>
                <p14:nvPr/>
              </p14:nvContentPartPr>
              <p14:xfrm>
                <a:off x="1384547" y="5519033"/>
                <a:ext cx="69480" cy="473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5DEE496-D355-4C14-9A62-BC884446F78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75907" y="5510393"/>
                  <a:ext cx="871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D2FCDF1-4892-446C-BA57-FF01F33D1E79}"/>
                    </a:ext>
                  </a:extLst>
                </p14:cNvPr>
                <p14:cNvContentPartPr/>
                <p14:nvPr/>
              </p14:nvContentPartPr>
              <p14:xfrm>
                <a:off x="1578947" y="5607593"/>
                <a:ext cx="230400" cy="3693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D2FCDF1-4892-446C-BA57-FF01F33D1E7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70307" y="5598953"/>
                  <a:ext cx="2480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A28748B-6EDF-4CD3-9E29-F6AA33DAF7BB}"/>
                    </a:ext>
                  </a:extLst>
                </p14:cNvPr>
                <p14:cNvContentPartPr/>
                <p14:nvPr/>
              </p14:nvContentPartPr>
              <p14:xfrm>
                <a:off x="1942547" y="5898473"/>
                <a:ext cx="15840" cy="1432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A28748B-6EDF-4CD3-9E29-F6AA33DAF7B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33547" y="5889833"/>
                  <a:ext cx="33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F638BA3-A86A-475E-AD7D-1565721B2CAF}"/>
                    </a:ext>
                  </a:extLst>
                </p14:cNvPr>
                <p14:cNvContentPartPr/>
                <p14:nvPr/>
              </p14:nvContentPartPr>
              <p14:xfrm>
                <a:off x="1887827" y="5832953"/>
                <a:ext cx="209520" cy="222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F638BA3-A86A-475E-AD7D-1565721B2CA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78827" y="5823953"/>
                  <a:ext cx="227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D83DD84-AC2F-4D6B-8346-FD2F28723624}"/>
                    </a:ext>
                  </a:extLst>
                </p14:cNvPr>
                <p14:cNvContentPartPr/>
                <p14:nvPr/>
              </p14:nvContentPartPr>
              <p14:xfrm>
                <a:off x="2139827" y="5825753"/>
                <a:ext cx="144360" cy="253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D83DD84-AC2F-4D6B-8346-FD2F2872362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30827" y="5817113"/>
                  <a:ext cx="162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F2BB3A1-F31C-4E22-A9F5-AFED0302C90E}"/>
                    </a:ext>
                  </a:extLst>
                </p14:cNvPr>
                <p14:cNvContentPartPr/>
                <p14:nvPr/>
              </p14:nvContentPartPr>
              <p14:xfrm>
                <a:off x="2821667" y="5666633"/>
                <a:ext cx="415800" cy="222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F2BB3A1-F31C-4E22-A9F5-AFED0302C90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12667" y="5657993"/>
                  <a:ext cx="433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2047F7B-C7A3-4651-BDF7-E8B82DEA8894}"/>
                    </a:ext>
                  </a:extLst>
                </p14:cNvPr>
                <p14:cNvContentPartPr/>
                <p14:nvPr/>
              </p14:nvContentPartPr>
              <p14:xfrm>
                <a:off x="3293987" y="5653673"/>
                <a:ext cx="92520" cy="262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2047F7B-C7A3-4651-BDF7-E8B82DEA889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85347" y="5645033"/>
                  <a:ext cx="110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90E7FF7-A440-4BC4-B0AF-7CBCE4893CDB}"/>
                    </a:ext>
                  </a:extLst>
                </p14:cNvPr>
                <p14:cNvContentPartPr/>
                <p14:nvPr/>
              </p14:nvContentPartPr>
              <p14:xfrm>
                <a:off x="3418907" y="5665193"/>
                <a:ext cx="231120" cy="5371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90E7FF7-A440-4BC4-B0AF-7CBCE4893CD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09907" y="5656553"/>
                  <a:ext cx="2487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40FECC8-DD5B-46A1-AD4F-F56ABDD9D796}"/>
                    </a:ext>
                  </a:extLst>
                </p14:cNvPr>
                <p14:cNvContentPartPr/>
                <p14:nvPr/>
              </p14:nvContentPartPr>
              <p14:xfrm>
                <a:off x="3742187" y="5686073"/>
                <a:ext cx="377280" cy="242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40FECC8-DD5B-46A1-AD4F-F56ABDD9D79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33187" y="5677073"/>
                  <a:ext cx="394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40B8522-6F52-4314-97EE-84B64C1E1571}"/>
                    </a:ext>
                  </a:extLst>
                </p14:cNvPr>
                <p14:cNvContentPartPr/>
                <p14:nvPr/>
              </p14:nvContentPartPr>
              <p14:xfrm>
                <a:off x="4093907" y="5300513"/>
                <a:ext cx="36000" cy="45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40B8522-6F52-4314-97EE-84B64C1E157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84907" y="5291513"/>
                  <a:ext cx="53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349EFF1-32EF-4968-B566-9D7C64A45527}"/>
                    </a:ext>
                  </a:extLst>
                </p14:cNvPr>
                <p14:cNvContentPartPr/>
                <p14:nvPr/>
              </p14:nvContentPartPr>
              <p14:xfrm>
                <a:off x="4118027" y="5334713"/>
                <a:ext cx="24120" cy="799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349EFF1-32EF-4968-B566-9D7C64A4552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09387" y="5325713"/>
                  <a:ext cx="41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A3CDC66-11DB-4811-8A3A-9F1BBE196830}"/>
                    </a:ext>
                  </a:extLst>
                </p14:cNvPr>
                <p14:cNvContentPartPr/>
                <p14:nvPr/>
              </p14:nvContentPartPr>
              <p14:xfrm>
                <a:off x="4165547" y="5322473"/>
                <a:ext cx="469440" cy="791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A3CDC66-11DB-4811-8A3A-9F1BBE19683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156907" y="5313833"/>
                  <a:ext cx="48708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9A1F513-E1FE-40D8-9E6D-D9F2857381AB}"/>
                    </a:ext>
                  </a:extLst>
                </p14:cNvPr>
                <p14:cNvContentPartPr/>
                <p14:nvPr/>
              </p14:nvContentPartPr>
              <p14:xfrm>
                <a:off x="4655867" y="5661593"/>
                <a:ext cx="149760" cy="210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9A1F513-E1FE-40D8-9E6D-D9F2857381A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47227" y="5652593"/>
                  <a:ext cx="167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B952FED-8725-4B51-BEDB-F042DC058DC6}"/>
                    </a:ext>
                  </a:extLst>
                </p14:cNvPr>
                <p14:cNvContentPartPr/>
                <p14:nvPr/>
              </p14:nvContentPartPr>
              <p14:xfrm>
                <a:off x="4948187" y="5228873"/>
                <a:ext cx="135360" cy="648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B952FED-8725-4B51-BEDB-F042DC058DC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39187" y="5220233"/>
                  <a:ext cx="153000" cy="66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23922A7-09D9-4EF6-B98A-78ED47E26FEC}"/>
                    </a:ext>
                  </a:extLst>
                </p14:cNvPr>
                <p14:cNvContentPartPr/>
                <p14:nvPr/>
              </p14:nvContentPartPr>
              <p14:xfrm>
                <a:off x="5510867" y="5323553"/>
                <a:ext cx="739440" cy="653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23922A7-09D9-4EF6-B98A-78ED47E26F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02227" y="5314913"/>
                  <a:ext cx="75708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7A076D7-9108-4109-82FF-A6B5A3CDBD03}"/>
                    </a:ext>
                  </a:extLst>
                </p14:cNvPr>
                <p14:cNvContentPartPr/>
                <p14:nvPr/>
              </p14:nvContentPartPr>
              <p14:xfrm>
                <a:off x="1189427" y="6488153"/>
                <a:ext cx="15120" cy="26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7A076D7-9108-4109-82FF-A6B5A3CDBD0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80787" y="6479513"/>
                  <a:ext cx="32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B255F13-2457-480C-A04C-D95779B61979}"/>
                    </a:ext>
                  </a:extLst>
                </p14:cNvPr>
                <p14:cNvContentPartPr/>
                <p14:nvPr/>
              </p14:nvContentPartPr>
              <p14:xfrm>
                <a:off x="1179347" y="6431273"/>
                <a:ext cx="426960" cy="1220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B255F13-2457-480C-A04C-D95779B6197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70347" y="6422273"/>
                  <a:ext cx="444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B2713C3-D598-49CF-8444-CBCC3BEA7B5D}"/>
                    </a:ext>
                  </a:extLst>
                </p14:cNvPr>
                <p14:cNvContentPartPr/>
                <p14:nvPr/>
              </p14:nvContentPartPr>
              <p14:xfrm>
                <a:off x="1621787" y="6378713"/>
                <a:ext cx="254880" cy="228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B2713C3-D598-49CF-8444-CBCC3BEA7B5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12787" y="6369713"/>
                  <a:ext cx="272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D5CBE02-1795-46C4-B7F5-A6652FB9BF03}"/>
                    </a:ext>
                  </a:extLst>
                </p14:cNvPr>
                <p14:cNvContentPartPr/>
                <p14:nvPr/>
              </p14:nvContentPartPr>
              <p14:xfrm>
                <a:off x="2387147" y="6350993"/>
                <a:ext cx="471600" cy="3200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D5CBE02-1795-46C4-B7F5-A6652FB9BF0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378507" y="6341993"/>
                  <a:ext cx="4892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F493D74-81A7-4644-AB30-69736304F86A}"/>
                    </a:ext>
                  </a:extLst>
                </p14:cNvPr>
                <p14:cNvContentPartPr/>
                <p14:nvPr/>
              </p14:nvContentPartPr>
              <p14:xfrm>
                <a:off x="2944427" y="6384833"/>
                <a:ext cx="197280" cy="2764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F493D74-81A7-4644-AB30-69736304F86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35787" y="6375833"/>
                  <a:ext cx="2149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AE065FF-FA53-4787-8696-B9C1EFBE8604}"/>
                    </a:ext>
                  </a:extLst>
                </p14:cNvPr>
                <p14:cNvContentPartPr/>
                <p14:nvPr/>
              </p14:nvContentPartPr>
              <p14:xfrm>
                <a:off x="3300107" y="6401033"/>
                <a:ext cx="285120" cy="255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AE065FF-FA53-4787-8696-B9C1EFBE86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91107" y="6392033"/>
                  <a:ext cx="302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ADD499D-66FA-4384-A7ED-364D5039BA92}"/>
                    </a:ext>
                  </a:extLst>
                </p14:cNvPr>
                <p14:cNvContentPartPr/>
                <p14:nvPr/>
              </p14:nvContentPartPr>
              <p14:xfrm>
                <a:off x="3670907" y="6457553"/>
                <a:ext cx="241920" cy="235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ADD499D-66FA-4384-A7ED-364D5039BA9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62267" y="6448913"/>
                  <a:ext cx="259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464C7D3-45FB-44D3-88BC-E2DFA6D2B79E}"/>
                    </a:ext>
                  </a:extLst>
                </p14:cNvPr>
                <p14:cNvContentPartPr/>
                <p14:nvPr/>
              </p14:nvContentPartPr>
              <p14:xfrm>
                <a:off x="3978707" y="6159473"/>
                <a:ext cx="573480" cy="4971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464C7D3-45FB-44D3-88BC-E2DFA6D2B79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69707" y="6150473"/>
                  <a:ext cx="59112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AE3F2DE-6767-4740-8605-4C063119EC7C}"/>
                    </a:ext>
                  </a:extLst>
                </p14:cNvPr>
                <p14:cNvContentPartPr/>
                <p14:nvPr/>
              </p14:nvContentPartPr>
              <p14:xfrm>
                <a:off x="4708427" y="6085313"/>
                <a:ext cx="167040" cy="5612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AE3F2DE-6767-4740-8605-4C063119EC7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99787" y="6076673"/>
                  <a:ext cx="18468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86607D2-5FFE-4E55-BA8E-7EC146B0DCA1}"/>
                    </a:ext>
                  </a:extLst>
                </p14:cNvPr>
                <p14:cNvContentPartPr/>
                <p14:nvPr/>
              </p14:nvContentPartPr>
              <p14:xfrm>
                <a:off x="4857107" y="6467633"/>
                <a:ext cx="196560" cy="205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86607D2-5FFE-4E55-BA8E-7EC146B0DCA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48107" y="6458633"/>
                  <a:ext cx="214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10213AC-42E0-4893-911A-275574658CBE}"/>
                    </a:ext>
                  </a:extLst>
                </p14:cNvPr>
                <p14:cNvContentPartPr/>
                <p14:nvPr/>
              </p14:nvContentPartPr>
              <p14:xfrm>
                <a:off x="5018747" y="6235433"/>
                <a:ext cx="99000" cy="99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10213AC-42E0-4893-911A-275574658CB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09747" y="6226793"/>
                  <a:ext cx="116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4B42374-2062-4FDD-AE69-D600300244A6}"/>
                    </a:ext>
                  </a:extLst>
                </p14:cNvPr>
                <p14:cNvContentPartPr/>
                <p14:nvPr/>
              </p14:nvContentPartPr>
              <p14:xfrm>
                <a:off x="5196587" y="6401753"/>
                <a:ext cx="187200" cy="273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4B42374-2062-4FDD-AE69-D600300244A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87947" y="6393113"/>
                  <a:ext cx="204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4C234E7-F2DF-4D97-BE89-3E7100BC74D9}"/>
                    </a:ext>
                  </a:extLst>
                </p14:cNvPr>
                <p14:cNvContentPartPr/>
                <p14:nvPr/>
              </p14:nvContentPartPr>
              <p14:xfrm>
                <a:off x="5415827" y="6414713"/>
                <a:ext cx="358560" cy="253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4C234E7-F2DF-4D97-BE89-3E7100BC74D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07187" y="6405713"/>
                  <a:ext cx="376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2B91CC6-14B5-4A09-9702-61E77C85C74E}"/>
                    </a:ext>
                  </a:extLst>
                </p14:cNvPr>
                <p14:cNvContentPartPr/>
                <p14:nvPr/>
              </p14:nvContentPartPr>
              <p14:xfrm>
                <a:off x="5926667" y="6172433"/>
                <a:ext cx="15120" cy="42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2B91CC6-14B5-4A09-9702-61E77C85C74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917667" y="6163793"/>
                  <a:ext cx="32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B454901-3423-401A-8A49-815FFAE1D076}"/>
                    </a:ext>
                  </a:extLst>
                </p14:cNvPr>
                <p14:cNvContentPartPr/>
                <p14:nvPr/>
              </p14:nvContentPartPr>
              <p14:xfrm>
                <a:off x="5842787" y="6268553"/>
                <a:ext cx="380160" cy="549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B454901-3423-401A-8A49-815FFAE1D0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34147" y="6259553"/>
                  <a:ext cx="397800" cy="56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9187E1D9-B6D6-436E-930A-6C5CA315DB1C}"/>
              </a:ext>
            </a:extLst>
          </p:cNvPr>
          <p:cNvGrpSpPr/>
          <p:nvPr/>
        </p:nvGrpSpPr>
        <p:grpSpPr>
          <a:xfrm>
            <a:off x="6541187" y="4963193"/>
            <a:ext cx="1244880" cy="1347480"/>
            <a:chOff x="6541187" y="5326793"/>
            <a:chExt cx="1244880" cy="13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BDC2CF9-76F5-4C8F-8096-A5551FD78223}"/>
                    </a:ext>
                  </a:extLst>
                </p14:cNvPr>
                <p14:cNvContentPartPr/>
                <p14:nvPr/>
              </p14:nvContentPartPr>
              <p14:xfrm>
                <a:off x="6671867" y="5416073"/>
                <a:ext cx="185040" cy="560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BDC2CF9-76F5-4C8F-8096-A5551FD782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62867" y="5407433"/>
                  <a:ext cx="2026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5AE30DD0-7A73-469B-B962-6022BF918A67}"/>
                    </a:ext>
                  </a:extLst>
                </p14:cNvPr>
                <p14:cNvContentPartPr/>
                <p14:nvPr/>
              </p14:nvContentPartPr>
              <p14:xfrm>
                <a:off x="6641267" y="5326793"/>
                <a:ext cx="396360" cy="57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5AE30DD0-7A73-469B-B962-6022BF918A6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632267" y="5318153"/>
                  <a:ext cx="414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CA2B96A-B9D6-4C22-A731-9E624DBD079D}"/>
                    </a:ext>
                  </a:extLst>
                </p14:cNvPr>
                <p14:cNvContentPartPr/>
                <p14:nvPr/>
              </p14:nvContentPartPr>
              <p14:xfrm>
                <a:off x="6888587" y="5681033"/>
                <a:ext cx="188640" cy="239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CA2B96A-B9D6-4C22-A731-9E624DBD079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79947" y="5672393"/>
                  <a:ext cx="206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4A5B898-65AC-4961-9701-C62A397D35FC}"/>
                    </a:ext>
                  </a:extLst>
                </p14:cNvPr>
                <p14:cNvContentPartPr/>
                <p14:nvPr/>
              </p14:nvContentPartPr>
              <p14:xfrm>
                <a:off x="7135547" y="5703713"/>
                <a:ext cx="245880" cy="2199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4A5B898-65AC-4961-9701-C62A397D35F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26547" y="5695073"/>
                  <a:ext cx="263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8E292A6-75FC-4446-AFFC-30778C23979A}"/>
                    </a:ext>
                  </a:extLst>
                </p14:cNvPr>
                <p14:cNvContentPartPr/>
                <p14:nvPr/>
              </p14:nvContentPartPr>
              <p14:xfrm>
                <a:off x="7152827" y="5696153"/>
                <a:ext cx="316080" cy="225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8E292A6-75FC-4446-AFFC-30778C23979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43827" y="5687513"/>
                  <a:ext cx="333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66EE85C-BC88-49D9-AF46-D675AB2B4675}"/>
                    </a:ext>
                  </a:extLst>
                </p14:cNvPr>
                <p14:cNvContentPartPr/>
                <p14:nvPr/>
              </p14:nvContentPartPr>
              <p14:xfrm>
                <a:off x="7432907" y="5672753"/>
                <a:ext cx="353160" cy="2775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66EE85C-BC88-49D9-AF46-D675AB2B467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24267" y="5664113"/>
                  <a:ext cx="370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2D59D2A-B6C9-42D5-825E-5EDE2A81134F}"/>
                    </a:ext>
                  </a:extLst>
                </p14:cNvPr>
                <p14:cNvContentPartPr/>
                <p14:nvPr/>
              </p14:nvContentPartPr>
              <p14:xfrm>
                <a:off x="6541187" y="6018713"/>
                <a:ext cx="600480" cy="6148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2D59D2A-B6C9-42D5-825E-5EDE2A81134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32547" y="6009713"/>
                  <a:ext cx="61812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688472D-3E25-4392-B9CE-DFDFC5D1745B}"/>
                    </a:ext>
                  </a:extLst>
                </p14:cNvPr>
                <p14:cNvContentPartPr/>
                <p14:nvPr/>
              </p14:nvContentPartPr>
              <p14:xfrm>
                <a:off x="7149947" y="6381593"/>
                <a:ext cx="257760" cy="292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688472D-3E25-4392-B9CE-DFDFC5D1745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40947" y="6372953"/>
                  <a:ext cx="27540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0362E3D6-AAEE-428E-B54C-3F13DAB6F65E}"/>
              </a:ext>
            </a:extLst>
          </p:cNvPr>
          <p:cNvGrpSpPr/>
          <p:nvPr/>
        </p:nvGrpSpPr>
        <p:grpSpPr>
          <a:xfrm>
            <a:off x="8067587" y="3976793"/>
            <a:ext cx="1374840" cy="471240"/>
            <a:chOff x="8067587" y="3976793"/>
            <a:chExt cx="137484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C0B056C-FCCE-4C4F-B8BB-E547E69A050F}"/>
                    </a:ext>
                  </a:extLst>
                </p14:cNvPr>
                <p14:cNvContentPartPr/>
                <p14:nvPr/>
              </p14:nvContentPartPr>
              <p14:xfrm>
                <a:off x="8067587" y="3976793"/>
                <a:ext cx="321120" cy="3780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C0B056C-FCCE-4C4F-B8BB-E547E69A05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58587" y="3967793"/>
                  <a:ext cx="3387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3C031C1-4695-489D-8B38-03D930C6FC00}"/>
                    </a:ext>
                  </a:extLst>
                </p14:cNvPr>
                <p14:cNvContentPartPr/>
                <p14:nvPr/>
              </p14:nvContentPartPr>
              <p14:xfrm>
                <a:off x="8467547" y="4217633"/>
                <a:ext cx="72000" cy="230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3C031C1-4695-489D-8B38-03D930C6FC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58907" y="4208993"/>
                  <a:ext cx="89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D0CD84A-888C-489F-BFE1-BF8F94E9389B}"/>
                    </a:ext>
                  </a:extLst>
                </p14:cNvPr>
                <p14:cNvContentPartPr/>
                <p14:nvPr/>
              </p14:nvContentPartPr>
              <p14:xfrm>
                <a:off x="8626667" y="4099553"/>
                <a:ext cx="205560" cy="249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D0CD84A-888C-489F-BFE1-BF8F94E9389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17667" y="4090553"/>
                  <a:ext cx="2232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D2BE11B-F5CD-4696-A911-4B2E5F3E7EB2}"/>
                    </a:ext>
                  </a:extLst>
                </p14:cNvPr>
                <p14:cNvContentPartPr/>
                <p14:nvPr/>
              </p14:nvContentPartPr>
              <p14:xfrm>
                <a:off x="8876507" y="4122233"/>
                <a:ext cx="157320" cy="259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D2BE11B-F5CD-4696-A911-4B2E5F3E7E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867507" y="4113593"/>
                  <a:ext cx="174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BC1DFB6-8B5F-4C4C-9E01-9FF9E1BD3443}"/>
                    </a:ext>
                  </a:extLst>
                </p14:cNvPr>
                <p14:cNvContentPartPr/>
                <p14:nvPr/>
              </p14:nvContentPartPr>
              <p14:xfrm>
                <a:off x="9113387" y="4053473"/>
                <a:ext cx="262800" cy="3315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BC1DFB6-8B5F-4C4C-9E01-9FF9E1BD344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04387" y="4044473"/>
                  <a:ext cx="2804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9D311C0-F89E-441F-BA7A-557D679CA7A6}"/>
                    </a:ext>
                  </a:extLst>
                </p14:cNvPr>
                <p14:cNvContentPartPr/>
                <p14:nvPr/>
              </p14:nvContentPartPr>
              <p14:xfrm>
                <a:off x="9173147" y="4263353"/>
                <a:ext cx="269280" cy="1256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9D311C0-F89E-441F-BA7A-557D679CA7A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64507" y="4254353"/>
                  <a:ext cx="286920" cy="14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7462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411EE-4102-4D34-B7B5-FA6D64358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38" y="113254"/>
            <a:ext cx="10515600" cy="1325563"/>
          </a:xfrm>
        </p:spPr>
        <p:txBody>
          <a:bodyPr/>
          <a:lstStyle/>
          <a:p>
            <a:r>
              <a:rPr lang="de-DE" dirty="0"/>
              <a:t>(f) Berechnung von U</a:t>
            </a:r>
            <a:r>
              <a:rPr lang="de-DE" baseline="-25000" dirty="0"/>
              <a:t>G</a:t>
            </a:r>
            <a:r>
              <a:rPr lang="de-DE" dirty="0"/>
              <a:t> für ß = 50 A/V</a:t>
            </a:r>
            <a:r>
              <a:rPr lang="de-DE" baseline="30000" dirty="0"/>
              <a:t>2</a:t>
            </a:r>
            <a:r>
              <a:rPr lang="de-DE" dirty="0"/>
              <a:t>  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5ECC6392-22F2-4E9F-A7B6-0D7572259890}"/>
              </a:ext>
            </a:extLst>
          </p:cNvPr>
          <p:cNvGrpSpPr/>
          <p:nvPr/>
        </p:nvGrpSpPr>
        <p:grpSpPr>
          <a:xfrm>
            <a:off x="9139525" y="1105922"/>
            <a:ext cx="1858680" cy="1502640"/>
            <a:chOff x="9593987" y="1357793"/>
            <a:chExt cx="1858680" cy="15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B334BE8-1523-4BAF-A325-2460990F3020}"/>
                    </a:ext>
                  </a:extLst>
                </p14:cNvPr>
                <p14:cNvContentPartPr/>
                <p14:nvPr/>
              </p14:nvContentPartPr>
              <p14:xfrm>
                <a:off x="10167827" y="2136833"/>
                <a:ext cx="300960" cy="251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B334BE8-1523-4BAF-A325-2460990F30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59187" y="2128193"/>
                  <a:ext cx="318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CB6E8F1-A8C5-45D1-AE27-9E8979736121}"/>
                    </a:ext>
                  </a:extLst>
                </p14:cNvPr>
                <p14:cNvContentPartPr/>
                <p14:nvPr/>
              </p14:nvContentPartPr>
              <p14:xfrm>
                <a:off x="9593987" y="2006153"/>
                <a:ext cx="1036440" cy="854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CB6E8F1-A8C5-45D1-AE27-9E89797361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85347" y="1997513"/>
                  <a:ext cx="1054080" cy="87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BD692EF-BE82-405A-A227-2769F744512B}"/>
                    </a:ext>
                  </a:extLst>
                </p14:cNvPr>
                <p14:cNvContentPartPr/>
                <p14:nvPr/>
              </p14:nvContentPartPr>
              <p14:xfrm>
                <a:off x="10354667" y="1810673"/>
                <a:ext cx="482400" cy="236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BD692EF-BE82-405A-A227-2769F74451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46027" y="1801673"/>
                  <a:ext cx="500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24AE817-6B00-48FC-91CF-045A6D1EEB6F}"/>
                    </a:ext>
                  </a:extLst>
                </p14:cNvPr>
                <p14:cNvContentPartPr/>
                <p14:nvPr/>
              </p14:nvContentPartPr>
              <p14:xfrm>
                <a:off x="10608827" y="1438433"/>
                <a:ext cx="370080" cy="1774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24AE817-6B00-48FC-91CF-045A6D1EEB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00187" y="1429433"/>
                  <a:ext cx="387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E1713D6-5028-456B-AB95-82323D964684}"/>
                    </a:ext>
                  </a:extLst>
                </p14:cNvPr>
                <p14:cNvContentPartPr/>
                <p14:nvPr/>
              </p14:nvContentPartPr>
              <p14:xfrm>
                <a:off x="10683347" y="1586033"/>
                <a:ext cx="350280" cy="84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E1713D6-5028-456B-AB95-82323D96468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74347" y="1577393"/>
                  <a:ext cx="367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14BE00C-CFE1-4BF2-AE45-CB2603640BBC}"/>
                    </a:ext>
                  </a:extLst>
                </p14:cNvPr>
                <p14:cNvContentPartPr/>
                <p14:nvPr/>
              </p14:nvContentPartPr>
              <p14:xfrm>
                <a:off x="11178707" y="1357793"/>
                <a:ext cx="273960" cy="302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14BE00C-CFE1-4BF2-AE45-CB2603640B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170067" y="1349153"/>
                  <a:ext cx="291600" cy="32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85BB56F-ADE6-4E6E-AEC4-C9056280E5D4}"/>
                  </a:ext>
                </a:extLst>
              </p14:cNvPr>
              <p14:cNvContentPartPr/>
              <p14:nvPr/>
            </p14:nvContentPartPr>
            <p14:xfrm>
              <a:off x="930445" y="2437202"/>
              <a:ext cx="395280" cy="2048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85BB56F-ADE6-4E6E-AEC4-C9056280E5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21805" y="2428202"/>
                <a:ext cx="4129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CC7FA27-A084-44F4-AA17-F7C4AB8C8027}"/>
                  </a:ext>
                </a:extLst>
              </p14:cNvPr>
              <p14:cNvContentPartPr/>
              <p14:nvPr/>
            </p14:nvContentPartPr>
            <p14:xfrm>
              <a:off x="1288645" y="2438642"/>
              <a:ext cx="165600" cy="2394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CC7FA27-A084-44F4-AA17-F7C4AB8C802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79645" y="2430002"/>
                <a:ext cx="1832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ED082F0-9FE4-4F20-B5A7-201A635A9AA7}"/>
                  </a:ext>
                </a:extLst>
              </p14:cNvPr>
              <p14:cNvContentPartPr/>
              <p14:nvPr/>
            </p14:nvContentPartPr>
            <p14:xfrm>
              <a:off x="2106925" y="2451962"/>
              <a:ext cx="60840" cy="3740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ED082F0-9FE4-4F20-B5A7-201A635A9AA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98285" y="2442962"/>
                <a:ext cx="7848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F9628A0-DFFC-442D-98A2-E01B8F43042E}"/>
                  </a:ext>
                </a:extLst>
              </p14:cNvPr>
              <p14:cNvContentPartPr/>
              <p14:nvPr/>
            </p14:nvContentPartPr>
            <p14:xfrm>
              <a:off x="1964365" y="2824202"/>
              <a:ext cx="340200" cy="226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F9628A0-DFFC-442D-98A2-E01B8F43042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55365" y="2815202"/>
                <a:ext cx="357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27A0270-C89D-4B3D-A328-F7D2C94586F8}"/>
                  </a:ext>
                </a:extLst>
              </p14:cNvPr>
              <p14:cNvContentPartPr/>
              <p14:nvPr/>
            </p14:nvContentPartPr>
            <p14:xfrm>
              <a:off x="2060125" y="2330642"/>
              <a:ext cx="178200" cy="1069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27A0270-C89D-4B3D-A328-F7D2C94586F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51485" y="2321642"/>
                <a:ext cx="1958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2A41F2A-D2A3-4E68-A3C6-F7899CD44D9F}"/>
                  </a:ext>
                </a:extLst>
              </p14:cNvPr>
              <p14:cNvContentPartPr/>
              <p14:nvPr/>
            </p14:nvContentPartPr>
            <p14:xfrm>
              <a:off x="2444605" y="2637002"/>
              <a:ext cx="222840" cy="3160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2A41F2A-D2A3-4E68-A3C6-F7899CD44D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35965" y="2628002"/>
                <a:ext cx="2404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F5183A2-9C95-4FE8-B76F-E3D862578AC7}"/>
                  </a:ext>
                </a:extLst>
              </p14:cNvPr>
              <p14:cNvContentPartPr/>
              <p14:nvPr/>
            </p14:nvContentPartPr>
            <p14:xfrm>
              <a:off x="2919085" y="2552762"/>
              <a:ext cx="268920" cy="496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F5183A2-9C95-4FE8-B76F-E3D862578A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10445" y="2544122"/>
                <a:ext cx="286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0DA2B4A-F028-44BB-B147-A8B1E6C8F61D}"/>
                  </a:ext>
                </a:extLst>
              </p14:cNvPr>
              <p14:cNvContentPartPr/>
              <p14:nvPr/>
            </p14:nvContentPartPr>
            <p14:xfrm>
              <a:off x="2938525" y="2665082"/>
              <a:ext cx="233280" cy="374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0DA2B4A-F028-44BB-B147-A8B1E6C8F6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29885" y="2656442"/>
                <a:ext cx="2509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1A7034F-3660-45B7-A367-4D942C91DAA4}"/>
                  </a:ext>
                </a:extLst>
              </p14:cNvPr>
              <p14:cNvContentPartPr/>
              <p14:nvPr/>
            </p14:nvContentPartPr>
            <p14:xfrm>
              <a:off x="3015205" y="3574082"/>
              <a:ext cx="213840" cy="298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1A7034F-3660-45B7-A367-4D942C91DAA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6565" y="3565442"/>
                <a:ext cx="2314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F63D670-4ECA-42CD-8B09-9528942D43B3}"/>
                  </a:ext>
                </a:extLst>
              </p14:cNvPr>
              <p14:cNvContentPartPr/>
              <p14:nvPr/>
            </p14:nvContentPartPr>
            <p14:xfrm>
              <a:off x="3002965" y="3719162"/>
              <a:ext cx="135000" cy="158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F63D670-4ECA-42CD-8B09-9528942D43B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93965" y="3710162"/>
                <a:ext cx="152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30E3201-0E04-4F4E-A907-D8B50EB2EA70}"/>
                  </a:ext>
                </a:extLst>
              </p14:cNvPr>
              <p14:cNvContentPartPr/>
              <p14:nvPr/>
            </p14:nvContentPartPr>
            <p14:xfrm>
              <a:off x="3594445" y="3326762"/>
              <a:ext cx="183960" cy="2232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30E3201-0E04-4F4E-A907-D8B50EB2EA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85805" y="3317762"/>
                <a:ext cx="2016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CB5F5C8-D51B-4A11-BE3B-CBAF302E6EB7}"/>
                  </a:ext>
                </a:extLst>
              </p14:cNvPr>
              <p14:cNvContentPartPr/>
              <p14:nvPr/>
            </p14:nvContentPartPr>
            <p14:xfrm>
              <a:off x="3615685" y="3586682"/>
              <a:ext cx="148680" cy="324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CB5F5C8-D51B-4A11-BE3B-CBAF302E6EB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06685" y="3578042"/>
                <a:ext cx="1663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D6EA230-0082-4EDF-BE43-E1B93EF0DF9A}"/>
                  </a:ext>
                </a:extLst>
              </p14:cNvPr>
              <p14:cNvContentPartPr/>
              <p14:nvPr/>
            </p14:nvContentPartPr>
            <p14:xfrm>
              <a:off x="3615325" y="3653642"/>
              <a:ext cx="149040" cy="2692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D6EA230-0082-4EDF-BE43-E1B93EF0DF9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06685" y="3644642"/>
                <a:ext cx="16668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5020C84-D7E8-434F-9C4F-2F45FE510554}"/>
                  </a:ext>
                </a:extLst>
              </p14:cNvPr>
              <p14:cNvContentPartPr/>
              <p14:nvPr/>
            </p14:nvContentPartPr>
            <p14:xfrm>
              <a:off x="3995485" y="3277802"/>
              <a:ext cx="381240" cy="7304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5020C84-D7E8-434F-9C4F-2F45FE51055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86845" y="3269162"/>
                <a:ext cx="398880" cy="7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320F136-6FF0-4073-A21F-2A9C5387D391}"/>
                  </a:ext>
                </a:extLst>
              </p14:cNvPr>
              <p14:cNvContentPartPr/>
              <p14:nvPr/>
            </p14:nvContentPartPr>
            <p14:xfrm>
              <a:off x="4004485" y="1423082"/>
              <a:ext cx="127080" cy="3376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320F136-6FF0-4073-A21F-2A9C5387D39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95845" y="1414082"/>
                <a:ext cx="1447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877C4E7-DC5F-4CEC-A855-A4AA40810868}"/>
                  </a:ext>
                </a:extLst>
              </p14:cNvPr>
              <p14:cNvContentPartPr/>
              <p14:nvPr/>
            </p14:nvContentPartPr>
            <p14:xfrm>
              <a:off x="4044445" y="1418762"/>
              <a:ext cx="315360" cy="169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877C4E7-DC5F-4CEC-A855-A4AA4081086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5445" y="1409762"/>
                <a:ext cx="3330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B74377B-773D-4A9C-BBC8-9515855F0B0B}"/>
                  </a:ext>
                </a:extLst>
              </p14:cNvPr>
              <p14:cNvContentPartPr/>
              <p14:nvPr/>
            </p14:nvContentPartPr>
            <p14:xfrm>
              <a:off x="4101325" y="1605602"/>
              <a:ext cx="132120" cy="7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B74377B-773D-4A9C-BBC8-9515855F0B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92685" y="1596602"/>
                <a:ext cx="1497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A06664A-7F4C-44D7-8FC8-71BF4B27A871}"/>
                  </a:ext>
                </a:extLst>
              </p14:cNvPr>
              <p14:cNvContentPartPr/>
              <p14:nvPr/>
            </p14:nvContentPartPr>
            <p14:xfrm>
              <a:off x="4394725" y="1455842"/>
              <a:ext cx="300240" cy="339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A06664A-7F4C-44D7-8FC8-71BF4B27A87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86085" y="1446842"/>
                <a:ext cx="31788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D3B6353-2EFB-4922-8727-2B8A45A3ABBA}"/>
                  </a:ext>
                </a:extLst>
              </p14:cNvPr>
              <p14:cNvContentPartPr/>
              <p14:nvPr/>
            </p14:nvContentPartPr>
            <p14:xfrm>
              <a:off x="4462765" y="1441082"/>
              <a:ext cx="344880" cy="2646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D3B6353-2EFB-4922-8727-2B8A45A3ABB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53765" y="1432082"/>
                <a:ext cx="36252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BA9E9A2-B67B-4BD4-8718-1A72D75CF261}"/>
                  </a:ext>
                </a:extLst>
              </p14:cNvPr>
              <p14:cNvContentPartPr/>
              <p14:nvPr/>
            </p14:nvContentPartPr>
            <p14:xfrm>
              <a:off x="5037325" y="1456202"/>
              <a:ext cx="102960" cy="359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BA9E9A2-B67B-4BD4-8718-1A72D75CF2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28685" y="1447562"/>
                <a:ext cx="1206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8094EC6-A407-47B9-9F41-BFBC46FF2972}"/>
                  </a:ext>
                </a:extLst>
              </p14:cNvPr>
              <p14:cNvContentPartPr/>
              <p14:nvPr/>
            </p14:nvContentPartPr>
            <p14:xfrm>
              <a:off x="4970005" y="1368002"/>
              <a:ext cx="387360" cy="288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8094EC6-A407-47B9-9F41-BFBC46FF297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61365" y="1359002"/>
                <a:ext cx="4050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C383178-C3DD-4071-A930-5A75F3AA4038}"/>
                  </a:ext>
                </a:extLst>
              </p14:cNvPr>
              <p14:cNvContentPartPr/>
              <p14:nvPr/>
            </p14:nvContentPartPr>
            <p14:xfrm>
              <a:off x="5985565" y="1470602"/>
              <a:ext cx="1070640" cy="5637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C383178-C3DD-4071-A930-5A75F3AA403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76925" y="1461962"/>
                <a:ext cx="10882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4707B88-4CEC-415F-9A08-608B93C4FEB3}"/>
                  </a:ext>
                </a:extLst>
              </p14:cNvPr>
              <p14:cNvContentPartPr/>
              <p14:nvPr/>
            </p14:nvContentPartPr>
            <p14:xfrm>
              <a:off x="6966205" y="1248122"/>
              <a:ext cx="116640" cy="1072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4707B88-4CEC-415F-9A08-608B93C4FEB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957565" y="1239482"/>
                <a:ext cx="1342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BE320CB-1D57-4F69-844B-D241E1C8E1E2}"/>
                  </a:ext>
                </a:extLst>
              </p14:cNvPr>
              <p14:cNvContentPartPr/>
              <p14:nvPr/>
            </p14:nvContentPartPr>
            <p14:xfrm>
              <a:off x="7245925" y="1160282"/>
              <a:ext cx="199440" cy="561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BE320CB-1D57-4F69-844B-D241E1C8E1E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37285" y="1151282"/>
                <a:ext cx="21708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5EFD05F-6068-4D09-A0C3-9FF27AC93FC6}"/>
                  </a:ext>
                </a:extLst>
              </p14:cNvPr>
              <p14:cNvContentPartPr/>
              <p14:nvPr/>
            </p14:nvContentPartPr>
            <p14:xfrm>
              <a:off x="7208845" y="1194122"/>
              <a:ext cx="336960" cy="5256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5EFD05F-6068-4D09-A0C3-9FF27AC93FC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199845" y="1185482"/>
                <a:ext cx="35460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0A742C2-BD30-499E-AA09-FC8A33405B94}"/>
                  </a:ext>
                </a:extLst>
              </p14:cNvPr>
              <p14:cNvContentPartPr/>
              <p14:nvPr/>
            </p14:nvContentPartPr>
            <p14:xfrm>
              <a:off x="7695205" y="1327322"/>
              <a:ext cx="19080" cy="428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0A742C2-BD30-499E-AA09-FC8A33405B9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86565" y="1318682"/>
                <a:ext cx="367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48FA0DF-E2B3-4FCD-9911-A94A745A1099}"/>
                  </a:ext>
                </a:extLst>
              </p14:cNvPr>
              <p14:cNvContentPartPr/>
              <p14:nvPr/>
            </p14:nvContentPartPr>
            <p14:xfrm>
              <a:off x="7501525" y="1506242"/>
              <a:ext cx="381600" cy="7473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48FA0DF-E2B3-4FCD-9911-A94A745A109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92885" y="1497242"/>
                <a:ext cx="39924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4F4C6473-4991-42E7-A76C-41DDBDEC29DA}"/>
                  </a:ext>
                </a:extLst>
              </p14:cNvPr>
              <p14:cNvContentPartPr/>
              <p14:nvPr/>
            </p14:nvContentPartPr>
            <p14:xfrm>
              <a:off x="7654885" y="1533962"/>
              <a:ext cx="198720" cy="1476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F4C6473-4991-42E7-A76C-41DDBDEC29D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45885" y="1524962"/>
                <a:ext cx="2163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ECE9EFF-1EB4-4910-AB31-A642280BEED6}"/>
                  </a:ext>
                </a:extLst>
              </p14:cNvPr>
              <p14:cNvContentPartPr/>
              <p14:nvPr/>
            </p14:nvContentPartPr>
            <p14:xfrm>
              <a:off x="8041525" y="1202042"/>
              <a:ext cx="204120" cy="5637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ECE9EFF-1EB4-4910-AB31-A642280BEED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32525" y="1193402"/>
                <a:ext cx="22176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DCFD775-B743-4339-A389-262BDCABBA1C}"/>
                  </a:ext>
                </a:extLst>
              </p14:cNvPr>
              <p14:cNvContentPartPr/>
              <p14:nvPr/>
            </p14:nvContentPartPr>
            <p14:xfrm>
              <a:off x="3582565" y="2226962"/>
              <a:ext cx="176040" cy="2199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DCFD775-B743-4339-A389-262BDCABBA1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73565" y="2218322"/>
                <a:ext cx="19368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134F9E9-7151-4687-B237-59CAE610DD0C}"/>
                  </a:ext>
                </a:extLst>
              </p14:cNvPr>
              <p14:cNvContentPartPr/>
              <p14:nvPr/>
            </p14:nvContentPartPr>
            <p14:xfrm>
              <a:off x="3548725" y="2533322"/>
              <a:ext cx="209520" cy="219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134F9E9-7151-4687-B237-59CAE610DD0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39725" y="2524682"/>
                <a:ext cx="2271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72FD992-CF78-4315-A9D5-0BDB84166EAF}"/>
                  </a:ext>
                </a:extLst>
              </p14:cNvPr>
              <p14:cNvContentPartPr/>
              <p14:nvPr/>
            </p14:nvContentPartPr>
            <p14:xfrm>
              <a:off x="3531085" y="2652842"/>
              <a:ext cx="222120" cy="2304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72FD992-CF78-4315-A9D5-0BDB84166EA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22445" y="2643842"/>
                <a:ext cx="2397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CAC6731-DBA2-4CF0-AD11-364754445DBC}"/>
                  </a:ext>
                </a:extLst>
              </p14:cNvPr>
              <p14:cNvContentPartPr/>
              <p14:nvPr/>
            </p14:nvContentPartPr>
            <p14:xfrm>
              <a:off x="3961285" y="2288522"/>
              <a:ext cx="477360" cy="7520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CAC6731-DBA2-4CF0-AD11-364754445DB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952645" y="2279522"/>
                <a:ext cx="49500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D3B9B6C-BA83-4FF9-A60A-669AEF3902E9}"/>
                  </a:ext>
                </a:extLst>
              </p14:cNvPr>
              <p14:cNvContentPartPr/>
              <p14:nvPr/>
            </p14:nvContentPartPr>
            <p14:xfrm>
              <a:off x="4753285" y="2196002"/>
              <a:ext cx="147600" cy="5817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D3B9B6C-BA83-4FF9-A60A-669AEF3902E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44285" y="2187002"/>
                <a:ext cx="16524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36F0AA9C-3941-41A4-99B6-D67322C4CCB5}"/>
                  </a:ext>
                </a:extLst>
              </p14:cNvPr>
              <p14:cNvContentPartPr/>
              <p14:nvPr/>
            </p14:nvContentPartPr>
            <p14:xfrm>
              <a:off x="5101765" y="2299322"/>
              <a:ext cx="310680" cy="3981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36F0AA9C-3941-41A4-99B6-D67322C4CCB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93125" y="2290682"/>
                <a:ext cx="3283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7FDBCB5B-00C6-47D1-A3DC-43B1C01BBAD0}"/>
                  </a:ext>
                </a:extLst>
              </p14:cNvPr>
              <p14:cNvContentPartPr/>
              <p14:nvPr/>
            </p14:nvContentPartPr>
            <p14:xfrm>
              <a:off x="5476165" y="2521082"/>
              <a:ext cx="255600" cy="25272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7FDBCB5B-00C6-47D1-A3DC-43B1C01BBAD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467525" y="2512442"/>
                <a:ext cx="2732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43233CBB-5A2B-4537-B45D-C26152638001}"/>
                  </a:ext>
                </a:extLst>
              </p14:cNvPr>
              <p14:cNvContentPartPr/>
              <p14:nvPr/>
            </p14:nvContentPartPr>
            <p14:xfrm>
              <a:off x="5727805" y="2506322"/>
              <a:ext cx="170640" cy="2858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43233CBB-5A2B-4537-B45D-C2615263800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19165" y="2497322"/>
                <a:ext cx="18828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6F01314-BEE0-433C-88B8-8E4AF3EF01D5}"/>
                  </a:ext>
                </a:extLst>
              </p14:cNvPr>
              <p14:cNvContentPartPr/>
              <p14:nvPr/>
            </p14:nvContentPartPr>
            <p14:xfrm>
              <a:off x="6043165" y="2458082"/>
              <a:ext cx="227520" cy="288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6F01314-BEE0-433C-88B8-8E4AF3EF01D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034165" y="2449442"/>
                <a:ext cx="245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60E4FDE-6098-4EA0-A057-E9EF5E77C736}"/>
                  </a:ext>
                </a:extLst>
              </p14:cNvPr>
              <p14:cNvContentPartPr/>
              <p14:nvPr/>
            </p14:nvContentPartPr>
            <p14:xfrm>
              <a:off x="6571285" y="2272322"/>
              <a:ext cx="223200" cy="4248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60E4FDE-6098-4EA0-A057-E9EF5E77C73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562285" y="2263682"/>
                <a:ext cx="2408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DD1E891-B81C-4BED-A523-30318F4AC1F9}"/>
                  </a:ext>
                </a:extLst>
              </p14:cNvPr>
              <p14:cNvContentPartPr/>
              <p14:nvPr/>
            </p14:nvContentPartPr>
            <p14:xfrm>
              <a:off x="6821845" y="2589842"/>
              <a:ext cx="58320" cy="1962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DD1E891-B81C-4BED-A523-30318F4AC1F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12845" y="2581202"/>
                <a:ext cx="7596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43C39C2-82C4-46E2-982A-49FCF6A5FAEF}"/>
                  </a:ext>
                </a:extLst>
              </p14:cNvPr>
              <p14:cNvContentPartPr/>
              <p14:nvPr/>
            </p14:nvContentPartPr>
            <p14:xfrm>
              <a:off x="6753445" y="2511002"/>
              <a:ext cx="197640" cy="345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43C39C2-82C4-46E2-982A-49FCF6A5FAE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44445" y="2502362"/>
                <a:ext cx="2152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354B23E-BF49-47E5-9643-84EE138DF8B6}"/>
                  </a:ext>
                </a:extLst>
              </p14:cNvPr>
              <p14:cNvContentPartPr/>
              <p14:nvPr/>
            </p14:nvContentPartPr>
            <p14:xfrm>
              <a:off x="7040725" y="2260442"/>
              <a:ext cx="147240" cy="5054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354B23E-BF49-47E5-9643-84EE138DF8B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032085" y="2251802"/>
                <a:ext cx="16488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B2EBF7B-A8D4-4118-B73E-B8FA29A05F14}"/>
                  </a:ext>
                </a:extLst>
              </p14:cNvPr>
              <p14:cNvContentPartPr/>
              <p14:nvPr/>
            </p14:nvContentPartPr>
            <p14:xfrm>
              <a:off x="7181845" y="2087282"/>
              <a:ext cx="186840" cy="2556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B2EBF7B-A8D4-4118-B73E-B8FA29A05F1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172845" y="2078282"/>
                <a:ext cx="2044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2B27815-E5E3-4547-9E5B-442967B993F1}"/>
                  </a:ext>
                </a:extLst>
              </p14:cNvPr>
              <p14:cNvContentPartPr/>
              <p14:nvPr/>
            </p14:nvContentPartPr>
            <p14:xfrm>
              <a:off x="8072485" y="2260082"/>
              <a:ext cx="3960" cy="12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2B27815-E5E3-4547-9E5B-442967B993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63485" y="2251442"/>
                <a:ext cx="21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2F9749F-86C6-4535-8577-5D772B161721}"/>
                  </a:ext>
                </a:extLst>
              </p14:cNvPr>
              <p14:cNvContentPartPr/>
              <p14:nvPr/>
            </p14:nvContentPartPr>
            <p14:xfrm>
              <a:off x="7931005" y="2219042"/>
              <a:ext cx="208080" cy="4510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2F9749F-86C6-4535-8577-5D772B16172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922005" y="2210402"/>
                <a:ext cx="22572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93BA200-D431-44AD-9E8C-7DF7C33913D5}"/>
                  </a:ext>
                </a:extLst>
              </p14:cNvPr>
              <p14:cNvContentPartPr/>
              <p14:nvPr/>
            </p14:nvContentPartPr>
            <p14:xfrm>
              <a:off x="8277325" y="2241722"/>
              <a:ext cx="322200" cy="3304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93BA200-D431-44AD-9E8C-7DF7C33913D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268685" y="2232722"/>
                <a:ext cx="33984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29A10D9-A2D0-4204-9B39-813B21F7FD64}"/>
                  </a:ext>
                </a:extLst>
              </p14:cNvPr>
              <p14:cNvContentPartPr/>
              <p14:nvPr/>
            </p14:nvContentPartPr>
            <p14:xfrm>
              <a:off x="8711125" y="2397602"/>
              <a:ext cx="158040" cy="435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29A10D9-A2D0-4204-9B39-813B21F7FD6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702125" y="2388602"/>
                <a:ext cx="1756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C519EABD-6879-4916-AD13-44E25BAC6E42}"/>
                  </a:ext>
                </a:extLst>
              </p14:cNvPr>
              <p14:cNvContentPartPr/>
              <p14:nvPr/>
            </p14:nvContentPartPr>
            <p14:xfrm>
              <a:off x="8797525" y="2304002"/>
              <a:ext cx="28800" cy="185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C519EABD-6879-4916-AD13-44E25BAC6E4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788525" y="2295362"/>
                <a:ext cx="4644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574F93E-75FE-4934-9120-4A1591E6BEAA}"/>
                  </a:ext>
                </a:extLst>
              </p14:cNvPr>
              <p14:cNvContentPartPr/>
              <p14:nvPr/>
            </p14:nvContentPartPr>
            <p14:xfrm>
              <a:off x="9061765" y="2330642"/>
              <a:ext cx="150840" cy="2206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574F93E-75FE-4934-9120-4A1591E6BEA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052765" y="2321642"/>
                <a:ext cx="1684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D944805-0088-4BE1-AFF1-3E01DEF1103C}"/>
                  </a:ext>
                </a:extLst>
              </p14:cNvPr>
              <p14:cNvContentPartPr/>
              <p14:nvPr/>
            </p14:nvContentPartPr>
            <p14:xfrm>
              <a:off x="9287485" y="2099882"/>
              <a:ext cx="37440" cy="4590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D944805-0088-4BE1-AFF1-3E01DEF1103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278845" y="2091242"/>
                <a:ext cx="5508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E71E1453-1B19-4EBA-B533-84671CDD0D4F}"/>
                  </a:ext>
                </a:extLst>
              </p14:cNvPr>
              <p14:cNvContentPartPr/>
              <p14:nvPr/>
            </p14:nvContentPartPr>
            <p14:xfrm>
              <a:off x="9588805" y="2214722"/>
              <a:ext cx="231840" cy="3218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E71E1453-1B19-4EBA-B533-84671CDD0D4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580165" y="2205722"/>
                <a:ext cx="2494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C02E89AA-8564-4C92-8A35-D20F0FDBA38A}"/>
                  </a:ext>
                </a:extLst>
              </p14:cNvPr>
              <p14:cNvContentPartPr/>
              <p14:nvPr/>
            </p14:nvContentPartPr>
            <p14:xfrm>
              <a:off x="9926125" y="2404442"/>
              <a:ext cx="38880" cy="1731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C02E89AA-8564-4C92-8A35-D20F0FDBA38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917125" y="2395442"/>
                <a:ext cx="56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5DD6CA9-5DC4-4FD5-8F8F-46021DA587E5}"/>
                  </a:ext>
                </a:extLst>
              </p14:cNvPr>
              <p14:cNvContentPartPr/>
              <p14:nvPr/>
            </p14:nvContentPartPr>
            <p14:xfrm>
              <a:off x="9908845" y="2389322"/>
              <a:ext cx="140400" cy="2372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5DD6CA9-5DC4-4FD5-8F8F-46021DA587E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899845" y="2380322"/>
                <a:ext cx="1580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5C125CC0-2D1B-4748-9F81-6992D1FE35F9}"/>
                  </a:ext>
                </a:extLst>
              </p14:cNvPr>
              <p14:cNvContentPartPr/>
              <p14:nvPr/>
            </p14:nvContentPartPr>
            <p14:xfrm>
              <a:off x="10102525" y="2409842"/>
              <a:ext cx="183600" cy="2156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5C125CC0-2D1B-4748-9F81-6992D1FE35F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093525" y="2401202"/>
                <a:ext cx="201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8C85581-A12A-4DB5-9EE7-C7892C502C2B}"/>
                  </a:ext>
                </a:extLst>
              </p14:cNvPr>
              <p14:cNvContentPartPr/>
              <p14:nvPr/>
            </p14:nvContentPartPr>
            <p14:xfrm>
              <a:off x="10390525" y="2028602"/>
              <a:ext cx="192960" cy="7563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8C85581-A12A-4DB5-9EE7-C7892C502C2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381525" y="2019602"/>
                <a:ext cx="210600" cy="77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201217B0-1EC8-4BFB-80C3-A13783A0B742}"/>
                  </a:ext>
                </a:extLst>
              </p14:cNvPr>
              <p14:cNvContentPartPr/>
              <p14:nvPr/>
            </p14:nvContentPartPr>
            <p14:xfrm>
              <a:off x="4767325" y="2866322"/>
              <a:ext cx="2497320" cy="2041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201217B0-1EC8-4BFB-80C3-A13783A0B74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758685" y="2857322"/>
                <a:ext cx="25149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AADCBDF-F677-416B-93E7-9CC5AAFE6C6D}"/>
                  </a:ext>
                </a:extLst>
              </p14:cNvPr>
              <p14:cNvContentPartPr/>
              <p14:nvPr/>
            </p14:nvContentPartPr>
            <p14:xfrm>
              <a:off x="4773805" y="3288602"/>
              <a:ext cx="297000" cy="3625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AADCBDF-F677-416B-93E7-9CC5AAFE6C6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764805" y="3279602"/>
                <a:ext cx="3146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2A7280CF-DC99-4F17-8659-73395E04D34C}"/>
                  </a:ext>
                </a:extLst>
              </p14:cNvPr>
              <p14:cNvContentPartPr/>
              <p14:nvPr/>
            </p14:nvContentPartPr>
            <p14:xfrm>
              <a:off x="5106085" y="3524042"/>
              <a:ext cx="157680" cy="2383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2A7280CF-DC99-4F17-8659-73395E04D34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097445" y="3515042"/>
                <a:ext cx="175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C7F55ACB-69DC-4365-9C16-1402591F8F18}"/>
                  </a:ext>
                </a:extLst>
              </p14:cNvPr>
              <p14:cNvContentPartPr/>
              <p14:nvPr/>
            </p14:nvContentPartPr>
            <p14:xfrm>
              <a:off x="5327845" y="3556442"/>
              <a:ext cx="79920" cy="19368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C7F55ACB-69DC-4365-9C16-1402591F8F1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318845" y="3547442"/>
                <a:ext cx="975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338F9A3-2000-463B-943C-34113EEE21F3}"/>
                  </a:ext>
                </a:extLst>
              </p14:cNvPr>
              <p14:cNvContentPartPr/>
              <p14:nvPr/>
            </p14:nvContentPartPr>
            <p14:xfrm>
              <a:off x="5468605" y="3720602"/>
              <a:ext cx="47160" cy="1180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338F9A3-2000-463B-943C-34113EEE21F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459605" y="3711602"/>
                <a:ext cx="648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7411475F-0343-4538-9AC7-209B2EEA7775}"/>
                  </a:ext>
                </a:extLst>
              </p14:cNvPr>
              <p14:cNvContentPartPr/>
              <p14:nvPr/>
            </p14:nvContentPartPr>
            <p14:xfrm>
              <a:off x="5616565" y="3539522"/>
              <a:ext cx="375120" cy="1951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7411475F-0343-4538-9AC7-209B2EEA777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607565" y="3530522"/>
                <a:ext cx="3927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295084F9-B8C0-48A0-BFEC-165CEBA54E98}"/>
                  </a:ext>
                </a:extLst>
              </p14:cNvPr>
              <p14:cNvContentPartPr/>
              <p14:nvPr/>
            </p14:nvContentPartPr>
            <p14:xfrm>
              <a:off x="6060085" y="3197162"/>
              <a:ext cx="238320" cy="54288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295084F9-B8C0-48A0-BFEC-165CEBA54E9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051445" y="3188162"/>
                <a:ext cx="255960" cy="5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9E67A146-73D6-4B47-92E1-9CA9E2DA92CA}"/>
                  </a:ext>
                </a:extLst>
              </p14:cNvPr>
              <p14:cNvContentPartPr/>
              <p14:nvPr/>
            </p14:nvContentPartPr>
            <p14:xfrm>
              <a:off x="5273125" y="3120122"/>
              <a:ext cx="201960" cy="24336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9E67A146-73D6-4B47-92E1-9CA9E2DA92C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264485" y="3111122"/>
                <a:ext cx="219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CD0C948D-6F48-42E7-8BE4-B462BB6A7094}"/>
                  </a:ext>
                </a:extLst>
              </p14:cNvPr>
              <p14:cNvContentPartPr/>
              <p14:nvPr/>
            </p14:nvContentPartPr>
            <p14:xfrm>
              <a:off x="2105845" y="3543842"/>
              <a:ext cx="72360" cy="2692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CD0C948D-6F48-42E7-8BE4-B462BB6A709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96845" y="3534842"/>
                <a:ext cx="90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6AF45276-1C17-4C69-AFEC-EB19AABAD243}"/>
                  </a:ext>
                </a:extLst>
              </p14:cNvPr>
              <p14:cNvContentPartPr/>
              <p14:nvPr/>
            </p14:nvContentPartPr>
            <p14:xfrm>
              <a:off x="1984885" y="3829322"/>
              <a:ext cx="174600" cy="248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6AF45276-1C17-4C69-AFEC-EB19AABAD24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976245" y="3820322"/>
                <a:ext cx="192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3244178B-8480-4D69-A232-26983B19FFAD}"/>
                  </a:ext>
                </a:extLst>
              </p14:cNvPr>
              <p14:cNvContentPartPr/>
              <p14:nvPr/>
            </p14:nvContentPartPr>
            <p14:xfrm>
              <a:off x="2058325" y="3510002"/>
              <a:ext cx="190800" cy="493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3244178B-8480-4D69-A232-26983B19FFA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049325" y="3501362"/>
                <a:ext cx="2084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531F002E-7C6B-4849-9499-58DE55A59BFD}"/>
                  </a:ext>
                </a:extLst>
              </p14:cNvPr>
              <p14:cNvContentPartPr/>
              <p14:nvPr/>
            </p14:nvContentPartPr>
            <p14:xfrm>
              <a:off x="2427685" y="3711602"/>
              <a:ext cx="16560" cy="1767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531F002E-7C6B-4849-9499-58DE55A59BF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418685" y="3702602"/>
                <a:ext cx="34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8E3FCA06-B048-435E-B1A6-2B326D0CDBC3}"/>
                  </a:ext>
                </a:extLst>
              </p14:cNvPr>
              <p14:cNvContentPartPr/>
              <p14:nvPr/>
            </p14:nvContentPartPr>
            <p14:xfrm>
              <a:off x="2329405" y="3725642"/>
              <a:ext cx="210600" cy="22356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8E3FCA06-B048-435E-B1A6-2B326D0CDBC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320405" y="3717002"/>
                <a:ext cx="2282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1CC9421B-C269-4A25-B01A-20102F61B81C}"/>
                  </a:ext>
                </a:extLst>
              </p14:cNvPr>
              <p14:cNvContentPartPr/>
              <p14:nvPr/>
            </p14:nvContentPartPr>
            <p14:xfrm>
              <a:off x="2057245" y="4500002"/>
              <a:ext cx="282960" cy="3834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1CC9421B-C269-4A25-B01A-20102F61B81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048605" y="4491002"/>
                <a:ext cx="30060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12B1E3D-627D-450D-B95C-650F9076C727}"/>
                  </a:ext>
                </a:extLst>
              </p14:cNvPr>
              <p14:cNvContentPartPr/>
              <p14:nvPr/>
            </p14:nvContentPartPr>
            <p14:xfrm>
              <a:off x="2480965" y="4701602"/>
              <a:ext cx="29880" cy="2476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12B1E3D-627D-450D-B95C-650F9076C72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471965" y="4692962"/>
                <a:ext cx="475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2E6905E4-C75D-481C-B3A1-FC5520261869}"/>
                  </a:ext>
                </a:extLst>
              </p14:cNvPr>
              <p14:cNvContentPartPr/>
              <p14:nvPr/>
            </p14:nvContentPartPr>
            <p14:xfrm>
              <a:off x="2418685" y="4715642"/>
              <a:ext cx="184320" cy="22752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2E6905E4-C75D-481C-B3A1-FC552026186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410045" y="4707002"/>
                <a:ext cx="2019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0A86071C-B0EB-4DAE-8B7A-8CF765A805DB}"/>
                  </a:ext>
                </a:extLst>
              </p14:cNvPr>
              <p14:cNvContentPartPr/>
              <p14:nvPr/>
            </p14:nvContentPartPr>
            <p14:xfrm>
              <a:off x="2703805" y="4746602"/>
              <a:ext cx="156240" cy="2120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0A86071C-B0EB-4DAE-8B7A-8CF765A805D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694805" y="4737602"/>
                <a:ext cx="1738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B06BCCB-66AB-4735-8428-F42AAD3C2529}"/>
                  </a:ext>
                </a:extLst>
              </p14:cNvPr>
              <p14:cNvContentPartPr/>
              <p14:nvPr/>
            </p14:nvContentPartPr>
            <p14:xfrm>
              <a:off x="2972725" y="4875482"/>
              <a:ext cx="42120" cy="1173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B06BCCB-66AB-4735-8428-F42AAD3C2529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964085" y="4866842"/>
                <a:ext cx="597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B55F83C-C79C-45BF-BB75-9721F5592DB5}"/>
                  </a:ext>
                </a:extLst>
              </p14:cNvPr>
              <p14:cNvContentPartPr/>
              <p14:nvPr/>
            </p14:nvContentPartPr>
            <p14:xfrm>
              <a:off x="3184405" y="4688642"/>
              <a:ext cx="324360" cy="27252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B55F83C-C79C-45BF-BB75-9721F5592DB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175405" y="4680002"/>
                <a:ext cx="3420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F815FAFC-BC2B-44F7-AA00-1D9965D52A21}"/>
                  </a:ext>
                </a:extLst>
              </p14:cNvPr>
              <p14:cNvContentPartPr/>
              <p14:nvPr/>
            </p14:nvContentPartPr>
            <p14:xfrm>
              <a:off x="3587965" y="4421162"/>
              <a:ext cx="92160" cy="6123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F815FAFC-BC2B-44F7-AA00-1D9965D52A2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578965" y="4412162"/>
                <a:ext cx="10980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36E1ADDE-5433-4D1A-BCC9-130F2296C6A0}"/>
                  </a:ext>
                </a:extLst>
              </p14:cNvPr>
              <p14:cNvContentPartPr/>
              <p14:nvPr/>
            </p14:nvContentPartPr>
            <p14:xfrm>
              <a:off x="3573925" y="4695122"/>
              <a:ext cx="149400" cy="2880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36E1ADDE-5433-4D1A-BCC9-130F2296C6A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564925" y="4686122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9884B557-8BD9-4978-BFFD-20F4204FB7EA}"/>
                  </a:ext>
                </a:extLst>
              </p14:cNvPr>
              <p14:cNvContentPartPr/>
              <p14:nvPr/>
            </p14:nvContentPartPr>
            <p14:xfrm>
              <a:off x="4070005" y="4595402"/>
              <a:ext cx="257760" cy="2268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9884B557-8BD9-4978-BFFD-20F4204FB7E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061365" y="4586762"/>
                <a:ext cx="275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1195D18-670F-47A3-86DB-8B47B8BA416A}"/>
                  </a:ext>
                </a:extLst>
              </p14:cNvPr>
              <p14:cNvContentPartPr/>
              <p14:nvPr/>
            </p14:nvContentPartPr>
            <p14:xfrm>
              <a:off x="4028965" y="4737602"/>
              <a:ext cx="269280" cy="129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1195D18-670F-47A3-86DB-8B47B8BA416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020325" y="4728962"/>
                <a:ext cx="286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016E93B2-0261-4B92-A7D3-76D4F7DC2F50}"/>
                  </a:ext>
                </a:extLst>
              </p14:cNvPr>
              <p14:cNvContentPartPr/>
              <p14:nvPr/>
            </p14:nvContentPartPr>
            <p14:xfrm>
              <a:off x="5081965" y="4148642"/>
              <a:ext cx="312480" cy="407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016E93B2-0261-4B92-A7D3-76D4F7DC2F5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072965" y="4139642"/>
                <a:ext cx="33012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2DE10AEE-CB09-4D39-A860-9F37853BE4ED}"/>
                  </a:ext>
                </a:extLst>
              </p14:cNvPr>
              <p14:cNvContentPartPr/>
              <p14:nvPr/>
            </p14:nvContentPartPr>
            <p14:xfrm>
              <a:off x="5576965" y="4218842"/>
              <a:ext cx="43200" cy="2595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2DE10AEE-CB09-4D39-A860-9F37853BE4ED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567965" y="4210202"/>
                <a:ext cx="608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6ECC56D3-2B6F-4B3B-B7B3-A60A342DC975}"/>
                  </a:ext>
                </a:extLst>
              </p14:cNvPr>
              <p14:cNvContentPartPr/>
              <p14:nvPr/>
            </p14:nvContentPartPr>
            <p14:xfrm>
              <a:off x="5422525" y="4445642"/>
              <a:ext cx="270720" cy="7776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6ECC56D3-2B6F-4B3B-B7B3-A60A342DC97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413885" y="4436642"/>
                <a:ext cx="2883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DC0863BD-8B25-441A-8861-66E145B016B1}"/>
                  </a:ext>
                </a:extLst>
              </p14:cNvPr>
              <p14:cNvContentPartPr/>
              <p14:nvPr/>
            </p14:nvContentPartPr>
            <p14:xfrm>
              <a:off x="5511805" y="4115162"/>
              <a:ext cx="213840" cy="853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DC0863BD-8B25-441A-8861-66E145B016B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503165" y="4106162"/>
                <a:ext cx="2314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9043D3D-206B-4271-A9C3-D255A8373A4F}"/>
                  </a:ext>
                </a:extLst>
              </p14:cNvPr>
              <p14:cNvContentPartPr/>
              <p14:nvPr/>
            </p14:nvContentPartPr>
            <p14:xfrm>
              <a:off x="5834005" y="4328282"/>
              <a:ext cx="42120" cy="1810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9043D3D-206B-4271-A9C3-D255A8373A4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825005" y="4319642"/>
                <a:ext cx="597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BD78975F-B1FF-45EB-B10A-EC73AF3101F3}"/>
                  </a:ext>
                </a:extLst>
              </p14:cNvPr>
              <p14:cNvContentPartPr/>
              <p14:nvPr/>
            </p14:nvContentPartPr>
            <p14:xfrm>
              <a:off x="5789365" y="4336922"/>
              <a:ext cx="198720" cy="2070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BD78975F-B1FF-45EB-B10A-EC73AF3101F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780365" y="4327922"/>
                <a:ext cx="2163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EF82C79-C404-4160-AC0B-A36B8854FE58}"/>
                  </a:ext>
                </a:extLst>
              </p14:cNvPr>
              <p14:cNvContentPartPr/>
              <p14:nvPr/>
            </p14:nvContentPartPr>
            <p14:xfrm>
              <a:off x="5039845" y="4593602"/>
              <a:ext cx="950040" cy="583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EF82C79-C404-4160-AC0B-A36B8854FE5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031205" y="4584962"/>
                <a:ext cx="9676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D57840CB-8ACC-4282-9BF9-6DB95C7F555B}"/>
                  </a:ext>
                </a:extLst>
              </p14:cNvPr>
              <p14:cNvContentPartPr/>
              <p14:nvPr/>
            </p14:nvContentPartPr>
            <p14:xfrm>
              <a:off x="5158285" y="4773242"/>
              <a:ext cx="500040" cy="5299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D57840CB-8ACC-4282-9BF9-6DB95C7F555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149285" y="4764602"/>
                <a:ext cx="51768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A4951BF2-0691-4A45-953D-5452AF83D014}"/>
                  </a:ext>
                </a:extLst>
              </p14:cNvPr>
              <p14:cNvContentPartPr/>
              <p14:nvPr/>
            </p14:nvContentPartPr>
            <p14:xfrm>
              <a:off x="4838965" y="4293002"/>
              <a:ext cx="4680" cy="169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A4951BF2-0691-4A45-953D-5452AF83D014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830325" y="4284002"/>
                <a:ext cx="22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AC2EF4D-6692-4071-AFE9-433D0ACE82A8}"/>
                  </a:ext>
                </a:extLst>
              </p14:cNvPr>
              <p14:cNvContentPartPr/>
              <p14:nvPr/>
            </p14:nvContentPartPr>
            <p14:xfrm>
              <a:off x="4748245" y="4003922"/>
              <a:ext cx="1535760" cy="12027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AC2EF4D-6692-4071-AFE9-433D0ACE82A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739245" y="3994922"/>
                <a:ext cx="1553400" cy="12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4E7F434-B8FB-4013-A8C6-59692F28814C}"/>
                  </a:ext>
                </a:extLst>
              </p14:cNvPr>
              <p14:cNvContentPartPr/>
              <p14:nvPr/>
            </p14:nvContentPartPr>
            <p14:xfrm>
              <a:off x="6462925" y="4527002"/>
              <a:ext cx="370440" cy="590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4E7F434-B8FB-4013-A8C6-59692F28814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453925" y="4518362"/>
                <a:ext cx="3880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0E861D9-087D-46B7-A17F-E8B908161E49}"/>
                  </a:ext>
                </a:extLst>
              </p14:cNvPr>
              <p14:cNvContentPartPr/>
              <p14:nvPr/>
            </p14:nvContentPartPr>
            <p14:xfrm>
              <a:off x="6518365" y="4628882"/>
              <a:ext cx="271800" cy="432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0E861D9-087D-46B7-A17F-E8B908161E4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509365" y="4619882"/>
                <a:ext cx="289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F3E38D0-34DD-4D59-88DB-70344C938296}"/>
                  </a:ext>
                </a:extLst>
              </p14:cNvPr>
              <p14:cNvContentPartPr/>
              <p14:nvPr/>
            </p14:nvContentPartPr>
            <p14:xfrm>
              <a:off x="7528885" y="4063322"/>
              <a:ext cx="265680" cy="3510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F3E38D0-34DD-4D59-88DB-70344C93829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520245" y="4054682"/>
                <a:ext cx="28332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29796EAD-D2C1-49F4-ADE7-2092A909A535}"/>
                  </a:ext>
                </a:extLst>
              </p14:cNvPr>
              <p14:cNvContentPartPr/>
              <p14:nvPr/>
            </p14:nvContentPartPr>
            <p14:xfrm>
              <a:off x="7874485" y="4223882"/>
              <a:ext cx="49680" cy="165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29796EAD-D2C1-49F4-ADE7-2092A909A53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865485" y="4214882"/>
                <a:ext cx="67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ADE53DC2-5085-44CB-B0AC-92B010DAD5AC}"/>
                  </a:ext>
                </a:extLst>
              </p14:cNvPr>
              <p14:cNvContentPartPr/>
              <p14:nvPr/>
            </p14:nvContentPartPr>
            <p14:xfrm>
              <a:off x="8095165" y="4059362"/>
              <a:ext cx="232920" cy="2768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ADE53DC2-5085-44CB-B0AC-92B010DAD5A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086525" y="4050722"/>
                <a:ext cx="250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08CC2350-2F9D-464C-A6A6-25E9EFB86D75}"/>
                  </a:ext>
                </a:extLst>
              </p14:cNvPr>
              <p14:cNvContentPartPr/>
              <p14:nvPr/>
            </p14:nvContentPartPr>
            <p14:xfrm>
              <a:off x="8368405" y="4034162"/>
              <a:ext cx="125280" cy="2973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08CC2350-2F9D-464C-A6A6-25E9EFB86D7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359765" y="4025522"/>
                <a:ext cx="1429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EAE4EDDE-2FD9-4A0C-965C-9EB09CC17CDB}"/>
                  </a:ext>
                </a:extLst>
              </p14:cNvPr>
              <p14:cNvContentPartPr/>
              <p14:nvPr/>
            </p14:nvContentPartPr>
            <p14:xfrm>
              <a:off x="8498365" y="3987722"/>
              <a:ext cx="22320" cy="3481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EAE4EDDE-2FD9-4A0C-965C-9EB09CC17CD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489725" y="3978722"/>
                <a:ext cx="399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032EA1C-B5DF-445F-9BB3-2612DE0CBEDA}"/>
                  </a:ext>
                </a:extLst>
              </p14:cNvPr>
              <p14:cNvContentPartPr/>
              <p14:nvPr/>
            </p14:nvContentPartPr>
            <p14:xfrm>
              <a:off x="8405485" y="4165922"/>
              <a:ext cx="144720" cy="176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032EA1C-B5DF-445F-9BB3-2612DE0CBED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396845" y="4157282"/>
                <a:ext cx="1623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BBA6099-6719-4C9D-BD9C-681E3A2AABB8}"/>
                  </a:ext>
                </a:extLst>
              </p14:cNvPr>
              <p14:cNvContentPartPr/>
              <p14:nvPr/>
            </p14:nvContentPartPr>
            <p14:xfrm>
              <a:off x="7370125" y="4428002"/>
              <a:ext cx="1245600" cy="820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BBA6099-6719-4C9D-BD9C-681E3A2AABB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61485" y="4419002"/>
                <a:ext cx="12632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BD45543A-0C1A-4D84-AAC7-A033FF4178CF}"/>
                  </a:ext>
                </a:extLst>
              </p14:cNvPr>
              <p14:cNvContentPartPr/>
              <p14:nvPr/>
            </p14:nvContentPartPr>
            <p14:xfrm>
              <a:off x="7581805" y="4627802"/>
              <a:ext cx="230400" cy="28332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BD45543A-0C1A-4D84-AAC7-A033FF4178C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573165" y="4618802"/>
                <a:ext cx="2480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F4540C6-6060-466F-BCFF-1F0C0E7D009A}"/>
                  </a:ext>
                </a:extLst>
              </p14:cNvPr>
              <p14:cNvContentPartPr/>
              <p14:nvPr/>
            </p14:nvContentPartPr>
            <p14:xfrm>
              <a:off x="7670005" y="4634282"/>
              <a:ext cx="354960" cy="23364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F4540C6-6060-466F-BCFF-1F0C0E7D009A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661365" y="4625642"/>
                <a:ext cx="3726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3B42B689-F68C-4612-B649-64741B6DD2B1}"/>
                  </a:ext>
                </a:extLst>
              </p14:cNvPr>
              <p14:cNvContentPartPr/>
              <p14:nvPr/>
            </p14:nvContentPartPr>
            <p14:xfrm>
              <a:off x="8195605" y="4585322"/>
              <a:ext cx="102960" cy="21888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B42B689-F68C-4612-B649-64741B6DD2B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186605" y="4576322"/>
                <a:ext cx="120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F3D4F607-C2EC-4A6C-9798-1777BAA1BC7E}"/>
                  </a:ext>
                </a:extLst>
              </p14:cNvPr>
              <p14:cNvContentPartPr/>
              <p14:nvPr/>
            </p14:nvContentPartPr>
            <p14:xfrm>
              <a:off x="8276605" y="4535282"/>
              <a:ext cx="56520" cy="27576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F3D4F607-C2EC-4A6C-9798-1777BAA1BC7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267965" y="4526642"/>
                <a:ext cx="741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75B6DCD9-FD3B-4D30-B210-5196FB701556}"/>
                  </a:ext>
                </a:extLst>
              </p14:cNvPr>
              <p14:cNvContentPartPr/>
              <p14:nvPr/>
            </p14:nvContentPartPr>
            <p14:xfrm>
              <a:off x="8195965" y="4701242"/>
              <a:ext cx="181080" cy="421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75B6DCD9-FD3B-4D30-B210-5196FB70155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186965" y="4692602"/>
                <a:ext cx="198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290BDBA6-4B04-4D72-B9F3-71B339C8D21E}"/>
                  </a:ext>
                </a:extLst>
              </p14:cNvPr>
              <p14:cNvContentPartPr/>
              <p14:nvPr/>
            </p14:nvContentPartPr>
            <p14:xfrm>
              <a:off x="8135845" y="4867202"/>
              <a:ext cx="277920" cy="4500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290BDBA6-4B04-4D72-B9F3-71B339C8D21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127205" y="4858562"/>
                <a:ext cx="2955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897972AA-AA41-443E-BEB1-F4B1C987F785}"/>
                  </a:ext>
                </a:extLst>
              </p14:cNvPr>
              <p14:cNvContentPartPr/>
              <p14:nvPr/>
            </p14:nvContentPartPr>
            <p14:xfrm>
              <a:off x="8261485" y="4939562"/>
              <a:ext cx="155880" cy="1756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897972AA-AA41-443E-BEB1-F4B1C987F78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252485" y="4930562"/>
                <a:ext cx="1735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1754885D-DBF3-4F32-96A1-2B6ECCDF4983}"/>
                  </a:ext>
                </a:extLst>
              </p14:cNvPr>
              <p14:cNvContentPartPr/>
              <p14:nvPr/>
            </p14:nvContentPartPr>
            <p14:xfrm>
              <a:off x="8468845" y="4912202"/>
              <a:ext cx="90720" cy="16164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1754885D-DBF3-4F32-96A1-2B6ECCDF498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459845" y="4903202"/>
                <a:ext cx="1083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1E42627-8D70-4820-86DA-BE50958BDF98}"/>
                  </a:ext>
                </a:extLst>
              </p14:cNvPr>
              <p14:cNvContentPartPr/>
              <p14:nvPr/>
            </p14:nvContentPartPr>
            <p14:xfrm>
              <a:off x="8145565" y="4672802"/>
              <a:ext cx="312120" cy="1803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1E42627-8D70-4820-86DA-BE50958BDF9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136925" y="4663802"/>
                <a:ext cx="3297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F83ADA2A-991A-47CD-B109-6BE2590974F8}"/>
                  </a:ext>
                </a:extLst>
              </p14:cNvPr>
              <p14:cNvContentPartPr/>
              <p14:nvPr/>
            </p14:nvContentPartPr>
            <p14:xfrm>
              <a:off x="8313685" y="4077362"/>
              <a:ext cx="444600" cy="1990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F83ADA2A-991A-47CD-B109-6BE2590974F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304685" y="4068722"/>
                <a:ext cx="4622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468F9D40-4D8C-49E0-BE30-B8111E3E236E}"/>
                  </a:ext>
                </a:extLst>
              </p14:cNvPr>
              <p14:cNvContentPartPr/>
              <p14:nvPr/>
            </p14:nvContentPartPr>
            <p14:xfrm>
              <a:off x="7193365" y="3801242"/>
              <a:ext cx="1776240" cy="130284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468F9D40-4D8C-49E0-BE30-B8111E3E236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7184365" y="3792242"/>
                <a:ext cx="1793880" cy="13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94823C4-42EE-4417-B10D-B1AB45048A17}"/>
                  </a:ext>
                </a:extLst>
              </p14:cNvPr>
              <p14:cNvContentPartPr/>
              <p14:nvPr/>
            </p14:nvContentPartPr>
            <p14:xfrm>
              <a:off x="8922805" y="4334762"/>
              <a:ext cx="252720" cy="8208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94823C4-42EE-4417-B10D-B1AB45048A1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914165" y="4325762"/>
                <a:ext cx="270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41EC704-EAB6-43F3-AFE3-69EC440B6C20}"/>
                  </a:ext>
                </a:extLst>
              </p14:cNvPr>
              <p14:cNvContentPartPr/>
              <p14:nvPr/>
            </p14:nvContentPartPr>
            <p14:xfrm>
              <a:off x="8981485" y="4411442"/>
              <a:ext cx="156600" cy="3600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41EC704-EAB6-43F3-AFE3-69EC440B6C2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972485" y="4402442"/>
                <a:ext cx="174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BD2E2B36-AF26-4A0F-A3C5-B3A4FF7CC006}"/>
                  </a:ext>
                </a:extLst>
              </p14:cNvPr>
              <p14:cNvContentPartPr/>
              <p14:nvPr/>
            </p14:nvContentPartPr>
            <p14:xfrm>
              <a:off x="9575485" y="3998522"/>
              <a:ext cx="183600" cy="2214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BD2E2B36-AF26-4A0F-A3C5-B3A4FF7CC00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566845" y="3989882"/>
                <a:ext cx="2012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FB5DDFBB-0D73-4C12-BEE2-4D9A391BCC1A}"/>
                  </a:ext>
                </a:extLst>
              </p14:cNvPr>
              <p14:cNvContentPartPr/>
              <p14:nvPr/>
            </p14:nvContentPartPr>
            <p14:xfrm>
              <a:off x="9528685" y="4336202"/>
              <a:ext cx="222840" cy="241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FB5DDFBB-0D73-4C12-BEE2-4D9A391BCC1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520045" y="4327202"/>
                <a:ext cx="2404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4884C78B-FAB3-4CDE-A825-D4A9B9F908A1}"/>
                  </a:ext>
                </a:extLst>
              </p14:cNvPr>
              <p14:cNvContentPartPr/>
              <p14:nvPr/>
            </p14:nvContentPartPr>
            <p14:xfrm>
              <a:off x="9546325" y="4561922"/>
              <a:ext cx="183600" cy="26028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4884C78B-FAB3-4CDE-A825-D4A9B9F908A1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537325" y="4553282"/>
                <a:ext cx="201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7DDA20CC-A4E3-4EC4-AF24-351F158B6377}"/>
                  </a:ext>
                </a:extLst>
              </p14:cNvPr>
              <p14:cNvContentPartPr/>
              <p14:nvPr/>
            </p14:nvContentPartPr>
            <p14:xfrm>
              <a:off x="9630565" y="4536002"/>
              <a:ext cx="196200" cy="331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7DDA20CC-A4E3-4EC4-AF24-351F158B637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621565" y="4527362"/>
                <a:ext cx="2138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4325B72D-5717-4D31-BF83-216A764F532B}"/>
                  </a:ext>
                </a:extLst>
              </p14:cNvPr>
              <p14:cNvContentPartPr/>
              <p14:nvPr/>
            </p14:nvContentPartPr>
            <p14:xfrm>
              <a:off x="9965725" y="4208402"/>
              <a:ext cx="200160" cy="24984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4325B72D-5717-4D31-BF83-216A764F532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957085" y="4199762"/>
                <a:ext cx="2178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1318118-A5F7-460E-846A-F3056C19E656}"/>
                  </a:ext>
                </a:extLst>
              </p14:cNvPr>
              <p14:cNvContentPartPr/>
              <p14:nvPr/>
            </p14:nvContentPartPr>
            <p14:xfrm>
              <a:off x="10300525" y="4268522"/>
              <a:ext cx="131400" cy="345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1318118-A5F7-460E-846A-F3056C19E65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291525" y="4259882"/>
                <a:ext cx="149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50A84064-13CB-4917-86D1-CDB1B0E8C7E9}"/>
                  </a:ext>
                </a:extLst>
              </p14:cNvPr>
              <p14:cNvContentPartPr/>
              <p14:nvPr/>
            </p14:nvContentPartPr>
            <p14:xfrm>
              <a:off x="10264525" y="4331882"/>
              <a:ext cx="200160" cy="5472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50A84064-13CB-4917-86D1-CDB1B0E8C7E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255525" y="4323242"/>
                <a:ext cx="2178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D6F772B0-EC8D-4EB5-9D73-244FF4B9B857}"/>
                  </a:ext>
                </a:extLst>
              </p14:cNvPr>
              <p14:cNvContentPartPr/>
              <p14:nvPr/>
            </p14:nvContentPartPr>
            <p14:xfrm>
              <a:off x="10641445" y="4176002"/>
              <a:ext cx="175680" cy="25848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D6F772B0-EC8D-4EB5-9D73-244FF4B9B85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0632805" y="4167002"/>
                <a:ext cx="1933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1D174D22-9D55-4DAF-9D37-FC77D825EF8B}"/>
                  </a:ext>
                </a:extLst>
              </p14:cNvPr>
              <p14:cNvContentPartPr/>
              <p14:nvPr/>
            </p14:nvContentPartPr>
            <p14:xfrm>
              <a:off x="10840165" y="4400282"/>
              <a:ext cx="22680" cy="15588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1D174D22-9D55-4DAF-9D37-FC77D825EF8B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0831165" y="4391282"/>
                <a:ext cx="403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A9694D36-CF1F-43EF-AE50-DF5B771D3E3E}"/>
                  </a:ext>
                </a:extLst>
              </p14:cNvPr>
              <p14:cNvContentPartPr/>
              <p14:nvPr/>
            </p14:nvContentPartPr>
            <p14:xfrm>
              <a:off x="10998565" y="4173122"/>
              <a:ext cx="112680" cy="27180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9694D36-CF1F-43EF-AE50-DF5B771D3E3E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0989565" y="4164482"/>
                <a:ext cx="1303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ACAA8141-F725-4EDD-A208-D14429373CD5}"/>
                  </a:ext>
                </a:extLst>
              </p14:cNvPr>
              <p14:cNvContentPartPr/>
              <p14:nvPr/>
            </p14:nvContentPartPr>
            <p14:xfrm>
              <a:off x="11264605" y="4148642"/>
              <a:ext cx="215640" cy="29376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ACAA8141-F725-4EDD-A208-D14429373CD5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255965" y="4139642"/>
                <a:ext cx="2332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E43D91E2-E9B1-40F6-80B3-D686D64308CE}"/>
                  </a:ext>
                </a:extLst>
              </p14:cNvPr>
              <p14:cNvContentPartPr/>
              <p14:nvPr/>
            </p14:nvContentPartPr>
            <p14:xfrm>
              <a:off x="2114125" y="5760362"/>
              <a:ext cx="398880" cy="10764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E43D91E2-E9B1-40F6-80B3-D686D64308C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105125" y="5751362"/>
                <a:ext cx="4165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1E7E387-B7B6-4CC3-9E46-511EA7D34F2A}"/>
                  </a:ext>
                </a:extLst>
              </p14:cNvPr>
              <p14:cNvContentPartPr/>
              <p14:nvPr/>
            </p14:nvContentPartPr>
            <p14:xfrm>
              <a:off x="2433085" y="5645522"/>
              <a:ext cx="235800" cy="21420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1E7E387-B7B6-4CC3-9E46-511EA7D34F2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24445" y="5636522"/>
                <a:ext cx="2534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AACC86A9-DA03-46B1-891F-4A687D57C5F8}"/>
                  </a:ext>
                </a:extLst>
              </p14:cNvPr>
              <p14:cNvContentPartPr/>
              <p14:nvPr/>
            </p14:nvContentPartPr>
            <p14:xfrm>
              <a:off x="2933125" y="5532482"/>
              <a:ext cx="173160" cy="3866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AACC86A9-DA03-46B1-891F-4A687D57C5F8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2924485" y="5523842"/>
                <a:ext cx="1908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560C36B0-DC04-4364-93A5-4AE70133C5EE}"/>
                  </a:ext>
                </a:extLst>
              </p14:cNvPr>
              <p14:cNvContentPartPr/>
              <p14:nvPr/>
            </p14:nvContentPartPr>
            <p14:xfrm>
              <a:off x="3055885" y="5523122"/>
              <a:ext cx="51120" cy="38880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560C36B0-DC04-4364-93A5-4AE70133C5E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046885" y="5514482"/>
                <a:ext cx="6876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D3F22413-5D8A-4FE9-AD98-C3256513A9ED}"/>
                  </a:ext>
                </a:extLst>
              </p14:cNvPr>
              <p14:cNvContentPartPr/>
              <p14:nvPr/>
            </p14:nvContentPartPr>
            <p14:xfrm>
              <a:off x="2991085" y="5733722"/>
              <a:ext cx="159840" cy="471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D3F22413-5D8A-4FE9-AD98-C3256513A9E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982085" y="5725082"/>
                <a:ext cx="177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C23398C3-BDED-4BFF-A31B-1D917F02B6D5}"/>
                  </a:ext>
                </a:extLst>
              </p14:cNvPr>
              <p14:cNvContentPartPr/>
              <p14:nvPr/>
            </p14:nvContentPartPr>
            <p14:xfrm>
              <a:off x="3259645" y="5748122"/>
              <a:ext cx="147960" cy="15624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C23398C3-BDED-4BFF-A31B-1D917F02B6D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250645" y="5739122"/>
                <a:ext cx="165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593C749-27B4-4FA8-858E-99C2C7AFDC28}"/>
                  </a:ext>
                </a:extLst>
              </p14:cNvPr>
              <p14:cNvContentPartPr/>
              <p14:nvPr/>
            </p14:nvContentPartPr>
            <p14:xfrm>
              <a:off x="3510925" y="5733722"/>
              <a:ext cx="198360" cy="1386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593C749-27B4-4FA8-858E-99C2C7AFDC2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501925" y="5725082"/>
                <a:ext cx="216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5F27C706-AB2C-4F2C-8ECF-320BBD7CC19F}"/>
                  </a:ext>
                </a:extLst>
              </p14:cNvPr>
              <p14:cNvContentPartPr/>
              <p14:nvPr/>
            </p14:nvContentPartPr>
            <p14:xfrm>
              <a:off x="3772285" y="5715002"/>
              <a:ext cx="198000" cy="20016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5F27C706-AB2C-4F2C-8ECF-320BBD7CC19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763285" y="5706362"/>
                <a:ext cx="215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DD37D74-86C9-47F9-AA9A-A491F0A7ED23}"/>
                  </a:ext>
                </a:extLst>
              </p14:cNvPr>
              <p14:cNvContentPartPr/>
              <p14:nvPr/>
            </p14:nvContentPartPr>
            <p14:xfrm>
              <a:off x="4094125" y="5380202"/>
              <a:ext cx="790560" cy="4896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DD37D74-86C9-47F9-AA9A-A491F0A7ED2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085485" y="5371562"/>
                <a:ext cx="80820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280C657D-643D-46AD-8D38-0E9CD632A9A0}"/>
                  </a:ext>
                </a:extLst>
              </p14:cNvPr>
              <p14:cNvContentPartPr/>
              <p14:nvPr/>
            </p14:nvContentPartPr>
            <p14:xfrm>
              <a:off x="5003485" y="5441762"/>
              <a:ext cx="127800" cy="1425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280C657D-643D-46AD-8D38-0E9CD632A9A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994845" y="5432762"/>
                <a:ext cx="1454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ADC115CF-99D4-4E12-AEDE-49BFB9BB7672}"/>
                  </a:ext>
                </a:extLst>
              </p14:cNvPr>
              <p14:cNvContentPartPr/>
              <p14:nvPr/>
            </p14:nvContentPartPr>
            <p14:xfrm>
              <a:off x="5001685" y="5399282"/>
              <a:ext cx="187200" cy="21384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ADC115CF-99D4-4E12-AEDE-49BFB9BB767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992685" y="5390282"/>
                <a:ext cx="2048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E4FA25B0-8F9E-4DAE-A97D-25172AFE6B31}"/>
                  </a:ext>
                </a:extLst>
              </p14:cNvPr>
              <p14:cNvContentPartPr/>
              <p14:nvPr/>
            </p14:nvContentPartPr>
            <p14:xfrm>
              <a:off x="5002045" y="5528162"/>
              <a:ext cx="111240" cy="2628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E4FA25B0-8F9E-4DAE-A97D-25172AFE6B31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4993405" y="5519162"/>
                <a:ext cx="128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D7B330D6-25AB-4917-B7CC-28208A1EEBBC}"/>
                  </a:ext>
                </a:extLst>
              </p14:cNvPr>
              <p14:cNvContentPartPr/>
              <p14:nvPr/>
            </p14:nvContentPartPr>
            <p14:xfrm>
              <a:off x="5214805" y="5350322"/>
              <a:ext cx="143640" cy="42372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D7B330D6-25AB-4917-B7CC-28208A1EEBB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206165" y="5341322"/>
                <a:ext cx="1612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AAA267EC-B8B1-4E8B-9FE7-802839250B52}"/>
                  </a:ext>
                </a:extLst>
              </p14:cNvPr>
              <p14:cNvContentPartPr/>
              <p14:nvPr/>
            </p14:nvContentPartPr>
            <p14:xfrm>
              <a:off x="6019045" y="5427722"/>
              <a:ext cx="599040" cy="4885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AAA267EC-B8B1-4E8B-9FE7-802839250B52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010405" y="5418722"/>
                <a:ext cx="61668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0AEE1F4A-0F25-43DA-8EB2-09B0D35F10A3}"/>
                  </a:ext>
                </a:extLst>
              </p14:cNvPr>
              <p14:cNvContentPartPr/>
              <p14:nvPr/>
            </p14:nvContentPartPr>
            <p14:xfrm>
              <a:off x="6738325" y="5365082"/>
              <a:ext cx="319320" cy="5133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0AEE1F4A-0F25-43DA-8EB2-09B0D35F10A3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729325" y="5356082"/>
                <a:ext cx="33696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F3C71AC5-155F-4A27-A3AA-EEC2DD30E30E}"/>
                  </a:ext>
                </a:extLst>
              </p14:cNvPr>
              <p14:cNvContentPartPr/>
              <p14:nvPr/>
            </p14:nvContentPartPr>
            <p14:xfrm>
              <a:off x="6979165" y="5394602"/>
              <a:ext cx="116280" cy="13572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F3C71AC5-155F-4A27-A3AA-EEC2DD30E30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970165" y="5385602"/>
                <a:ext cx="1339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B96D7E4B-8F07-4ABB-BFA2-2D3C89164DAB}"/>
                  </a:ext>
                </a:extLst>
              </p14:cNvPr>
              <p14:cNvContentPartPr/>
              <p14:nvPr/>
            </p14:nvContentPartPr>
            <p14:xfrm>
              <a:off x="7189765" y="5282282"/>
              <a:ext cx="263880" cy="61272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B96D7E4B-8F07-4ABB-BFA2-2D3C89164DA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181125" y="5273642"/>
                <a:ext cx="28152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4D035FC-DEEF-49F8-9771-60643C75F7B9}"/>
                  </a:ext>
                </a:extLst>
              </p14:cNvPr>
              <p14:cNvContentPartPr/>
              <p14:nvPr/>
            </p14:nvContentPartPr>
            <p14:xfrm>
              <a:off x="7507645" y="5567042"/>
              <a:ext cx="54000" cy="2952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4D035FC-DEEF-49F8-9771-60643C75F7B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499005" y="5558402"/>
                <a:ext cx="71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F7111664-0BF7-46FD-AEAD-7C9A8752F44E}"/>
                  </a:ext>
                </a:extLst>
              </p14:cNvPr>
              <p14:cNvContentPartPr/>
              <p14:nvPr/>
            </p14:nvContentPartPr>
            <p14:xfrm>
              <a:off x="7562365" y="5610242"/>
              <a:ext cx="311760" cy="6418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F7111664-0BF7-46FD-AEAD-7C9A8752F44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553725" y="5601602"/>
                <a:ext cx="32940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399DA2EF-5DF2-4002-94A6-533B30067B64}"/>
                  </a:ext>
                </a:extLst>
              </p14:cNvPr>
              <p14:cNvContentPartPr/>
              <p14:nvPr/>
            </p14:nvContentPartPr>
            <p14:xfrm>
              <a:off x="7931005" y="5321522"/>
              <a:ext cx="262440" cy="56988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399DA2EF-5DF2-4002-94A6-533B30067B6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922005" y="5312522"/>
                <a:ext cx="28008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AD2F8FDE-0941-498A-B062-4D13322FF74B}"/>
                  </a:ext>
                </a:extLst>
              </p14:cNvPr>
              <p14:cNvContentPartPr/>
              <p14:nvPr/>
            </p14:nvContentPartPr>
            <p14:xfrm>
              <a:off x="8507725" y="5177882"/>
              <a:ext cx="203040" cy="38520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AD2F8FDE-0941-498A-B062-4D13322FF74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8498725" y="5168882"/>
                <a:ext cx="22068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D289C037-AC20-42E0-918C-B9C030AE69CE}"/>
                  </a:ext>
                </a:extLst>
              </p14:cNvPr>
              <p14:cNvContentPartPr/>
              <p14:nvPr/>
            </p14:nvContentPartPr>
            <p14:xfrm>
              <a:off x="8476045" y="5806442"/>
              <a:ext cx="38880" cy="723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D289C037-AC20-42E0-918C-B9C030AE69CE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8467405" y="5797442"/>
                <a:ext cx="5652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AB533F70-DAB2-48E5-B751-1874888A6C55}"/>
              </a:ext>
            </a:extLst>
          </p:cNvPr>
          <p:cNvGrpSpPr/>
          <p:nvPr/>
        </p:nvGrpSpPr>
        <p:grpSpPr>
          <a:xfrm>
            <a:off x="8964565" y="5094002"/>
            <a:ext cx="2698200" cy="1210680"/>
            <a:chOff x="9419027" y="5345873"/>
            <a:chExt cx="2698200" cy="12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DC08D4B-CF83-4F89-A36C-9C92323E0C21}"/>
                    </a:ext>
                  </a:extLst>
                </p14:cNvPr>
                <p14:cNvContentPartPr/>
                <p14:nvPr/>
              </p14:nvContentPartPr>
              <p14:xfrm>
                <a:off x="9419027" y="5525873"/>
                <a:ext cx="247680" cy="7164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DC08D4B-CF83-4F89-A36C-9C92323E0C2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10387" y="5517233"/>
                  <a:ext cx="26532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31E1F71-4BD6-4675-8BB5-BB1ABA6E2134}"/>
                    </a:ext>
                  </a:extLst>
                </p14:cNvPr>
                <p14:cNvContentPartPr/>
                <p14:nvPr/>
              </p14:nvContentPartPr>
              <p14:xfrm>
                <a:off x="9933107" y="5434793"/>
                <a:ext cx="231840" cy="2822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31E1F71-4BD6-4675-8BB5-BB1ABA6E213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24467" y="5426153"/>
                  <a:ext cx="249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FCB01D3-34BE-4F52-A71C-6E0E76EB15F1}"/>
                    </a:ext>
                  </a:extLst>
                </p14:cNvPr>
                <p14:cNvContentPartPr/>
                <p14:nvPr/>
              </p14:nvContentPartPr>
              <p14:xfrm>
                <a:off x="10261067" y="5528753"/>
                <a:ext cx="285120" cy="1494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FCB01D3-34BE-4F52-A71C-6E0E76EB15F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252427" y="5519753"/>
                  <a:ext cx="302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E24F213-EA0F-458C-A73B-C3F7B6F160F3}"/>
                    </a:ext>
                  </a:extLst>
                </p14:cNvPr>
                <p14:cNvContentPartPr/>
                <p14:nvPr/>
              </p14:nvContentPartPr>
              <p14:xfrm>
                <a:off x="9754547" y="6007193"/>
                <a:ext cx="78840" cy="276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E24F213-EA0F-458C-A73B-C3F7B6F160F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45547" y="5998193"/>
                  <a:ext cx="96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3A81F7C-D822-425B-A96C-29605073A8E6}"/>
                    </a:ext>
                  </a:extLst>
                </p14:cNvPr>
                <p14:cNvContentPartPr/>
                <p14:nvPr/>
              </p14:nvContentPartPr>
              <p14:xfrm>
                <a:off x="9784427" y="6091433"/>
                <a:ext cx="193320" cy="493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3A81F7C-D822-425B-A96C-29605073A8E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75787" y="6082793"/>
                  <a:ext cx="210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989B9E3-DC2A-4255-A3C7-7775B3E19307}"/>
                    </a:ext>
                  </a:extLst>
                </p14:cNvPr>
                <p14:cNvContentPartPr/>
                <p14:nvPr/>
              </p14:nvContentPartPr>
              <p14:xfrm>
                <a:off x="9893867" y="5962553"/>
                <a:ext cx="349920" cy="3240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989B9E3-DC2A-4255-A3C7-7775B3E1930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84867" y="5953553"/>
                  <a:ext cx="3675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431E69E-B1E6-4D1D-83CA-DA266B31A06D}"/>
                    </a:ext>
                  </a:extLst>
                </p14:cNvPr>
                <p14:cNvContentPartPr/>
                <p14:nvPr/>
              </p14:nvContentPartPr>
              <p14:xfrm>
                <a:off x="10230827" y="6070913"/>
                <a:ext cx="154440" cy="222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431E69E-B1E6-4D1D-83CA-DA266B31A06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221827" y="6062273"/>
                  <a:ext cx="172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2336E0C-A2DA-42DF-B49A-FE5AE166A4F9}"/>
                    </a:ext>
                  </a:extLst>
                </p14:cNvPr>
                <p14:cNvContentPartPr/>
                <p14:nvPr/>
              </p14:nvContentPartPr>
              <p14:xfrm>
                <a:off x="10383827" y="6015833"/>
                <a:ext cx="479160" cy="3027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2336E0C-A2DA-42DF-B49A-FE5AE166A4F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374827" y="6006833"/>
                  <a:ext cx="496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31365E5-8D7C-4FC8-A86A-6E0B7136B99E}"/>
                    </a:ext>
                  </a:extLst>
                </p14:cNvPr>
                <p14:cNvContentPartPr/>
                <p14:nvPr/>
              </p14:nvContentPartPr>
              <p14:xfrm>
                <a:off x="11009507" y="5756273"/>
                <a:ext cx="551160" cy="564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31365E5-8D7C-4FC8-A86A-6E0B7136B99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000507" y="5747633"/>
                  <a:ext cx="56880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0BFE86A-6B3E-4BAA-9CC0-93861D88B165}"/>
                    </a:ext>
                  </a:extLst>
                </p14:cNvPr>
                <p14:cNvContentPartPr/>
                <p14:nvPr/>
              </p14:nvContentPartPr>
              <p14:xfrm>
                <a:off x="11560667" y="5936273"/>
                <a:ext cx="19080" cy="525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0BFE86A-6B3E-4BAA-9CC0-93861D88B16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552027" y="5927273"/>
                  <a:ext cx="36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D0CB1B8-4643-40B3-BB1A-8308395719D1}"/>
                    </a:ext>
                  </a:extLst>
                </p14:cNvPr>
                <p14:cNvContentPartPr/>
                <p14:nvPr/>
              </p14:nvContentPartPr>
              <p14:xfrm>
                <a:off x="11613587" y="5744753"/>
                <a:ext cx="228600" cy="604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D0CB1B8-4643-40B3-BB1A-8308395719D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604947" y="5736113"/>
                  <a:ext cx="24624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C5EE135-5F39-449E-B4F0-DB158F4AC3A9}"/>
                    </a:ext>
                  </a:extLst>
                </p14:cNvPr>
                <p14:cNvContentPartPr/>
                <p14:nvPr/>
              </p14:nvContentPartPr>
              <p14:xfrm>
                <a:off x="11966027" y="5780033"/>
                <a:ext cx="70920" cy="2930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C5EE135-5F39-449E-B4F0-DB158F4AC3A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957027" y="5771033"/>
                  <a:ext cx="885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F68B7AE-2964-46C7-911D-CA6A312753A6}"/>
                    </a:ext>
                  </a:extLst>
                </p14:cNvPr>
                <p14:cNvContentPartPr/>
                <p14:nvPr/>
              </p14:nvContentPartPr>
              <p14:xfrm>
                <a:off x="11986187" y="6252713"/>
                <a:ext cx="10080" cy="234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F68B7AE-2964-46C7-911D-CA6A312753A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977187" y="6243713"/>
                  <a:ext cx="27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8CDFADC-64CB-4662-A727-40661BD1E806}"/>
                    </a:ext>
                  </a:extLst>
                </p14:cNvPr>
                <p14:cNvContentPartPr/>
                <p14:nvPr/>
              </p14:nvContentPartPr>
              <p14:xfrm>
                <a:off x="11829227" y="5345873"/>
                <a:ext cx="288000" cy="12106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8CDFADC-64CB-4662-A727-40661BD1E80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820227" y="5336873"/>
                  <a:ext cx="305640" cy="12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9A9004C-134C-4D04-A545-CC212CDED743}"/>
              </a:ext>
            </a:extLst>
          </p:cNvPr>
          <p:cNvGrpSpPr/>
          <p:nvPr/>
        </p:nvGrpSpPr>
        <p:grpSpPr>
          <a:xfrm>
            <a:off x="416005" y="1123433"/>
            <a:ext cx="2716560" cy="801129"/>
            <a:chOff x="416005" y="1123433"/>
            <a:chExt cx="2716560" cy="8011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2158796-17EC-4437-9728-D157BD356D63}"/>
                    </a:ext>
                  </a:extLst>
                </p14:cNvPr>
                <p14:cNvContentPartPr/>
                <p14:nvPr/>
              </p14:nvContentPartPr>
              <p14:xfrm>
                <a:off x="416005" y="1438922"/>
                <a:ext cx="134640" cy="4856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2158796-17EC-4437-9728-D157BD356D6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7365" y="1430282"/>
                  <a:ext cx="15228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D6DF53A-50FA-4ADA-AB0B-506096209E0D}"/>
                    </a:ext>
                  </a:extLst>
                </p14:cNvPr>
                <p14:cNvContentPartPr/>
                <p14:nvPr/>
              </p14:nvContentPartPr>
              <p14:xfrm>
                <a:off x="496285" y="1458722"/>
                <a:ext cx="128880" cy="459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D6DF53A-50FA-4ADA-AB0B-506096209E0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7645" y="1450082"/>
                  <a:ext cx="1465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C4FCD26-4A99-4E97-B70A-A954DE4D1B85}"/>
                    </a:ext>
                  </a:extLst>
                </p14:cNvPr>
                <p14:cNvContentPartPr/>
                <p14:nvPr/>
              </p14:nvContentPartPr>
              <p14:xfrm>
                <a:off x="491605" y="1680122"/>
                <a:ext cx="200520" cy="64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C4FCD26-4A99-4E97-B70A-A954DE4D1B8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2965" y="1671482"/>
                  <a:ext cx="2181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32B0E14-EB90-4FAB-953A-EB18743A0A7A}"/>
                    </a:ext>
                  </a:extLst>
                </p14:cNvPr>
                <p14:cNvContentPartPr/>
                <p14:nvPr/>
              </p14:nvContentPartPr>
              <p14:xfrm>
                <a:off x="782125" y="1693442"/>
                <a:ext cx="198000" cy="172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32B0E14-EB90-4FAB-953A-EB18743A0A7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3485" y="1684442"/>
                  <a:ext cx="215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890ECC8-8C3A-49B2-B34F-4BBA51FB1AEC}"/>
                    </a:ext>
                  </a:extLst>
                </p14:cNvPr>
                <p14:cNvContentPartPr/>
                <p14:nvPr/>
              </p14:nvContentPartPr>
              <p14:xfrm>
                <a:off x="1078765" y="1677602"/>
                <a:ext cx="258480" cy="1918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890ECC8-8C3A-49B2-B34F-4BBA51FB1AE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9765" y="1668962"/>
                  <a:ext cx="276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E2FF7FD-3275-44C2-83CF-456676A1F4A3}"/>
                    </a:ext>
                  </a:extLst>
                </p14:cNvPr>
                <p14:cNvContentPartPr/>
                <p14:nvPr/>
              </p14:nvContentPartPr>
              <p14:xfrm>
                <a:off x="1410685" y="1635122"/>
                <a:ext cx="202320" cy="277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E2FF7FD-3275-44C2-83CF-456676A1F4A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02045" y="1626482"/>
                  <a:ext cx="219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92FB5C0-47A7-46A0-BC59-4BD0F427DB86}"/>
                    </a:ext>
                  </a:extLst>
                </p14:cNvPr>
                <p14:cNvContentPartPr/>
                <p14:nvPr/>
              </p14:nvContentPartPr>
              <p14:xfrm>
                <a:off x="1748725" y="1272962"/>
                <a:ext cx="312480" cy="5781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92FB5C0-47A7-46A0-BC59-4BD0F427DB8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739725" y="1264322"/>
                  <a:ext cx="33012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01625B9-CBDA-4E4C-A557-C0FF1824C39E}"/>
                    </a:ext>
                  </a:extLst>
                </p14:cNvPr>
                <p14:cNvContentPartPr/>
                <p14:nvPr/>
              </p14:nvContentPartPr>
              <p14:xfrm>
                <a:off x="2204485" y="1620722"/>
                <a:ext cx="715680" cy="196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01625B9-CBDA-4E4C-A557-C0FF1824C39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95485" y="1612082"/>
                  <a:ext cx="733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124C6EE-5D4D-4779-B34C-5B9308EFDB37}"/>
                    </a:ext>
                  </a:extLst>
                </p14:cNvPr>
                <p14:cNvContentPartPr/>
                <p14:nvPr/>
              </p14:nvContentPartPr>
              <p14:xfrm>
                <a:off x="3041845" y="1602002"/>
                <a:ext cx="52560" cy="84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124C6EE-5D4D-4779-B34C-5B9308EFDB3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033205" y="1593362"/>
                  <a:ext cx="70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660139D-AE7F-48B9-88D5-805DECE6EA6B}"/>
                    </a:ext>
                  </a:extLst>
                </p14:cNvPr>
                <p14:cNvContentPartPr/>
                <p14:nvPr/>
              </p14:nvContentPartPr>
              <p14:xfrm>
                <a:off x="3059845" y="1724762"/>
                <a:ext cx="72720" cy="88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660139D-AE7F-48B9-88D5-805DECE6EA6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051205" y="1715762"/>
                  <a:ext cx="90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6A83CCF-4A8F-48CB-A31E-D8548CF1EA97}"/>
                    </a:ext>
                  </a:extLst>
                </p14:cNvPr>
                <p14:cNvContentPartPr/>
                <p14:nvPr/>
              </p14:nvContentPartPr>
              <p14:xfrm>
                <a:off x="2854067" y="1247993"/>
                <a:ext cx="77760" cy="1180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6A83CCF-4A8F-48CB-A31E-D8548CF1EA9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845427" y="1239353"/>
                  <a:ext cx="95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5C4D8FE-6639-477E-B137-98D37B18028F}"/>
                    </a:ext>
                  </a:extLst>
                </p14:cNvPr>
                <p14:cNvContentPartPr/>
                <p14:nvPr/>
              </p14:nvContentPartPr>
              <p14:xfrm>
                <a:off x="2774147" y="1286513"/>
                <a:ext cx="198360" cy="1908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5C4D8FE-6639-477E-B137-98D37B18028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765147" y="1277513"/>
                  <a:ext cx="216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70B48E7-4E9F-4A8B-9477-41B90A2A3353}"/>
                    </a:ext>
                  </a:extLst>
                </p14:cNvPr>
                <p14:cNvContentPartPr/>
                <p14:nvPr/>
              </p14:nvContentPartPr>
              <p14:xfrm>
                <a:off x="2848667" y="1285793"/>
                <a:ext cx="121680" cy="100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70B48E7-4E9F-4A8B-9477-41B90A2A335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839667" y="1276793"/>
                  <a:ext cx="139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14E4C37-E5FE-45D9-9999-075FF36C5764}"/>
                    </a:ext>
                  </a:extLst>
                </p14:cNvPr>
                <p14:cNvContentPartPr/>
                <p14:nvPr/>
              </p14:nvContentPartPr>
              <p14:xfrm>
                <a:off x="2977547" y="1123433"/>
                <a:ext cx="91080" cy="3866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14E4C37-E5FE-45D9-9999-075FF36C576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968907" y="1114433"/>
                  <a:ext cx="108720" cy="40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8103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32E33-33C4-4EAB-8A51-D959A672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164"/>
          </a:xfrm>
        </p:spPr>
        <p:txBody>
          <a:bodyPr/>
          <a:lstStyle/>
          <a:p>
            <a:r>
              <a:rPr lang="de-DE" dirty="0"/>
              <a:t>Weiter Aufgabenteil (f)</a:t>
            </a:r>
          </a:p>
        </p:txBody>
      </p: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DFE95776-057C-4D72-930F-9E9067C0B197}"/>
              </a:ext>
            </a:extLst>
          </p:cNvPr>
          <p:cNvGrpSpPr/>
          <p:nvPr/>
        </p:nvGrpSpPr>
        <p:grpSpPr>
          <a:xfrm>
            <a:off x="858227" y="1693673"/>
            <a:ext cx="810360" cy="637200"/>
            <a:chOff x="858227" y="1693673"/>
            <a:chExt cx="81036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27C11A-0940-4D1B-A408-A0304242C57F}"/>
                    </a:ext>
                  </a:extLst>
                </p14:cNvPr>
                <p14:cNvContentPartPr/>
                <p14:nvPr/>
              </p14:nvContentPartPr>
              <p14:xfrm>
                <a:off x="858227" y="1693673"/>
                <a:ext cx="235080" cy="398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27C11A-0940-4D1B-A408-A0304242C57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9587" y="1684673"/>
                  <a:ext cx="2527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CCDC42B-A99B-44FA-A39A-E429D8E3054A}"/>
                    </a:ext>
                  </a:extLst>
                </p14:cNvPr>
                <p14:cNvContentPartPr/>
                <p14:nvPr/>
              </p14:nvContentPartPr>
              <p14:xfrm>
                <a:off x="1249547" y="2019833"/>
                <a:ext cx="243720" cy="311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CCDC42B-A99B-44FA-A39A-E429D8E3054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40547" y="2010833"/>
                  <a:ext cx="2613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FF70BCD-A26B-4EF8-8098-F247CC52E18B}"/>
                    </a:ext>
                  </a:extLst>
                </p14:cNvPr>
                <p14:cNvContentPartPr/>
                <p14:nvPr/>
              </p14:nvContentPartPr>
              <p14:xfrm>
                <a:off x="1513427" y="2010113"/>
                <a:ext cx="155160" cy="287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FF70BCD-A26B-4EF8-8098-F247CC52E1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4787" y="2001113"/>
                  <a:ext cx="172800" cy="30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294AA91-D5F9-430C-8B5A-0DA803CBF656}"/>
                  </a:ext>
                </a:extLst>
              </p14:cNvPr>
              <p14:cNvContentPartPr/>
              <p14:nvPr/>
            </p14:nvContentPartPr>
            <p14:xfrm>
              <a:off x="1888187" y="1940273"/>
              <a:ext cx="260280" cy="554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294AA91-D5F9-430C-8B5A-0DA803CBF6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9187" y="1931633"/>
                <a:ext cx="27792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1C8EF64-419E-4287-8658-12632DAB6707}"/>
              </a:ext>
            </a:extLst>
          </p:cNvPr>
          <p:cNvGrpSpPr/>
          <p:nvPr/>
        </p:nvGrpSpPr>
        <p:grpSpPr>
          <a:xfrm>
            <a:off x="2410187" y="1622753"/>
            <a:ext cx="493920" cy="493560"/>
            <a:chOff x="2410187" y="1622753"/>
            <a:chExt cx="49392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788593E-D84C-4698-937B-A8B751409F76}"/>
                    </a:ext>
                  </a:extLst>
                </p14:cNvPr>
                <p14:cNvContentPartPr/>
                <p14:nvPr/>
              </p14:nvContentPartPr>
              <p14:xfrm>
                <a:off x="2410187" y="1622753"/>
                <a:ext cx="321480" cy="358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788593E-D84C-4698-937B-A8B751409F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01547" y="1614113"/>
                  <a:ext cx="3391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5AE7933-C266-4410-83DD-2C4F298FC581}"/>
                    </a:ext>
                  </a:extLst>
                </p14:cNvPr>
                <p14:cNvContentPartPr/>
                <p14:nvPr/>
              </p14:nvContentPartPr>
              <p14:xfrm>
                <a:off x="2762987" y="1954313"/>
                <a:ext cx="27000" cy="162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5AE7933-C266-4410-83DD-2C4F298FC5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3987" y="1945313"/>
                  <a:ext cx="44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F50C00F-8BEC-4858-AE74-E051F0F832B1}"/>
                    </a:ext>
                  </a:extLst>
                </p14:cNvPr>
                <p14:cNvContentPartPr/>
                <p14:nvPr/>
              </p14:nvContentPartPr>
              <p14:xfrm>
                <a:off x="2690987" y="1908233"/>
                <a:ext cx="213120" cy="43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F50C00F-8BEC-4858-AE74-E051F0F832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82347" y="1899593"/>
                  <a:ext cx="2307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437B3E58-4D73-45D4-AFE8-28540B474BE7}"/>
              </a:ext>
            </a:extLst>
          </p:cNvPr>
          <p:cNvGrpSpPr/>
          <p:nvPr/>
        </p:nvGrpSpPr>
        <p:grpSpPr>
          <a:xfrm>
            <a:off x="3357707" y="1759913"/>
            <a:ext cx="188280" cy="167760"/>
            <a:chOff x="3357707" y="1759913"/>
            <a:chExt cx="18828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499FF1C-3733-4D5B-BB80-A7DD5F1B48DD}"/>
                    </a:ext>
                  </a:extLst>
                </p14:cNvPr>
                <p14:cNvContentPartPr/>
                <p14:nvPr/>
              </p14:nvContentPartPr>
              <p14:xfrm>
                <a:off x="3374987" y="1759913"/>
                <a:ext cx="171000" cy="47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499FF1C-3733-4D5B-BB80-A7DD5F1B48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66347" y="1750913"/>
                  <a:ext cx="188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30F416E-196B-4F79-B2B4-966A1E15D8DF}"/>
                    </a:ext>
                  </a:extLst>
                </p14:cNvPr>
                <p14:cNvContentPartPr/>
                <p14:nvPr/>
              </p14:nvContentPartPr>
              <p14:xfrm>
                <a:off x="3357707" y="1911833"/>
                <a:ext cx="137520" cy="15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30F416E-196B-4F79-B2B4-966A1E15D8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8707" y="1902833"/>
                  <a:ext cx="1551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938ADD2A-AAF2-40FE-A424-1DC8DA633A28}"/>
              </a:ext>
            </a:extLst>
          </p:cNvPr>
          <p:cNvGrpSpPr/>
          <p:nvPr/>
        </p:nvGrpSpPr>
        <p:grpSpPr>
          <a:xfrm>
            <a:off x="3986267" y="1609433"/>
            <a:ext cx="1554480" cy="570960"/>
            <a:chOff x="3986267" y="1609433"/>
            <a:chExt cx="155448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2AD880A-1935-4EDE-B9E3-1D90B1649574}"/>
                    </a:ext>
                  </a:extLst>
                </p14:cNvPr>
                <p14:cNvContentPartPr/>
                <p14:nvPr/>
              </p14:nvContentPartPr>
              <p14:xfrm>
                <a:off x="3986267" y="1609433"/>
                <a:ext cx="332280" cy="371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2AD880A-1935-4EDE-B9E3-1D90B16495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77267" y="1600793"/>
                  <a:ext cx="3499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B571AD7-CF9E-489B-B915-EA6421F8FD25}"/>
                    </a:ext>
                  </a:extLst>
                </p14:cNvPr>
                <p14:cNvContentPartPr/>
                <p14:nvPr/>
              </p14:nvContentPartPr>
              <p14:xfrm>
                <a:off x="4461827" y="1816793"/>
                <a:ext cx="68040" cy="268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B571AD7-CF9E-489B-B915-EA6421F8FD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53187" y="1808153"/>
                  <a:ext cx="856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783F5B2-01E5-437D-A980-466126CB3EC7}"/>
                    </a:ext>
                  </a:extLst>
                </p14:cNvPr>
                <p14:cNvContentPartPr/>
                <p14:nvPr/>
              </p14:nvContentPartPr>
              <p14:xfrm>
                <a:off x="4443467" y="1857833"/>
                <a:ext cx="162360" cy="220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783F5B2-01E5-437D-A980-466126CB3E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34467" y="1848833"/>
                  <a:ext cx="180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68A86C5-35DA-4AD0-A656-9B1A94C8E344}"/>
                    </a:ext>
                  </a:extLst>
                </p14:cNvPr>
                <p14:cNvContentPartPr/>
                <p14:nvPr/>
              </p14:nvContentPartPr>
              <p14:xfrm>
                <a:off x="4694027" y="1816793"/>
                <a:ext cx="144360" cy="279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68A86C5-35DA-4AD0-A656-9B1A94C8E3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85027" y="1807793"/>
                  <a:ext cx="162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05776E4-96CF-4330-8435-ABB452A93D27}"/>
                    </a:ext>
                  </a:extLst>
                </p14:cNvPr>
                <p14:cNvContentPartPr/>
                <p14:nvPr/>
              </p14:nvContentPartPr>
              <p14:xfrm>
                <a:off x="4864667" y="2021273"/>
                <a:ext cx="48600" cy="159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05776E4-96CF-4330-8435-ABB452A93D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56027" y="2012273"/>
                  <a:ext cx="66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0B47C19-175F-4D22-87ED-4D5BC1101D1A}"/>
                    </a:ext>
                  </a:extLst>
                </p14:cNvPr>
                <p14:cNvContentPartPr/>
                <p14:nvPr/>
              </p14:nvContentPartPr>
              <p14:xfrm>
                <a:off x="4990667" y="1903553"/>
                <a:ext cx="327960" cy="219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0B47C19-175F-4D22-87ED-4D5BC1101D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82027" y="1894913"/>
                  <a:ext cx="345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8FF179E-61D9-4C09-BFF3-43A45F56DD85}"/>
                    </a:ext>
                  </a:extLst>
                </p14:cNvPr>
                <p14:cNvContentPartPr/>
                <p14:nvPr/>
              </p14:nvContentPartPr>
              <p14:xfrm>
                <a:off x="5375147" y="1610873"/>
                <a:ext cx="114840" cy="473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8FF179E-61D9-4C09-BFF3-43A45F56DD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66147" y="1602233"/>
                  <a:ext cx="1324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F50DB82-CCCB-4A0E-BFF8-2AC5F0AD0BE6}"/>
                    </a:ext>
                  </a:extLst>
                </p14:cNvPr>
                <p14:cNvContentPartPr/>
                <p14:nvPr/>
              </p14:nvContentPartPr>
              <p14:xfrm>
                <a:off x="5327627" y="1847033"/>
                <a:ext cx="213120" cy="68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F50DB82-CCCB-4A0E-BFF8-2AC5F0AD0BE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18987" y="1838033"/>
                  <a:ext cx="2307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F0D51C09-F869-4FCE-BC7B-066743E0B48D}"/>
              </a:ext>
            </a:extLst>
          </p:cNvPr>
          <p:cNvGrpSpPr/>
          <p:nvPr/>
        </p:nvGrpSpPr>
        <p:grpSpPr>
          <a:xfrm>
            <a:off x="5887427" y="1741553"/>
            <a:ext cx="218520" cy="107640"/>
            <a:chOff x="5887427" y="1741553"/>
            <a:chExt cx="21852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530B8D2-0125-4F0B-A43E-A2A4DE15A395}"/>
                    </a:ext>
                  </a:extLst>
                </p14:cNvPr>
                <p14:cNvContentPartPr/>
                <p14:nvPr/>
              </p14:nvContentPartPr>
              <p14:xfrm>
                <a:off x="5889587" y="1741553"/>
                <a:ext cx="216360" cy="17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530B8D2-0125-4F0B-A43E-A2A4DE15A3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80947" y="1732913"/>
                  <a:ext cx="234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DAC5F6F-0A34-45CC-A6D0-3D7E5E1DBDF2}"/>
                    </a:ext>
                  </a:extLst>
                </p14:cNvPr>
                <p14:cNvContentPartPr/>
                <p14:nvPr/>
              </p14:nvContentPartPr>
              <p14:xfrm>
                <a:off x="5887427" y="1809233"/>
                <a:ext cx="185760" cy="399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DAC5F6F-0A34-45CC-A6D0-3D7E5E1DBD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78787" y="1800593"/>
                  <a:ext cx="2034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8F956CD-03D5-4C7F-A0BE-4B5147FCAEF9}"/>
              </a:ext>
            </a:extLst>
          </p:cNvPr>
          <p:cNvGrpSpPr/>
          <p:nvPr/>
        </p:nvGrpSpPr>
        <p:grpSpPr>
          <a:xfrm>
            <a:off x="6367667" y="1536713"/>
            <a:ext cx="1055160" cy="492480"/>
            <a:chOff x="6367667" y="1536713"/>
            <a:chExt cx="105516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FC66EEC-C00A-4D2F-BE4A-5E81B57436AB}"/>
                    </a:ext>
                  </a:extLst>
                </p14:cNvPr>
                <p14:cNvContentPartPr/>
                <p14:nvPr/>
              </p14:nvContentPartPr>
              <p14:xfrm>
                <a:off x="6367667" y="1610153"/>
                <a:ext cx="205560" cy="316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FC66EEC-C00A-4D2F-BE4A-5E81B57436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59027" y="1601153"/>
                  <a:ext cx="2232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BBC4D2A-FA42-484D-9E70-CC884807CAB8}"/>
                    </a:ext>
                  </a:extLst>
                </p14:cNvPr>
                <p14:cNvContentPartPr/>
                <p14:nvPr/>
              </p14:nvContentPartPr>
              <p14:xfrm>
                <a:off x="6559547" y="1845593"/>
                <a:ext cx="75600" cy="183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BBC4D2A-FA42-484D-9E70-CC884807CAB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50547" y="1836593"/>
                  <a:ext cx="93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B8C22BB-2DF5-43AC-A687-367DBE2BE841}"/>
                    </a:ext>
                  </a:extLst>
                </p14:cNvPr>
                <p14:cNvContentPartPr/>
                <p14:nvPr/>
              </p14:nvContentPartPr>
              <p14:xfrm>
                <a:off x="6756467" y="1608713"/>
                <a:ext cx="223200" cy="366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B8C22BB-2DF5-43AC-A687-367DBE2BE8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47827" y="1599713"/>
                  <a:ext cx="240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B4126AB-D776-4440-A794-E80ED5B2A0E5}"/>
                    </a:ext>
                  </a:extLst>
                </p14:cNvPr>
                <p14:cNvContentPartPr/>
                <p14:nvPr/>
              </p14:nvContentPartPr>
              <p14:xfrm>
                <a:off x="7138067" y="1536713"/>
                <a:ext cx="284760" cy="394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B4126AB-D776-4440-A794-E80ED5B2A0E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29427" y="1527713"/>
                  <a:ext cx="302400" cy="41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56BC293-9B73-408E-B0AD-36B94E5502A8}"/>
              </a:ext>
            </a:extLst>
          </p:cNvPr>
          <p:cNvGrpSpPr/>
          <p:nvPr/>
        </p:nvGrpSpPr>
        <p:grpSpPr>
          <a:xfrm>
            <a:off x="2659847" y="2892983"/>
            <a:ext cx="488520" cy="432720"/>
            <a:chOff x="4044947" y="2856473"/>
            <a:chExt cx="48852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D26D36F-3E98-4819-88DC-299FFB6D768F}"/>
                    </a:ext>
                  </a:extLst>
                </p14:cNvPr>
                <p14:cNvContentPartPr/>
                <p14:nvPr/>
              </p14:nvContentPartPr>
              <p14:xfrm>
                <a:off x="4044947" y="2856473"/>
                <a:ext cx="237240" cy="340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D26D36F-3E98-4819-88DC-299FFB6D76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36307" y="2847473"/>
                  <a:ext cx="2548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BFB4558-ED45-44B1-9EB2-D3EFAAF708C3}"/>
                    </a:ext>
                  </a:extLst>
                </p14:cNvPr>
                <p14:cNvContentPartPr/>
                <p14:nvPr/>
              </p14:nvContentPartPr>
              <p14:xfrm>
                <a:off x="4365707" y="3109553"/>
                <a:ext cx="24840" cy="1796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BFB4558-ED45-44B1-9EB2-D3EFAAF708C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56707" y="3100553"/>
                  <a:ext cx="42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F0DC048-5384-410A-A427-AB5D5B5AE582}"/>
                    </a:ext>
                  </a:extLst>
                </p14:cNvPr>
                <p14:cNvContentPartPr/>
                <p14:nvPr/>
              </p14:nvContentPartPr>
              <p14:xfrm>
                <a:off x="4322507" y="3034673"/>
                <a:ext cx="210960" cy="35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F0DC048-5384-410A-A427-AB5D5B5AE5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13507" y="3026033"/>
                  <a:ext cx="2286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8F4D66E1-7E18-483C-878A-570D5806C5EE}"/>
              </a:ext>
            </a:extLst>
          </p:cNvPr>
          <p:cNvGrpSpPr/>
          <p:nvPr/>
        </p:nvGrpSpPr>
        <p:grpSpPr>
          <a:xfrm>
            <a:off x="3358967" y="2786423"/>
            <a:ext cx="953640" cy="403200"/>
            <a:chOff x="4744067" y="2749913"/>
            <a:chExt cx="95364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1835C4C-AD99-4BBA-B8D3-7C37F02BBD1E}"/>
                    </a:ext>
                  </a:extLst>
                </p14:cNvPr>
                <p14:cNvContentPartPr/>
                <p14:nvPr/>
              </p14:nvContentPartPr>
              <p14:xfrm>
                <a:off x="4744067" y="2957273"/>
                <a:ext cx="252720" cy="20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1835C4C-AD99-4BBA-B8D3-7C37F02BBD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35427" y="2948633"/>
                  <a:ext cx="270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C297115-A61F-4E5A-8242-BEC6E3BA2A0F}"/>
                    </a:ext>
                  </a:extLst>
                </p14:cNvPr>
                <p14:cNvContentPartPr/>
                <p14:nvPr/>
              </p14:nvContentPartPr>
              <p14:xfrm>
                <a:off x="4879067" y="2853953"/>
                <a:ext cx="58680" cy="222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C297115-A61F-4E5A-8242-BEC6E3BA2A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70067" y="2845313"/>
                  <a:ext cx="76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E3F40A6-56AA-4F4F-8A86-C7E4737F17EE}"/>
                    </a:ext>
                  </a:extLst>
                </p14:cNvPr>
                <p14:cNvContentPartPr/>
                <p14:nvPr/>
              </p14:nvContentPartPr>
              <p14:xfrm>
                <a:off x="5188667" y="2749913"/>
                <a:ext cx="174240" cy="307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E3F40A6-56AA-4F4F-8A86-C7E4737F17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80027" y="2740913"/>
                  <a:ext cx="191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8A5D051-740B-47FB-8E5E-79AE2391D089}"/>
                    </a:ext>
                  </a:extLst>
                </p14:cNvPr>
                <p14:cNvContentPartPr/>
                <p14:nvPr/>
              </p14:nvContentPartPr>
              <p14:xfrm>
                <a:off x="5394587" y="2976353"/>
                <a:ext cx="42840" cy="176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8A5D051-740B-47FB-8E5E-79AE2391D08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85947" y="2967353"/>
                  <a:ext cx="60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010E1A4-5230-45F6-87B5-CFDFF346CAF2}"/>
                    </a:ext>
                  </a:extLst>
                </p14:cNvPr>
                <p14:cNvContentPartPr/>
                <p14:nvPr/>
              </p14:nvContentPartPr>
              <p14:xfrm>
                <a:off x="5545427" y="2795633"/>
                <a:ext cx="152280" cy="3031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010E1A4-5230-45F6-87B5-CFDFF346CAF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36427" y="2786633"/>
                  <a:ext cx="16992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A9B447A-CD01-4F20-BD2C-ECA66EC6A853}"/>
                  </a:ext>
                </a:extLst>
              </p14:cNvPr>
              <p14:cNvContentPartPr/>
              <p14:nvPr/>
            </p14:nvContentPartPr>
            <p14:xfrm>
              <a:off x="4579007" y="2819903"/>
              <a:ext cx="254160" cy="3628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A9B447A-CD01-4F20-BD2C-ECA66EC6A85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570367" y="2811263"/>
                <a:ext cx="27180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9D89CF70-DB8A-4F6A-9C18-B2A47507BD97}"/>
              </a:ext>
            </a:extLst>
          </p:cNvPr>
          <p:cNvGrpSpPr/>
          <p:nvPr/>
        </p:nvGrpSpPr>
        <p:grpSpPr>
          <a:xfrm>
            <a:off x="5046287" y="2908103"/>
            <a:ext cx="229680" cy="126000"/>
            <a:chOff x="6431387" y="2871593"/>
            <a:chExt cx="229680" cy="1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034B587-85BF-4A80-87BB-7BA4DA7657C7}"/>
                    </a:ext>
                  </a:extLst>
                </p14:cNvPr>
                <p14:cNvContentPartPr/>
                <p14:nvPr/>
              </p14:nvContentPartPr>
              <p14:xfrm>
                <a:off x="6445787" y="2871593"/>
                <a:ext cx="198360" cy="3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034B587-85BF-4A80-87BB-7BA4DA7657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37147" y="2862953"/>
                  <a:ext cx="216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A0DD011-85AD-4024-94F0-D18667401B7A}"/>
                    </a:ext>
                  </a:extLst>
                </p14:cNvPr>
                <p14:cNvContentPartPr/>
                <p14:nvPr/>
              </p14:nvContentPartPr>
              <p14:xfrm>
                <a:off x="6431387" y="2953313"/>
                <a:ext cx="229680" cy="44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A0DD011-85AD-4024-94F0-D18667401B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22387" y="2944313"/>
                  <a:ext cx="24732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7FD4A028-5D22-4C47-81E2-F2569385C3FC}"/>
              </a:ext>
            </a:extLst>
          </p:cNvPr>
          <p:cNvGrpSpPr/>
          <p:nvPr/>
        </p:nvGrpSpPr>
        <p:grpSpPr>
          <a:xfrm>
            <a:off x="5666567" y="2745743"/>
            <a:ext cx="2459160" cy="506520"/>
            <a:chOff x="7051667" y="2709233"/>
            <a:chExt cx="245916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CB53B6D-0D25-4E90-93FF-87940525C2A2}"/>
                    </a:ext>
                  </a:extLst>
                </p14:cNvPr>
                <p14:cNvContentPartPr/>
                <p14:nvPr/>
              </p14:nvContentPartPr>
              <p14:xfrm>
                <a:off x="7051667" y="2720033"/>
                <a:ext cx="276480" cy="344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CB53B6D-0D25-4E90-93FF-87940525C2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43027" y="2711033"/>
                  <a:ext cx="2941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FADE958-B1C6-4783-86FC-2042A87C83FD}"/>
                    </a:ext>
                  </a:extLst>
                </p14:cNvPr>
                <p14:cNvContentPartPr/>
                <p14:nvPr/>
              </p14:nvContentPartPr>
              <p14:xfrm>
                <a:off x="7332107" y="2981753"/>
                <a:ext cx="53280" cy="234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FADE958-B1C6-4783-86FC-2042A87C83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323107" y="2973113"/>
                  <a:ext cx="70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C52B6F7-194F-4127-8A37-D5D28E53F89D}"/>
                    </a:ext>
                  </a:extLst>
                </p14:cNvPr>
                <p14:cNvContentPartPr/>
                <p14:nvPr/>
              </p14:nvContentPartPr>
              <p14:xfrm>
                <a:off x="7562147" y="2752793"/>
                <a:ext cx="212400" cy="2692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C52B6F7-194F-4127-8A37-D5D28E53F8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53147" y="2743793"/>
                  <a:ext cx="230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7036A65-9734-485C-A40B-F49CEF5264AF}"/>
                    </a:ext>
                  </a:extLst>
                </p14:cNvPr>
                <p14:cNvContentPartPr/>
                <p14:nvPr/>
              </p14:nvContentPartPr>
              <p14:xfrm>
                <a:off x="7922507" y="2709233"/>
                <a:ext cx="187560" cy="286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7036A65-9734-485C-A40B-F49CEF5264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913867" y="2700593"/>
                  <a:ext cx="205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85CC5E7-FEDC-4E29-B469-E25CFD18143B}"/>
                    </a:ext>
                  </a:extLst>
                </p14:cNvPr>
                <p14:cNvContentPartPr/>
                <p14:nvPr/>
              </p14:nvContentPartPr>
              <p14:xfrm>
                <a:off x="8252987" y="2871593"/>
                <a:ext cx="186480" cy="176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85CC5E7-FEDC-4E29-B469-E25CFD1814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43987" y="2862953"/>
                  <a:ext cx="204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8656FFE-DA27-425D-B82C-04A45CA2B41C}"/>
                    </a:ext>
                  </a:extLst>
                </p14:cNvPr>
                <p14:cNvContentPartPr/>
                <p14:nvPr/>
              </p14:nvContentPartPr>
              <p14:xfrm>
                <a:off x="8328947" y="2810393"/>
                <a:ext cx="49320" cy="251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8656FFE-DA27-425D-B82C-04A45CA2B41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19947" y="2801393"/>
                  <a:ext cx="66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887453F-27C5-4C8C-B3DC-2EC240230A9C}"/>
                    </a:ext>
                  </a:extLst>
                </p14:cNvPr>
                <p14:cNvContentPartPr/>
                <p14:nvPr/>
              </p14:nvContentPartPr>
              <p14:xfrm>
                <a:off x="8573747" y="2762873"/>
                <a:ext cx="196560" cy="234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887453F-27C5-4C8C-B3DC-2EC240230A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64747" y="2754233"/>
                  <a:ext cx="214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CFF4CFC-4DFB-4FE3-B118-CA96A5EA0A3B}"/>
                    </a:ext>
                  </a:extLst>
                </p14:cNvPr>
                <p14:cNvContentPartPr/>
                <p14:nvPr/>
              </p14:nvContentPartPr>
              <p14:xfrm>
                <a:off x="8779307" y="3023513"/>
                <a:ext cx="93600" cy="134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CFF4CFC-4DFB-4FE3-B118-CA96A5EA0A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70307" y="3014873"/>
                  <a:ext cx="111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DC02238-B54C-42D9-AFC2-EEDB4C5DBC98}"/>
                    </a:ext>
                  </a:extLst>
                </p14:cNvPr>
                <p14:cNvContentPartPr/>
                <p14:nvPr/>
              </p14:nvContentPartPr>
              <p14:xfrm>
                <a:off x="8935187" y="2714633"/>
                <a:ext cx="250920" cy="3459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DC02238-B54C-42D9-AFC2-EEDB4C5DBC9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26187" y="2705993"/>
                  <a:ext cx="2685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67DDB9E-9EBB-459B-A8D8-B123D8AC465F}"/>
                    </a:ext>
                  </a:extLst>
                </p14:cNvPr>
                <p14:cNvContentPartPr/>
                <p14:nvPr/>
              </p14:nvContentPartPr>
              <p14:xfrm>
                <a:off x="9274667" y="2748833"/>
                <a:ext cx="236160" cy="344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67DDB9E-9EBB-459B-A8D8-B123D8AC46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65667" y="2740193"/>
                  <a:ext cx="25380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751A791E-202A-4736-B00B-028B203CF47E}"/>
              </a:ext>
            </a:extLst>
          </p:cNvPr>
          <p:cNvGrpSpPr/>
          <p:nvPr/>
        </p:nvGrpSpPr>
        <p:grpSpPr>
          <a:xfrm>
            <a:off x="8397167" y="2839343"/>
            <a:ext cx="304920" cy="190440"/>
            <a:chOff x="9782267" y="2802833"/>
            <a:chExt cx="30492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DF3D619-B39B-4538-8922-C9D9A4A62862}"/>
                    </a:ext>
                  </a:extLst>
                </p14:cNvPr>
                <p14:cNvContentPartPr/>
                <p14:nvPr/>
              </p14:nvContentPartPr>
              <p14:xfrm>
                <a:off x="9785147" y="2802833"/>
                <a:ext cx="279360" cy="46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DF3D619-B39B-4538-8922-C9D9A4A628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76507" y="2793833"/>
                  <a:ext cx="297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F9996AA-5819-41C9-82CF-25C06E104B57}"/>
                    </a:ext>
                  </a:extLst>
                </p14:cNvPr>
                <p14:cNvContentPartPr/>
                <p14:nvPr/>
              </p14:nvContentPartPr>
              <p14:xfrm>
                <a:off x="9782267" y="2963753"/>
                <a:ext cx="304920" cy="29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F9996AA-5819-41C9-82CF-25C06E104B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773627" y="2954753"/>
                  <a:ext cx="3225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642B88C7-3275-4EB1-8668-261ACC8F3671}"/>
              </a:ext>
            </a:extLst>
          </p:cNvPr>
          <p:cNvGrpSpPr/>
          <p:nvPr/>
        </p:nvGrpSpPr>
        <p:grpSpPr>
          <a:xfrm>
            <a:off x="8987927" y="2692823"/>
            <a:ext cx="1242360" cy="542880"/>
            <a:chOff x="10373027" y="2656313"/>
            <a:chExt cx="124236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07F3A0F-DEC4-45F0-8E7D-D2E812518340}"/>
                    </a:ext>
                  </a:extLst>
                </p14:cNvPr>
                <p14:cNvContentPartPr/>
                <p14:nvPr/>
              </p14:nvContentPartPr>
              <p14:xfrm>
                <a:off x="10389947" y="2691233"/>
                <a:ext cx="191520" cy="322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07F3A0F-DEC4-45F0-8E7D-D2E8125183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80947" y="2682233"/>
                  <a:ext cx="2091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275FE8E-C3FD-404A-9918-3730B9017809}"/>
                    </a:ext>
                  </a:extLst>
                </p14:cNvPr>
                <p14:cNvContentPartPr/>
                <p14:nvPr/>
              </p14:nvContentPartPr>
              <p14:xfrm>
                <a:off x="10666427" y="2928833"/>
                <a:ext cx="89640" cy="1245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275FE8E-C3FD-404A-9918-3730B90178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57427" y="2920193"/>
                  <a:ext cx="107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D2AE27E-1BF2-4734-B3F8-B636E265BCC9}"/>
                    </a:ext>
                  </a:extLst>
                </p14:cNvPr>
                <p14:cNvContentPartPr/>
                <p14:nvPr/>
              </p14:nvContentPartPr>
              <p14:xfrm>
                <a:off x="10919507" y="2727233"/>
                <a:ext cx="216360" cy="261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D2AE27E-1BF2-4734-B3F8-B636E265BCC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10507" y="2718233"/>
                  <a:ext cx="234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82E58D4-6E64-4682-961C-8A00FD27B48C}"/>
                    </a:ext>
                  </a:extLst>
                </p14:cNvPr>
                <p14:cNvContentPartPr/>
                <p14:nvPr/>
              </p14:nvContentPartPr>
              <p14:xfrm>
                <a:off x="10951547" y="2701673"/>
                <a:ext cx="249840" cy="91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82E58D4-6E64-4682-961C-8A00FD27B4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942547" y="2692673"/>
                  <a:ext cx="267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1B33F27-FC92-4B84-B211-88FDF6931FE2}"/>
                    </a:ext>
                  </a:extLst>
                </p14:cNvPr>
                <p14:cNvContentPartPr/>
                <p14:nvPr/>
              </p14:nvContentPartPr>
              <p14:xfrm>
                <a:off x="11314427" y="2656313"/>
                <a:ext cx="300960" cy="348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1B33F27-FC92-4B84-B211-88FDF6931FE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05427" y="2647673"/>
                  <a:ext cx="318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9E27143-D178-438B-A086-2B44D0BC0621}"/>
                    </a:ext>
                  </a:extLst>
                </p14:cNvPr>
                <p14:cNvContentPartPr/>
                <p14:nvPr/>
              </p14:nvContentPartPr>
              <p14:xfrm>
                <a:off x="10373027" y="3121433"/>
                <a:ext cx="1048680" cy="77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9E27143-D178-438B-A086-2B44D0BC062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64027" y="3112433"/>
                  <a:ext cx="106632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B80EA2B6-B8C2-4E69-8FE0-3ACBBB1E50A5}"/>
              </a:ext>
            </a:extLst>
          </p:cNvPr>
          <p:cNvGrpSpPr/>
          <p:nvPr/>
        </p:nvGrpSpPr>
        <p:grpSpPr>
          <a:xfrm>
            <a:off x="946247" y="2858423"/>
            <a:ext cx="1265760" cy="756720"/>
            <a:chOff x="2331347" y="2821913"/>
            <a:chExt cx="1265760" cy="75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B40944E-1268-4FC9-B427-945713C59E83}"/>
                    </a:ext>
                  </a:extLst>
                </p14:cNvPr>
                <p14:cNvContentPartPr/>
                <p14:nvPr/>
              </p14:nvContentPartPr>
              <p14:xfrm>
                <a:off x="2331347" y="2821913"/>
                <a:ext cx="288000" cy="4996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B40944E-1268-4FC9-B427-945713C59E8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22707" y="2813273"/>
                  <a:ext cx="3056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DC3DDC4-5ED5-4353-A8E6-E2C6C0C11954}"/>
                    </a:ext>
                  </a:extLst>
                </p14:cNvPr>
                <p14:cNvContentPartPr/>
                <p14:nvPr/>
              </p14:nvContentPartPr>
              <p14:xfrm>
                <a:off x="2748587" y="3127193"/>
                <a:ext cx="177120" cy="248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DC3DDC4-5ED5-4353-A8E6-E2C6C0C1195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39947" y="3118193"/>
                  <a:ext cx="1947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DB28317-7358-4DFD-B81B-8A5EA94910E3}"/>
                    </a:ext>
                  </a:extLst>
                </p14:cNvPr>
                <p14:cNvContentPartPr/>
                <p14:nvPr/>
              </p14:nvContentPartPr>
              <p14:xfrm>
                <a:off x="3032627" y="3083633"/>
                <a:ext cx="132480" cy="239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DB28317-7358-4DFD-B81B-8A5EA94910E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23987" y="3074993"/>
                  <a:ext cx="150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12E3DB7-E3EC-4B38-9075-6D31B19F030B}"/>
                    </a:ext>
                  </a:extLst>
                </p14:cNvPr>
                <p14:cNvContentPartPr/>
                <p14:nvPr/>
              </p14:nvContentPartPr>
              <p14:xfrm>
                <a:off x="3339347" y="2969873"/>
                <a:ext cx="257760" cy="29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12E3DB7-E3EC-4B38-9075-6D31B19F03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30707" y="2961233"/>
                  <a:ext cx="27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99EF1ED-98D7-4541-8496-9AE7E503D0C6}"/>
                    </a:ext>
                  </a:extLst>
                </p14:cNvPr>
                <p14:cNvContentPartPr/>
                <p14:nvPr/>
              </p14:nvContentPartPr>
              <p14:xfrm>
                <a:off x="3370667" y="3050873"/>
                <a:ext cx="190800" cy="45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99EF1ED-98D7-4541-8496-9AE7E503D0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62027" y="3041873"/>
                  <a:ext cx="208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6A42F44-D7DE-448B-987F-7B624D3B96BB}"/>
                    </a:ext>
                  </a:extLst>
                </p14:cNvPr>
                <p14:cNvContentPartPr/>
                <p14:nvPr/>
              </p14:nvContentPartPr>
              <p14:xfrm>
                <a:off x="2425667" y="3424553"/>
                <a:ext cx="754560" cy="73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6A42F44-D7DE-448B-987F-7B624D3B96B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16667" y="3415913"/>
                  <a:ext cx="772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C8E39A6-808F-448B-83A6-6D88AE0BDB76}"/>
                    </a:ext>
                  </a:extLst>
                </p14:cNvPr>
                <p14:cNvContentPartPr/>
                <p14:nvPr/>
              </p14:nvContentPartPr>
              <p14:xfrm>
                <a:off x="2468147" y="3506633"/>
                <a:ext cx="909360" cy="720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C8E39A6-808F-448B-83A6-6D88AE0BDB7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59147" y="3497993"/>
                  <a:ext cx="9270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77F2853A-A2E4-452C-B874-949C3D631453}"/>
              </a:ext>
            </a:extLst>
          </p:cNvPr>
          <p:cNvGrpSpPr/>
          <p:nvPr/>
        </p:nvGrpSpPr>
        <p:grpSpPr>
          <a:xfrm>
            <a:off x="2996087" y="3916823"/>
            <a:ext cx="1098720" cy="511920"/>
            <a:chOff x="4381187" y="3880313"/>
            <a:chExt cx="109872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997CBD1-EC01-40BD-AB48-607E13A335B3}"/>
                    </a:ext>
                  </a:extLst>
                </p14:cNvPr>
                <p14:cNvContentPartPr/>
                <p14:nvPr/>
              </p14:nvContentPartPr>
              <p14:xfrm>
                <a:off x="4381187" y="3880313"/>
                <a:ext cx="299160" cy="355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997CBD1-EC01-40BD-AB48-607E13A335B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72187" y="3871673"/>
                  <a:ext cx="3168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E5ECD9D-0582-484D-A679-2ADA804D58FF}"/>
                    </a:ext>
                  </a:extLst>
                </p14:cNvPr>
                <p14:cNvContentPartPr/>
                <p14:nvPr/>
              </p14:nvContentPartPr>
              <p14:xfrm>
                <a:off x="4870427" y="4127633"/>
                <a:ext cx="200520" cy="264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E5ECD9D-0582-484D-A679-2ADA804D58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61787" y="4118633"/>
                  <a:ext cx="218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5101668-6BC1-47E1-8EF1-0CFFD6796251}"/>
                    </a:ext>
                  </a:extLst>
                </p14:cNvPr>
                <p14:cNvContentPartPr/>
                <p14:nvPr/>
              </p14:nvContentPartPr>
              <p14:xfrm>
                <a:off x="5261387" y="4066433"/>
                <a:ext cx="218520" cy="65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5101668-6BC1-47E1-8EF1-0CFFD679625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252747" y="4057793"/>
                  <a:ext cx="2361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C16F44BE-2424-400C-8754-AC22EF1CBA32}"/>
              </a:ext>
            </a:extLst>
          </p:cNvPr>
          <p:cNvGrpSpPr/>
          <p:nvPr/>
        </p:nvGrpSpPr>
        <p:grpSpPr>
          <a:xfrm>
            <a:off x="4445807" y="3940583"/>
            <a:ext cx="595440" cy="407520"/>
            <a:chOff x="5830907" y="3904073"/>
            <a:chExt cx="59544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1B6EDAD-D53B-41C0-8114-B359737AA262}"/>
                    </a:ext>
                  </a:extLst>
                </p14:cNvPr>
                <p14:cNvContentPartPr/>
                <p14:nvPr/>
              </p14:nvContentPartPr>
              <p14:xfrm>
                <a:off x="5830907" y="3904073"/>
                <a:ext cx="275760" cy="303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1B6EDAD-D53B-41C0-8114-B359737AA2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22267" y="3895073"/>
                  <a:ext cx="293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364FDD7-0DA7-4968-A195-73AAC3209C6F}"/>
                    </a:ext>
                  </a:extLst>
                </p14:cNvPr>
                <p14:cNvContentPartPr/>
                <p14:nvPr/>
              </p14:nvContentPartPr>
              <p14:xfrm>
                <a:off x="6268667" y="4054913"/>
                <a:ext cx="157680" cy="256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364FDD7-0DA7-4968-A195-73AAC3209C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60027" y="4045913"/>
                  <a:ext cx="1753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A4EE1F8B-3D92-481E-9997-F67B7FD5F0E5}"/>
              </a:ext>
            </a:extLst>
          </p:cNvPr>
          <p:cNvGrpSpPr/>
          <p:nvPr/>
        </p:nvGrpSpPr>
        <p:grpSpPr>
          <a:xfrm>
            <a:off x="1141727" y="4125263"/>
            <a:ext cx="1381680" cy="420120"/>
            <a:chOff x="2526827" y="4088753"/>
            <a:chExt cx="138168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4159621-FE7E-47A5-A12E-47C712C56083}"/>
                    </a:ext>
                  </a:extLst>
                </p14:cNvPr>
                <p14:cNvContentPartPr/>
                <p14:nvPr/>
              </p14:nvContentPartPr>
              <p14:xfrm>
                <a:off x="2526827" y="4095593"/>
                <a:ext cx="284400" cy="360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4159621-FE7E-47A5-A12E-47C712C5608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18187" y="4086953"/>
                  <a:ext cx="302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4A67994-B0DC-47E0-8DAC-9429C9FA18BD}"/>
                    </a:ext>
                  </a:extLst>
                </p14:cNvPr>
                <p14:cNvContentPartPr/>
                <p14:nvPr/>
              </p14:nvContentPartPr>
              <p14:xfrm>
                <a:off x="3020387" y="4238513"/>
                <a:ext cx="225360" cy="244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4A67994-B0DC-47E0-8DAC-9429C9FA18B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11747" y="4229513"/>
                  <a:ext cx="243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3314FEF-DC44-4FDC-8EC1-96007D2AE1BE}"/>
                    </a:ext>
                  </a:extLst>
                </p14:cNvPr>
                <p14:cNvContentPartPr/>
                <p14:nvPr/>
              </p14:nvContentPartPr>
              <p14:xfrm>
                <a:off x="3653267" y="4088753"/>
                <a:ext cx="255240" cy="432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3314FEF-DC44-4FDC-8EC1-96007D2AE1B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44627" y="4080113"/>
                  <a:ext cx="272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AB7C62B-B80E-4669-9361-B3F3D8814047}"/>
                    </a:ext>
                  </a:extLst>
                </p14:cNvPr>
                <p14:cNvContentPartPr/>
                <p14:nvPr/>
              </p14:nvContentPartPr>
              <p14:xfrm>
                <a:off x="3619787" y="4184513"/>
                <a:ext cx="227520" cy="26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AB7C62B-B80E-4669-9361-B3F3D88140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10787" y="4175513"/>
                  <a:ext cx="245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EE719CC-7447-49D9-8C94-499AEB49D0D4}"/>
                    </a:ext>
                  </a:extLst>
                </p14:cNvPr>
                <p14:cNvContentPartPr/>
                <p14:nvPr/>
              </p14:nvContentPartPr>
              <p14:xfrm>
                <a:off x="3339347" y="4231313"/>
                <a:ext cx="142560" cy="277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EE719CC-7447-49D9-8C94-499AEB49D0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30347" y="4222313"/>
                  <a:ext cx="16020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13D7D0F6-071C-47A8-ABD5-F9C9C8046601}"/>
              </a:ext>
            </a:extLst>
          </p:cNvPr>
          <p:cNvGrpSpPr/>
          <p:nvPr/>
        </p:nvGrpSpPr>
        <p:grpSpPr>
          <a:xfrm>
            <a:off x="1213007" y="5150183"/>
            <a:ext cx="738720" cy="503640"/>
            <a:chOff x="2598107" y="5113673"/>
            <a:chExt cx="73872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6AF9C41-8332-4A3D-B8B7-467400041E88}"/>
                    </a:ext>
                  </a:extLst>
                </p14:cNvPr>
                <p14:cNvContentPartPr/>
                <p14:nvPr/>
              </p14:nvContentPartPr>
              <p14:xfrm>
                <a:off x="2598107" y="5113673"/>
                <a:ext cx="296280" cy="366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6AF9C41-8332-4A3D-B8B7-467400041E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89107" y="5105033"/>
                  <a:ext cx="3139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09D81C8-803C-47FC-BF76-D04ED88B36BE}"/>
                    </a:ext>
                  </a:extLst>
                </p14:cNvPr>
                <p14:cNvContentPartPr/>
                <p14:nvPr/>
              </p14:nvContentPartPr>
              <p14:xfrm>
                <a:off x="3116147" y="5324993"/>
                <a:ext cx="220680" cy="292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09D81C8-803C-47FC-BF76-D04ED88B36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07507" y="5316353"/>
                  <a:ext cx="23832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38832F64-EB78-428D-B446-E35ECBE7A2B6}"/>
              </a:ext>
            </a:extLst>
          </p:cNvPr>
          <p:cNvGrpSpPr/>
          <p:nvPr/>
        </p:nvGrpSpPr>
        <p:grpSpPr>
          <a:xfrm>
            <a:off x="2405327" y="5160263"/>
            <a:ext cx="234000" cy="142200"/>
            <a:chOff x="3790427" y="5123753"/>
            <a:chExt cx="23400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F5B8335-F8F8-41FC-A5A1-C9E960842F3D}"/>
                    </a:ext>
                  </a:extLst>
                </p14:cNvPr>
                <p14:cNvContentPartPr/>
                <p14:nvPr/>
              </p14:nvContentPartPr>
              <p14:xfrm>
                <a:off x="3795107" y="5123753"/>
                <a:ext cx="229320" cy="54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F5B8335-F8F8-41FC-A5A1-C9E960842F3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86107" y="5114753"/>
                  <a:ext cx="246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9A0A302-7F05-4D74-AF4F-5EF7559A7BB2}"/>
                    </a:ext>
                  </a:extLst>
                </p14:cNvPr>
                <p14:cNvContentPartPr/>
                <p14:nvPr/>
              </p14:nvContentPartPr>
              <p14:xfrm>
                <a:off x="3790427" y="5258033"/>
                <a:ext cx="196920" cy="79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9A0A302-7F05-4D74-AF4F-5EF7559A7BB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81787" y="5249033"/>
                  <a:ext cx="21456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74BBA4E9-7903-4196-944F-7A1E5BF05870}"/>
              </a:ext>
            </a:extLst>
          </p:cNvPr>
          <p:cNvGrpSpPr/>
          <p:nvPr/>
        </p:nvGrpSpPr>
        <p:grpSpPr>
          <a:xfrm>
            <a:off x="3235127" y="5042903"/>
            <a:ext cx="1443600" cy="432000"/>
            <a:chOff x="4620227" y="5006393"/>
            <a:chExt cx="144360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73FA69B-9AE1-40C0-8673-66E7944F4B46}"/>
                    </a:ext>
                  </a:extLst>
                </p14:cNvPr>
                <p14:cNvContentPartPr/>
                <p14:nvPr/>
              </p14:nvContentPartPr>
              <p14:xfrm>
                <a:off x="4620227" y="5014673"/>
                <a:ext cx="285480" cy="339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73FA69B-9AE1-40C0-8673-66E7944F4B4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11227" y="5006033"/>
                  <a:ext cx="3031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53AA0D2-C34A-4B23-881D-92611CE17E21}"/>
                    </a:ext>
                  </a:extLst>
                </p14:cNvPr>
                <p14:cNvContentPartPr/>
                <p14:nvPr/>
              </p14:nvContentPartPr>
              <p14:xfrm>
                <a:off x="5047187" y="5234273"/>
                <a:ext cx="229320" cy="2041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53AA0D2-C34A-4B23-881D-92611CE17E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38187" y="5225273"/>
                  <a:ext cx="246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CBE4F4F-A8D4-4C28-A587-16572AE5B8E0}"/>
                    </a:ext>
                  </a:extLst>
                </p14:cNvPr>
                <p14:cNvContentPartPr/>
                <p14:nvPr/>
              </p14:nvContentPartPr>
              <p14:xfrm>
                <a:off x="5451107" y="5217353"/>
                <a:ext cx="186840" cy="179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CBE4F4F-A8D4-4C28-A587-16572AE5B8E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42467" y="5208713"/>
                  <a:ext cx="204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5642E32-7E8B-465A-9D3C-9215FDCE9437}"/>
                    </a:ext>
                  </a:extLst>
                </p14:cNvPr>
                <p14:cNvContentPartPr/>
                <p14:nvPr/>
              </p14:nvContentPartPr>
              <p14:xfrm>
                <a:off x="5840267" y="5157593"/>
                <a:ext cx="223560" cy="16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5642E32-7E8B-465A-9D3C-9215FDCE943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31267" y="5148593"/>
                  <a:ext cx="241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1788678-3F04-41DF-8618-A23B291739AA}"/>
                    </a:ext>
                  </a:extLst>
                </p14:cNvPr>
                <p14:cNvContentPartPr/>
                <p14:nvPr/>
              </p14:nvContentPartPr>
              <p14:xfrm>
                <a:off x="5923787" y="5006393"/>
                <a:ext cx="78480" cy="308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1788678-3F04-41DF-8618-A23B291739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14787" y="4997393"/>
                  <a:ext cx="9612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C5E615D9-E5FE-4C9C-BA03-66EA41F8F48D}"/>
              </a:ext>
            </a:extLst>
          </p:cNvPr>
          <p:cNvGrpSpPr/>
          <p:nvPr/>
        </p:nvGrpSpPr>
        <p:grpSpPr>
          <a:xfrm>
            <a:off x="4985087" y="4923023"/>
            <a:ext cx="576720" cy="555840"/>
            <a:chOff x="6370187" y="4886513"/>
            <a:chExt cx="57672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A2BF365-246A-47F6-A592-9F6BA5C64E9B}"/>
                    </a:ext>
                  </a:extLst>
                </p14:cNvPr>
                <p14:cNvContentPartPr/>
                <p14:nvPr/>
              </p14:nvContentPartPr>
              <p14:xfrm>
                <a:off x="6370187" y="4886513"/>
                <a:ext cx="353520" cy="387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A2BF365-246A-47F6-A592-9F6BA5C64E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61187" y="4877873"/>
                  <a:ext cx="3711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5312493-5D52-4B4D-AE18-1F9A09CEB13F}"/>
                    </a:ext>
                  </a:extLst>
                </p14:cNvPr>
                <p14:cNvContentPartPr/>
                <p14:nvPr/>
              </p14:nvContentPartPr>
              <p14:xfrm>
                <a:off x="6759707" y="5116193"/>
                <a:ext cx="187200" cy="326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5312493-5D52-4B4D-AE18-1F9A09CEB13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50707" y="5107553"/>
                  <a:ext cx="204840" cy="34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60828C56-C927-4621-BE5A-087F5D689076}"/>
              </a:ext>
            </a:extLst>
          </p:cNvPr>
          <p:cNvGrpSpPr/>
          <p:nvPr/>
        </p:nvGrpSpPr>
        <p:grpSpPr>
          <a:xfrm>
            <a:off x="5972567" y="5034263"/>
            <a:ext cx="284760" cy="126000"/>
            <a:chOff x="7357667" y="4997753"/>
            <a:chExt cx="284760" cy="1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0912D9D-B7AA-4DC2-A21A-E553C4A1B78C}"/>
                    </a:ext>
                  </a:extLst>
                </p14:cNvPr>
                <p14:cNvContentPartPr/>
                <p14:nvPr/>
              </p14:nvContentPartPr>
              <p14:xfrm>
                <a:off x="7367387" y="4997753"/>
                <a:ext cx="242280" cy="406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0912D9D-B7AA-4DC2-A21A-E553C4A1B78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58747" y="4989113"/>
                  <a:ext cx="259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11DDEED-1A12-404E-BABE-DC5D27113AB8}"/>
                    </a:ext>
                  </a:extLst>
                </p14:cNvPr>
                <p14:cNvContentPartPr/>
                <p14:nvPr/>
              </p14:nvContentPartPr>
              <p14:xfrm>
                <a:off x="7357667" y="5098913"/>
                <a:ext cx="284760" cy="248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11DDEED-1A12-404E-BABE-DC5D27113AB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49027" y="5090273"/>
                  <a:ext cx="3024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B2E6A4FA-3A8A-470A-8BBA-AAE8926BFC5D}"/>
              </a:ext>
            </a:extLst>
          </p:cNvPr>
          <p:cNvGrpSpPr/>
          <p:nvPr/>
        </p:nvGrpSpPr>
        <p:grpSpPr>
          <a:xfrm>
            <a:off x="6713807" y="4952903"/>
            <a:ext cx="483480" cy="490320"/>
            <a:chOff x="8098907" y="4916393"/>
            <a:chExt cx="48348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85752AD-8426-4C1E-9BA3-71B91F5443B8}"/>
                    </a:ext>
                  </a:extLst>
                </p14:cNvPr>
                <p14:cNvContentPartPr/>
                <p14:nvPr/>
              </p14:nvContentPartPr>
              <p14:xfrm>
                <a:off x="8098907" y="4916393"/>
                <a:ext cx="244440" cy="410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85752AD-8426-4C1E-9BA3-71B91F5443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089907" y="4907393"/>
                  <a:ext cx="2620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9F327B8-1E5E-411C-9DC8-0B4DB5270DED}"/>
                    </a:ext>
                  </a:extLst>
                </p14:cNvPr>
                <p14:cNvContentPartPr/>
                <p14:nvPr/>
              </p14:nvContentPartPr>
              <p14:xfrm>
                <a:off x="8535947" y="5232113"/>
                <a:ext cx="46440" cy="174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9F327B8-1E5E-411C-9DC8-0B4DB5270DE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526947" y="5223113"/>
                  <a:ext cx="640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7D22DFA5-642F-4191-B7AE-4357F87B202A}"/>
              </a:ext>
            </a:extLst>
          </p:cNvPr>
          <p:cNvGrpSpPr/>
          <p:nvPr/>
        </p:nvGrpSpPr>
        <p:grpSpPr>
          <a:xfrm>
            <a:off x="7330127" y="4807823"/>
            <a:ext cx="3212280" cy="532440"/>
            <a:chOff x="8715227" y="4771313"/>
            <a:chExt cx="321228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9187E0F-90A9-4D83-9788-79D0EA5F422B}"/>
                    </a:ext>
                  </a:extLst>
                </p14:cNvPr>
                <p14:cNvContentPartPr/>
                <p14:nvPr/>
              </p14:nvContentPartPr>
              <p14:xfrm>
                <a:off x="8715227" y="4924313"/>
                <a:ext cx="262800" cy="3211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9187E0F-90A9-4D83-9788-79D0EA5F42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06227" y="4915313"/>
                  <a:ext cx="2804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800B621-5A31-4876-A2C7-9038787B6F6E}"/>
                    </a:ext>
                  </a:extLst>
                </p14:cNvPr>
                <p14:cNvContentPartPr/>
                <p14:nvPr/>
              </p14:nvContentPartPr>
              <p14:xfrm>
                <a:off x="8844107" y="4880753"/>
                <a:ext cx="260280" cy="471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800B621-5A31-4876-A2C7-9038787B6F6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35107" y="4871753"/>
                  <a:ext cx="277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DCFC662-7B66-4368-837F-8D0C16622561}"/>
                    </a:ext>
                  </a:extLst>
                </p14:cNvPr>
                <p14:cNvContentPartPr/>
                <p14:nvPr/>
              </p14:nvContentPartPr>
              <p14:xfrm>
                <a:off x="9213107" y="4908113"/>
                <a:ext cx="271800" cy="3650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DCFC662-7B66-4368-837F-8D0C166225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04467" y="4899473"/>
                  <a:ext cx="2894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3EF79FA-877F-45C1-9FD4-1D68E895AF05}"/>
                    </a:ext>
                  </a:extLst>
                </p14:cNvPr>
                <p14:cNvContentPartPr/>
                <p14:nvPr/>
              </p14:nvContentPartPr>
              <p14:xfrm>
                <a:off x="9555107" y="5048153"/>
                <a:ext cx="208800" cy="316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3EF79FA-877F-45C1-9FD4-1D68E895AF0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46467" y="5039153"/>
                  <a:ext cx="226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4083E1A-C9DB-4C3F-8BE1-7A3E997E218B}"/>
                    </a:ext>
                  </a:extLst>
                </p14:cNvPr>
                <p14:cNvContentPartPr/>
                <p14:nvPr/>
              </p14:nvContentPartPr>
              <p14:xfrm>
                <a:off x="9705587" y="4912793"/>
                <a:ext cx="57600" cy="2466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4083E1A-C9DB-4C3F-8BE1-7A3E997E218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696947" y="4904153"/>
                  <a:ext cx="75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84E4584-855A-4101-8942-DCA9AF89B9DC}"/>
                    </a:ext>
                  </a:extLst>
                </p14:cNvPr>
                <p14:cNvContentPartPr/>
                <p14:nvPr/>
              </p14:nvContentPartPr>
              <p14:xfrm>
                <a:off x="9867587" y="4853393"/>
                <a:ext cx="257760" cy="365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84E4584-855A-4101-8942-DCA9AF89B9D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858587" y="4844753"/>
                  <a:ext cx="2754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0CFE6C7-0282-4EBA-B024-866C1AD452E6}"/>
                    </a:ext>
                  </a:extLst>
                </p14:cNvPr>
                <p14:cNvContentPartPr/>
                <p14:nvPr/>
              </p14:nvContentPartPr>
              <p14:xfrm>
                <a:off x="10224707" y="4871033"/>
                <a:ext cx="204120" cy="338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0CFE6C7-0282-4EBA-B024-866C1AD452E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16067" y="4862033"/>
                  <a:ext cx="2217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C7686CE-D1BF-4F95-B478-18B0582904F8}"/>
                    </a:ext>
                  </a:extLst>
                </p14:cNvPr>
                <p14:cNvContentPartPr/>
                <p14:nvPr/>
              </p14:nvContentPartPr>
              <p14:xfrm>
                <a:off x="10661387" y="4954553"/>
                <a:ext cx="153720" cy="33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C7686CE-D1BF-4F95-B478-18B0582904F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52747" y="4945913"/>
                  <a:ext cx="171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F377E04-6015-45B4-BF80-B404BAAB61B4}"/>
                    </a:ext>
                  </a:extLst>
                </p14:cNvPr>
                <p14:cNvContentPartPr/>
                <p14:nvPr/>
              </p14:nvContentPartPr>
              <p14:xfrm>
                <a:off x="10604507" y="5049593"/>
                <a:ext cx="135000" cy="248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F377E04-6015-45B4-BF80-B404BAAB61B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95507" y="5040593"/>
                  <a:ext cx="152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8A2E0FB-37CE-42B8-9A70-8639E31FDBBF}"/>
                    </a:ext>
                  </a:extLst>
                </p14:cNvPr>
                <p14:cNvContentPartPr/>
                <p14:nvPr/>
              </p14:nvContentPartPr>
              <p14:xfrm>
                <a:off x="10956587" y="4808753"/>
                <a:ext cx="185040" cy="3956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8A2E0FB-37CE-42B8-9A70-8639E31FDBB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47947" y="4800113"/>
                  <a:ext cx="20268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A083545-605E-4557-93C6-E349C30A0F15}"/>
                    </a:ext>
                  </a:extLst>
                </p14:cNvPr>
                <p14:cNvContentPartPr/>
                <p14:nvPr/>
              </p14:nvContentPartPr>
              <p14:xfrm>
                <a:off x="11127227" y="5179193"/>
                <a:ext cx="107640" cy="1245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A083545-605E-4557-93C6-E349C30A0F1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18227" y="5170193"/>
                  <a:ext cx="125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8CD5FC1-0649-495A-B89A-EB2CB555E9CC}"/>
                    </a:ext>
                  </a:extLst>
                </p14:cNvPr>
                <p14:cNvContentPartPr/>
                <p14:nvPr/>
              </p14:nvContentPartPr>
              <p14:xfrm>
                <a:off x="11297867" y="4845833"/>
                <a:ext cx="147960" cy="290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8CD5FC1-0649-495A-B89A-EB2CB555E9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89227" y="4836833"/>
                  <a:ext cx="1656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C93284D-7AB3-457E-8991-D3D40EEC9F2E}"/>
                    </a:ext>
                  </a:extLst>
                </p14:cNvPr>
                <p14:cNvContentPartPr/>
                <p14:nvPr/>
              </p14:nvContentPartPr>
              <p14:xfrm>
                <a:off x="11349707" y="4771313"/>
                <a:ext cx="233280" cy="511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C93284D-7AB3-457E-8991-D3D40EEC9F2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40707" y="4762313"/>
                  <a:ext cx="250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315A5CF-C082-4763-8E16-4523F5D69C66}"/>
                    </a:ext>
                  </a:extLst>
                </p14:cNvPr>
                <p14:cNvContentPartPr/>
                <p14:nvPr/>
              </p14:nvContentPartPr>
              <p14:xfrm>
                <a:off x="11633747" y="4813793"/>
                <a:ext cx="293760" cy="372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315A5CF-C082-4763-8E16-4523F5D69C6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624747" y="4805153"/>
                  <a:ext cx="311400" cy="38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4644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4FA16-EE61-4C92-8B4E-AF0E4D67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47" y="441781"/>
            <a:ext cx="10515600" cy="1325563"/>
          </a:xfrm>
        </p:spPr>
        <p:txBody>
          <a:bodyPr/>
          <a:lstStyle/>
          <a:p>
            <a:r>
              <a:rPr lang="de-DE" dirty="0"/>
              <a:t>(g) Berechnung von U</a:t>
            </a:r>
            <a:r>
              <a:rPr lang="de-DE" baseline="-25000" dirty="0"/>
              <a:t>G</a:t>
            </a:r>
            <a:r>
              <a:rPr lang="de-DE" dirty="0"/>
              <a:t> für ß = 2 A/V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07012F3-DAC2-411F-AAD1-F9AD8EAB2789}"/>
              </a:ext>
            </a:extLst>
          </p:cNvPr>
          <p:cNvGrpSpPr/>
          <p:nvPr/>
        </p:nvGrpSpPr>
        <p:grpSpPr>
          <a:xfrm>
            <a:off x="816467" y="1497833"/>
            <a:ext cx="2836800" cy="741600"/>
            <a:chOff x="816467" y="1497833"/>
            <a:chExt cx="283680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641299B-1034-4BA9-A270-E4E11C17F5FF}"/>
                    </a:ext>
                  </a:extLst>
                </p14:cNvPr>
                <p14:cNvContentPartPr/>
                <p14:nvPr/>
              </p14:nvContentPartPr>
              <p14:xfrm>
                <a:off x="816467" y="1729313"/>
                <a:ext cx="138960" cy="4719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641299B-1034-4BA9-A270-E4E11C17F5F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7827" y="1720673"/>
                  <a:ext cx="15660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2D11046-E9F7-4073-B145-B6B5A6C0C14B}"/>
                    </a:ext>
                  </a:extLst>
                </p14:cNvPr>
                <p14:cNvContentPartPr/>
                <p14:nvPr/>
              </p14:nvContentPartPr>
              <p14:xfrm>
                <a:off x="937787" y="1731473"/>
                <a:ext cx="68400" cy="4705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2D11046-E9F7-4073-B145-B6B5A6C0C1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8787" y="1722473"/>
                  <a:ext cx="860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62C917A-8B47-42ED-9F52-C6E909863CF9}"/>
                    </a:ext>
                  </a:extLst>
                </p14:cNvPr>
                <p14:cNvContentPartPr/>
                <p14:nvPr/>
              </p14:nvContentPartPr>
              <p14:xfrm>
                <a:off x="912227" y="2015513"/>
                <a:ext cx="321840" cy="171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62C917A-8B47-42ED-9F52-C6E909863C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3227" y="2006873"/>
                  <a:ext cx="339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2D43F3C-E1E0-4D6E-97D6-A7E7CC890767}"/>
                    </a:ext>
                  </a:extLst>
                </p14:cNvPr>
                <p14:cNvContentPartPr/>
                <p14:nvPr/>
              </p14:nvContentPartPr>
              <p14:xfrm>
                <a:off x="1219667" y="2050433"/>
                <a:ext cx="108720" cy="154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2D43F3C-E1E0-4D6E-97D6-A7E7CC89076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11027" y="2041793"/>
                  <a:ext cx="126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F012938-EADE-4778-8EE3-1530E6A848D1}"/>
                    </a:ext>
                  </a:extLst>
                </p14:cNvPr>
                <p14:cNvContentPartPr/>
                <p14:nvPr/>
              </p14:nvContentPartPr>
              <p14:xfrm>
                <a:off x="1458347" y="2033873"/>
                <a:ext cx="542160" cy="201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F012938-EADE-4778-8EE3-1530E6A848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49347" y="2025233"/>
                  <a:ext cx="559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479C105-C81B-42B5-8018-BE8DAF4C2531}"/>
                    </a:ext>
                  </a:extLst>
                </p14:cNvPr>
                <p14:cNvContentPartPr/>
                <p14:nvPr/>
              </p14:nvContentPartPr>
              <p14:xfrm>
                <a:off x="2047667" y="1672793"/>
                <a:ext cx="963720" cy="566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479C105-C81B-42B5-8018-BE8DAF4C25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38667" y="1663793"/>
                  <a:ext cx="98136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6B0C316-4D08-49DC-8267-81EA202D58D7}"/>
                    </a:ext>
                  </a:extLst>
                </p14:cNvPr>
                <p14:cNvContentPartPr/>
                <p14:nvPr/>
              </p14:nvContentPartPr>
              <p14:xfrm>
                <a:off x="3273107" y="1630313"/>
                <a:ext cx="102240" cy="148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6B0C316-4D08-49DC-8267-81EA202D58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64467" y="1621313"/>
                  <a:ext cx="119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40A128F-ACF8-4B59-B9F5-28CC1A643C8A}"/>
                    </a:ext>
                  </a:extLst>
                </p14:cNvPr>
                <p14:cNvContentPartPr/>
                <p14:nvPr/>
              </p14:nvContentPartPr>
              <p14:xfrm>
                <a:off x="3252947" y="1497833"/>
                <a:ext cx="230760" cy="295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40A128F-ACF8-4B59-B9F5-28CC1A643C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43947" y="1489193"/>
                  <a:ext cx="2484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5498101-E7E1-48C4-89B7-11ABE3973A42}"/>
                    </a:ext>
                  </a:extLst>
                </p14:cNvPr>
                <p14:cNvContentPartPr/>
                <p14:nvPr/>
              </p14:nvContentPartPr>
              <p14:xfrm>
                <a:off x="3258707" y="1706273"/>
                <a:ext cx="164880" cy="45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5498101-E7E1-48C4-89B7-11ABE3973A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49707" y="1697273"/>
                  <a:ext cx="182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DEC9E34-C5A6-42C7-A0C9-49E2BC77C55F}"/>
                    </a:ext>
                  </a:extLst>
                </p14:cNvPr>
                <p14:cNvContentPartPr/>
                <p14:nvPr/>
              </p14:nvContentPartPr>
              <p14:xfrm>
                <a:off x="3475067" y="1551473"/>
                <a:ext cx="178200" cy="569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DEC9E34-C5A6-42C7-A0C9-49E2BC77C5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66427" y="1542833"/>
                  <a:ext cx="195840" cy="58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D2EE142-3BAC-4041-A273-999D2B63D7D0}"/>
                  </a:ext>
                </a:extLst>
              </p14:cNvPr>
              <p14:cNvContentPartPr/>
              <p14:nvPr/>
            </p14:nvContentPartPr>
            <p14:xfrm>
              <a:off x="3949547" y="1852433"/>
              <a:ext cx="21960" cy="2318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D2EE142-3BAC-4041-A273-999D2B63D7D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40547" y="1843793"/>
                <a:ext cx="39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DEBB074-6F11-419B-A6B3-B328276E5FE6}"/>
                  </a:ext>
                </a:extLst>
              </p14:cNvPr>
              <p14:cNvContentPartPr/>
              <p14:nvPr/>
            </p14:nvContentPartPr>
            <p14:xfrm>
              <a:off x="4806347" y="1741553"/>
              <a:ext cx="294480" cy="4147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DEBB074-6F11-419B-A6B3-B328276E5FE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797707" y="1732553"/>
                <a:ext cx="3121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C5B6DFF-2FBF-4504-9C01-0625ABD77CB0}"/>
                  </a:ext>
                </a:extLst>
              </p14:cNvPr>
              <p14:cNvContentPartPr/>
              <p14:nvPr/>
            </p14:nvContentPartPr>
            <p14:xfrm>
              <a:off x="5216747" y="2025233"/>
              <a:ext cx="175680" cy="258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C5B6DFF-2FBF-4504-9C01-0625ABD77CB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07747" y="2016593"/>
                <a:ext cx="1933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760D0B5-7D2C-4022-B4AB-FD699F9CBC46}"/>
                  </a:ext>
                </a:extLst>
              </p14:cNvPr>
              <p14:cNvContentPartPr/>
              <p14:nvPr/>
            </p14:nvContentPartPr>
            <p14:xfrm>
              <a:off x="5475947" y="2032433"/>
              <a:ext cx="161640" cy="2811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760D0B5-7D2C-4022-B4AB-FD699F9CBC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67307" y="2023793"/>
                <a:ext cx="17928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989933A-7CFA-4D1E-8116-692169AE2384}"/>
                  </a:ext>
                </a:extLst>
              </p14:cNvPr>
              <p14:cNvContentPartPr/>
              <p14:nvPr/>
            </p14:nvContentPartPr>
            <p14:xfrm>
              <a:off x="5864387" y="1949273"/>
              <a:ext cx="181440" cy="309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989933A-7CFA-4D1E-8116-692169AE238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55747" y="1940633"/>
                <a:ext cx="19908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E7DCC28-23F4-4D60-B846-73553CD5717A}"/>
                  </a:ext>
                </a:extLst>
              </p14:cNvPr>
              <p14:cNvContentPartPr/>
              <p14:nvPr/>
            </p14:nvContentPartPr>
            <p14:xfrm>
              <a:off x="6398627" y="1643993"/>
              <a:ext cx="257760" cy="430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E7DCC28-23F4-4D60-B846-73553CD571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89627" y="1634993"/>
                <a:ext cx="27540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5150050-8ECF-4732-A453-63F1077B17D6}"/>
                  </a:ext>
                </a:extLst>
              </p14:cNvPr>
              <p14:cNvContentPartPr/>
              <p14:nvPr/>
            </p14:nvContentPartPr>
            <p14:xfrm>
              <a:off x="6658547" y="2003273"/>
              <a:ext cx="34560" cy="1515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5150050-8ECF-4732-A453-63F1077B17D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49547" y="1994273"/>
                <a:ext cx="52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D42F7D82-CA85-42BB-8BB2-CDD94729EECF}"/>
                  </a:ext>
                </a:extLst>
              </p14:cNvPr>
              <p14:cNvContentPartPr/>
              <p14:nvPr/>
            </p14:nvContentPartPr>
            <p14:xfrm>
              <a:off x="6592307" y="1949633"/>
              <a:ext cx="201600" cy="554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D42F7D82-CA85-42BB-8BB2-CDD94729EEC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83667" y="1940633"/>
                <a:ext cx="21924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4E94BF1-6202-4F9D-8BEB-D85BA722E5E0}"/>
              </a:ext>
            </a:extLst>
          </p:cNvPr>
          <p:cNvGrpSpPr/>
          <p:nvPr/>
        </p:nvGrpSpPr>
        <p:grpSpPr>
          <a:xfrm>
            <a:off x="7282427" y="1814993"/>
            <a:ext cx="259200" cy="163800"/>
            <a:chOff x="7282427" y="1814993"/>
            <a:chExt cx="25920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278C5B6-9D2D-45D7-917A-DB18450D4CA5}"/>
                    </a:ext>
                  </a:extLst>
                </p14:cNvPr>
                <p14:cNvContentPartPr/>
                <p14:nvPr/>
              </p14:nvContentPartPr>
              <p14:xfrm>
                <a:off x="7282427" y="1814993"/>
                <a:ext cx="236160" cy="45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278C5B6-9D2D-45D7-917A-DB18450D4CA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73427" y="1805993"/>
                  <a:ext cx="253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3FB4E5-7D51-4FD1-843E-C7894D473F33}"/>
                    </a:ext>
                  </a:extLst>
                </p14:cNvPr>
                <p14:cNvContentPartPr/>
                <p14:nvPr/>
              </p14:nvContentPartPr>
              <p14:xfrm>
                <a:off x="7296467" y="1937393"/>
                <a:ext cx="245160" cy="41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3FB4E5-7D51-4FD1-843E-C7894D473F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87467" y="1928753"/>
                  <a:ext cx="2628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39D2DEAF-8341-46C6-9D01-A5228BCFBACD}"/>
              </a:ext>
            </a:extLst>
          </p:cNvPr>
          <p:cNvGrpSpPr/>
          <p:nvPr/>
        </p:nvGrpSpPr>
        <p:grpSpPr>
          <a:xfrm>
            <a:off x="7825667" y="1663433"/>
            <a:ext cx="1503720" cy="627120"/>
            <a:chOff x="7825667" y="1663433"/>
            <a:chExt cx="150372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FEAC458-EC8D-4FE6-9421-782A201D8736}"/>
                    </a:ext>
                  </a:extLst>
                </p14:cNvPr>
                <p14:cNvContentPartPr/>
                <p14:nvPr/>
              </p14:nvContentPartPr>
              <p14:xfrm>
                <a:off x="7825667" y="1683233"/>
                <a:ext cx="273600" cy="401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FEAC458-EC8D-4FE6-9421-782A201D873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17027" y="1674593"/>
                  <a:ext cx="2912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A78B35F-CB0C-4E1A-BCF9-F505083F2E33}"/>
                    </a:ext>
                  </a:extLst>
                </p14:cNvPr>
                <p14:cNvContentPartPr/>
                <p14:nvPr/>
              </p14:nvContentPartPr>
              <p14:xfrm>
                <a:off x="8215547" y="1952873"/>
                <a:ext cx="119160" cy="247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A78B35F-CB0C-4E1A-BCF9-F505083F2E3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06547" y="1943873"/>
                  <a:ext cx="136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50C6E5E-4381-4560-958A-BF09938F55BD}"/>
                    </a:ext>
                  </a:extLst>
                </p14:cNvPr>
                <p14:cNvContentPartPr/>
                <p14:nvPr/>
              </p14:nvContentPartPr>
              <p14:xfrm>
                <a:off x="8476907" y="1959353"/>
                <a:ext cx="123480" cy="2217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50C6E5E-4381-4560-958A-BF09938F55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67907" y="1950353"/>
                  <a:ext cx="141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938504D-6F26-4E2D-9996-B0564C1DAF7E}"/>
                    </a:ext>
                  </a:extLst>
                </p14:cNvPr>
                <p14:cNvContentPartPr/>
                <p14:nvPr/>
              </p14:nvContentPartPr>
              <p14:xfrm>
                <a:off x="8654387" y="2162753"/>
                <a:ext cx="46440" cy="127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938504D-6F26-4E2D-9996-B0564C1DAF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645747" y="2153753"/>
                  <a:ext cx="64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080FD1B-1ABA-46E4-A8E2-131AF806EB05}"/>
                    </a:ext>
                  </a:extLst>
                </p14:cNvPr>
                <p14:cNvContentPartPr/>
                <p14:nvPr/>
              </p14:nvContentPartPr>
              <p14:xfrm>
                <a:off x="8777867" y="1998233"/>
                <a:ext cx="347400" cy="227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080FD1B-1ABA-46E4-A8E2-131AF806EB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69227" y="1989233"/>
                  <a:ext cx="3650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D57D0C3-8858-43AF-9FF1-9E4B3EF9A1F2}"/>
                    </a:ext>
                  </a:extLst>
                </p14:cNvPr>
                <p14:cNvContentPartPr/>
                <p14:nvPr/>
              </p14:nvContentPartPr>
              <p14:xfrm>
                <a:off x="9202667" y="1663433"/>
                <a:ext cx="126720" cy="601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D57D0C3-8858-43AF-9FF1-9E4B3EF9A1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94027" y="1654793"/>
                  <a:ext cx="144360" cy="61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0F6A3D0-0444-40A7-A39E-696FE76AE818}"/>
                  </a:ext>
                </a:extLst>
              </p14:cNvPr>
              <p14:cNvContentPartPr/>
              <p14:nvPr/>
            </p14:nvContentPartPr>
            <p14:xfrm>
              <a:off x="9773987" y="1618433"/>
              <a:ext cx="235800" cy="3992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0F6A3D0-0444-40A7-A39E-696FE76AE81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65347" y="1609433"/>
                <a:ext cx="253440" cy="41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610A2EA-8A04-47B2-B020-BEA95B489458}"/>
              </a:ext>
            </a:extLst>
          </p:cNvPr>
          <p:cNvGrpSpPr/>
          <p:nvPr/>
        </p:nvGrpSpPr>
        <p:grpSpPr>
          <a:xfrm>
            <a:off x="10360067" y="1632833"/>
            <a:ext cx="711000" cy="565200"/>
            <a:chOff x="10360067" y="1632833"/>
            <a:chExt cx="71100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43505E6-87E5-4B2B-A8F5-66030589D777}"/>
                    </a:ext>
                  </a:extLst>
                </p14:cNvPr>
                <p14:cNvContentPartPr/>
                <p14:nvPr/>
              </p14:nvContentPartPr>
              <p14:xfrm>
                <a:off x="10360067" y="1632833"/>
                <a:ext cx="234000" cy="401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43505E6-87E5-4B2B-A8F5-66030589D77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351427" y="1624193"/>
                  <a:ext cx="2516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4BD2886-C42A-4266-985F-65C490594898}"/>
                    </a:ext>
                  </a:extLst>
                </p14:cNvPr>
                <p14:cNvContentPartPr/>
                <p14:nvPr/>
              </p14:nvContentPartPr>
              <p14:xfrm>
                <a:off x="10699187" y="1870793"/>
                <a:ext cx="36000" cy="185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4BD2886-C42A-4266-985F-65C4905948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90187" y="1861793"/>
                  <a:ext cx="53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CFFEC59-D883-416E-98BB-196223E28813}"/>
                    </a:ext>
                  </a:extLst>
                </p14:cNvPr>
                <p14:cNvContentPartPr/>
                <p14:nvPr/>
              </p14:nvContentPartPr>
              <p14:xfrm>
                <a:off x="10663907" y="1841633"/>
                <a:ext cx="135720" cy="289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CFFEC59-D883-416E-98BB-196223E2881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55267" y="1832633"/>
                  <a:ext cx="153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F6FE3F7-93C9-4073-9CE5-0CDC015CE12C}"/>
                    </a:ext>
                  </a:extLst>
                </p14:cNvPr>
                <p14:cNvContentPartPr/>
                <p14:nvPr/>
              </p14:nvContentPartPr>
              <p14:xfrm>
                <a:off x="10879547" y="1879073"/>
                <a:ext cx="191520" cy="318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F6FE3F7-93C9-4073-9CE5-0CDC015CE12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70907" y="1870073"/>
                  <a:ext cx="20916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68CF9EF2-4465-45C4-9023-1E5C6E6380E5}"/>
              </a:ext>
            </a:extLst>
          </p:cNvPr>
          <p:cNvGrpSpPr/>
          <p:nvPr/>
        </p:nvGrpSpPr>
        <p:grpSpPr>
          <a:xfrm>
            <a:off x="918347" y="2969153"/>
            <a:ext cx="932400" cy="524160"/>
            <a:chOff x="918347" y="2969153"/>
            <a:chExt cx="93240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FCA8EE0-7410-410F-BE4F-EF0F3678E00F}"/>
                    </a:ext>
                  </a:extLst>
                </p14:cNvPr>
                <p14:cNvContentPartPr/>
                <p14:nvPr/>
              </p14:nvContentPartPr>
              <p14:xfrm>
                <a:off x="1066307" y="3026033"/>
                <a:ext cx="31680" cy="258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FCA8EE0-7410-410F-BE4F-EF0F3678E0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57307" y="3017033"/>
                  <a:ext cx="493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4C10435-3DE1-412F-94E4-E97624BE45D6}"/>
                    </a:ext>
                  </a:extLst>
                </p14:cNvPr>
                <p14:cNvContentPartPr/>
                <p14:nvPr/>
              </p14:nvContentPartPr>
              <p14:xfrm>
                <a:off x="918347" y="3301073"/>
                <a:ext cx="275760" cy="42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4C10435-3DE1-412F-94E4-E97624BE45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9707" y="3292433"/>
                  <a:ext cx="293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BD14925-7573-4CD0-B7E1-5AF5239109AB}"/>
                    </a:ext>
                  </a:extLst>
                </p14:cNvPr>
                <p14:cNvContentPartPr/>
                <p14:nvPr/>
              </p14:nvContentPartPr>
              <p14:xfrm>
                <a:off x="994307" y="2969153"/>
                <a:ext cx="215640" cy="39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BD14925-7573-4CD0-B7E1-5AF5239109A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5307" y="2960513"/>
                  <a:ext cx="23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4A00704-B20A-402F-AB17-51DA031F1766}"/>
                    </a:ext>
                  </a:extLst>
                </p14:cNvPr>
                <p14:cNvContentPartPr/>
                <p14:nvPr/>
              </p14:nvContentPartPr>
              <p14:xfrm>
                <a:off x="1342067" y="3246713"/>
                <a:ext cx="29520" cy="125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4A00704-B20A-402F-AB17-51DA031F176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33427" y="3238073"/>
                  <a:ext cx="47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B86D2F5-BEB5-49FA-B3FC-BAA208BE7CBB}"/>
                    </a:ext>
                  </a:extLst>
                </p14:cNvPr>
                <p14:cNvContentPartPr/>
                <p14:nvPr/>
              </p14:nvContentPartPr>
              <p14:xfrm>
                <a:off x="1277987" y="3231953"/>
                <a:ext cx="179640" cy="261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B86D2F5-BEB5-49FA-B3FC-BAA208BE7C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69347" y="3222953"/>
                  <a:ext cx="197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4885FB7-F975-4ED7-AD7A-DDEF9405C210}"/>
                    </a:ext>
                  </a:extLst>
                </p14:cNvPr>
                <p14:cNvContentPartPr/>
                <p14:nvPr/>
              </p14:nvContentPartPr>
              <p14:xfrm>
                <a:off x="1681547" y="3089033"/>
                <a:ext cx="169200" cy="17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4885FB7-F975-4ED7-AD7A-DDEF9405C21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72907" y="3080393"/>
                  <a:ext cx="186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8852431-C5F5-418A-A18F-D2D1BF3D5B0A}"/>
                    </a:ext>
                  </a:extLst>
                </p14:cNvPr>
                <p14:cNvContentPartPr/>
                <p14:nvPr/>
              </p14:nvContentPartPr>
              <p14:xfrm>
                <a:off x="1678307" y="3165713"/>
                <a:ext cx="141120" cy="41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8852431-C5F5-418A-A18F-D2D1BF3D5B0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69307" y="3157073"/>
                  <a:ext cx="15876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B0762F9-AD90-416C-9DA3-79A81D0D48AA}"/>
                  </a:ext>
                </a:extLst>
              </p14:cNvPr>
              <p14:cNvContentPartPr/>
              <p14:nvPr/>
            </p14:nvContentPartPr>
            <p14:xfrm>
              <a:off x="2298587" y="2816153"/>
              <a:ext cx="174960" cy="2152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B0762F9-AD90-416C-9DA3-79A81D0D48A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89947" y="2807513"/>
                <a:ext cx="1926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B3B4782-9096-45FE-85E0-A4BDBC8314BE}"/>
                  </a:ext>
                </a:extLst>
              </p14:cNvPr>
              <p14:cNvContentPartPr/>
              <p14:nvPr/>
            </p14:nvContentPartPr>
            <p14:xfrm>
              <a:off x="2310467" y="3108113"/>
              <a:ext cx="143280" cy="486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B3B4782-9096-45FE-85E0-A4BDBC8314B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01827" y="3099113"/>
                <a:ext cx="1609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51401F8-DDBF-4044-8694-022F218BC661}"/>
                  </a:ext>
                </a:extLst>
              </p14:cNvPr>
              <p14:cNvContentPartPr/>
              <p14:nvPr/>
            </p14:nvContentPartPr>
            <p14:xfrm>
              <a:off x="2313707" y="3212873"/>
              <a:ext cx="212760" cy="3013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51401F8-DDBF-4044-8694-022F218BC66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04707" y="3204233"/>
                <a:ext cx="23040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0C92B77-6539-43C5-9024-FDB044402215}"/>
                  </a:ext>
                </a:extLst>
              </p14:cNvPr>
              <p14:cNvContentPartPr/>
              <p14:nvPr/>
            </p14:nvContentPartPr>
            <p14:xfrm>
              <a:off x="2723027" y="2830193"/>
              <a:ext cx="443160" cy="7174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0C92B77-6539-43C5-9024-FDB04440221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14387" y="2821193"/>
                <a:ext cx="460800" cy="73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C7E470CF-EACF-41F7-9D11-0AB2082D7BAA}"/>
              </a:ext>
            </a:extLst>
          </p:cNvPr>
          <p:cNvGrpSpPr/>
          <p:nvPr/>
        </p:nvGrpSpPr>
        <p:grpSpPr>
          <a:xfrm>
            <a:off x="3539147" y="2568473"/>
            <a:ext cx="1502640" cy="806760"/>
            <a:chOff x="3539147" y="2568473"/>
            <a:chExt cx="1502640" cy="80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8852FC5-809C-412C-A948-DDB8597260B4}"/>
                    </a:ext>
                  </a:extLst>
                </p14:cNvPr>
                <p14:cNvContentPartPr/>
                <p14:nvPr/>
              </p14:nvContentPartPr>
              <p14:xfrm>
                <a:off x="3539147" y="2816513"/>
                <a:ext cx="307440" cy="445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8852FC5-809C-412C-A948-DDB8597260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0147" y="2807873"/>
                  <a:ext cx="3250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BB46EDA-66CA-4202-B17B-17B714255CDF}"/>
                    </a:ext>
                  </a:extLst>
                </p14:cNvPr>
                <p14:cNvContentPartPr/>
                <p14:nvPr/>
              </p14:nvContentPartPr>
              <p14:xfrm>
                <a:off x="3971147" y="3121793"/>
                <a:ext cx="25560" cy="166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BB46EDA-66CA-4202-B17B-17B714255C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62147" y="3113153"/>
                  <a:ext cx="43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2570DA0-1209-4D09-BF49-44B9246BAB5C}"/>
                    </a:ext>
                  </a:extLst>
                </p14:cNvPr>
                <p14:cNvContentPartPr/>
                <p14:nvPr/>
              </p14:nvContentPartPr>
              <p14:xfrm>
                <a:off x="3938027" y="3106673"/>
                <a:ext cx="163080" cy="187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2570DA0-1209-4D09-BF49-44B9246BAB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29027" y="3098033"/>
                  <a:ext cx="180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FB9F860-DFBB-40CA-8B4D-2F351D2AEFBD}"/>
                    </a:ext>
                  </a:extLst>
                </p14:cNvPr>
                <p14:cNvContentPartPr/>
                <p14:nvPr/>
              </p14:nvContentPartPr>
              <p14:xfrm>
                <a:off x="4191467" y="3248153"/>
                <a:ext cx="16920" cy="57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FB9F860-DFBB-40CA-8B4D-2F351D2AEF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82467" y="3239153"/>
                  <a:ext cx="34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63A65F1-DC76-4904-8C8A-0EEDDD383D64}"/>
                    </a:ext>
                  </a:extLst>
                </p14:cNvPr>
                <p14:cNvContentPartPr/>
                <p14:nvPr/>
              </p14:nvContentPartPr>
              <p14:xfrm>
                <a:off x="4167347" y="3149873"/>
                <a:ext cx="133920" cy="192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63A65F1-DC76-4904-8C8A-0EEDDD383D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58707" y="3141233"/>
                  <a:ext cx="151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5EA8387-5385-4959-A03E-0B6CB0B214DE}"/>
                    </a:ext>
                  </a:extLst>
                </p14:cNvPr>
                <p14:cNvContentPartPr/>
                <p14:nvPr/>
              </p14:nvContentPartPr>
              <p14:xfrm>
                <a:off x="4320347" y="3245993"/>
                <a:ext cx="72000" cy="1292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5EA8387-5385-4959-A03E-0B6CB0B214D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11347" y="3237353"/>
                  <a:ext cx="89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13F15FF-5023-4BF9-9A5D-9E05EAA080E2}"/>
                    </a:ext>
                  </a:extLst>
                </p14:cNvPr>
                <p14:cNvContentPartPr/>
                <p14:nvPr/>
              </p14:nvContentPartPr>
              <p14:xfrm>
                <a:off x="4434827" y="3124313"/>
                <a:ext cx="126720" cy="2095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13F15FF-5023-4BF9-9A5D-9E05EAA080E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25827" y="3115313"/>
                  <a:ext cx="144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E878926-FCBE-4421-8A94-7CFC83365909}"/>
                    </a:ext>
                  </a:extLst>
                </p14:cNvPr>
                <p14:cNvContentPartPr/>
                <p14:nvPr/>
              </p14:nvContentPartPr>
              <p14:xfrm>
                <a:off x="4622387" y="3114233"/>
                <a:ext cx="213480" cy="211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E878926-FCBE-4421-8A94-7CFC8336590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13747" y="3105593"/>
                  <a:ext cx="231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EA89F30-87A9-4A1B-9B98-F4AC11E4596D}"/>
                    </a:ext>
                  </a:extLst>
                </p14:cNvPr>
                <p14:cNvContentPartPr/>
                <p14:nvPr/>
              </p14:nvContentPartPr>
              <p14:xfrm>
                <a:off x="4878707" y="2878793"/>
                <a:ext cx="163080" cy="485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EA89F30-87A9-4A1B-9B98-F4AC11E4596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69707" y="2869793"/>
                  <a:ext cx="1807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6741171-8E60-4756-8343-F8B08B1EF7EE}"/>
                    </a:ext>
                  </a:extLst>
                </p14:cNvPr>
                <p14:cNvContentPartPr/>
                <p14:nvPr/>
              </p14:nvContentPartPr>
              <p14:xfrm>
                <a:off x="3975467" y="2568473"/>
                <a:ext cx="199440" cy="281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6741171-8E60-4756-8343-F8B08B1EF7E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66467" y="2559473"/>
                  <a:ext cx="21708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F3508E9D-F508-4729-A8E4-CA5EC9153CC0}"/>
              </a:ext>
            </a:extLst>
          </p:cNvPr>
          <p:cNvGrpSpPr/>
          <p:nvPr/>
        </p:nvGrpSpPr>
        <p:grpSpPr>
          <a:xfrm>
            <a:off x="5535707" y="2915513"/>
            <a:ext cx="577440" cy="338040"/>
            <a:chOff x="5535707" y="2915513"/>
            <a:chExt cx="5774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D9BB3DB-462A-493B-B27D-3BB25388658F}"/>
                    </a:ext>
                  </a:extLst>
                </p14:cNvPr>
                <p14:cNvContentPartPr/>
                <p14:nvPr/>
              </p14:nvContentPartPr>
              <p14:xfrm>
                <a:off x="5535707" y="2984633"/>
                <a:ext cx="423360" cy="125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D9BB3DB-462A-493B-B27D-3BB2538865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26707" y="2975633"/>
                  <a:ext cx="44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D6B7F82-BF2B-4B44-BEA7-34B3619D0418}"/>
                    </a:ext>
                  </a:extLst>
                </p14:cNvPr>
                <p14:cNvContentPartPr/>
                <p14:nvPr/>
              </p14:nvContentPartPr>
              <p14:xfrm>
                <a:off x="5920907" y="2915513"/>
                <a:ext cx="192240" cy="338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D6B7F82-BF2B-4B44-BEA7-34B3619D041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11907" y="2906513"/>
                  <a:ext cx="20988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52CFB24A-D793-4A22-8573-1C61C66931CB}"/>
              </a:ext>
            </a:extLst>
          </p:cNvPr>
          <p:cNvGrpSpPr/>
          <p:nvPr/>
        </p:nvGrpSpPr>
        <p:grpSpPr>
          <a:xfrm>
            <a:off x="959747" y="3880673"/>
            <a:ext cx="1623240" cy="681840"/>
            <a:chOff x="959747" y="3880673"/>
            <a:chExt cx="162324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4537A25-3F64-4869-B9F6-F5793A72CAD9}"/>
                    </a:ext>
                  </a:extLst>
                </p14:cNvPr>
                <p14:cNvContentPartPr/>
                <p14:nvPr/>
              </p14:nvContentPartPr>
              <p14:xfrm>
                <a:off x="959747" y="4005593"/>
                <a:ext cx="301320" cy="338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4537A25-3F64-4869-B9F6-F5793A72CA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1107" y="3996953"/>
                  <a:ext cx="3189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060511C-2E82-42DB-B7DA-2D2C89E4888E}"/>
                    </a:ext>
                  </a:extLst>
                </p14:cNvPr>
                <p14:cNvContentPartPr/>
                <p14:nvPr/>
              </p14:nvContentPartPr>
              <p14:xfrm>
                <a:off x="1397147" y="4230233"/>
                <a:ext cx="22680" cy="226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060511C-2E82-42DB-B7DA-2D2C89E488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388507" y="4221593"/>
                  <a:ext cx="40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BEC91B9-02A7-446D-9849-B57550232FCC}"/>
                    </a:ext>
                  </a:extLst>
                </p14:cNvPr>
                <p14:cNvContentPartPr/>
                <p14:nvPr/>
              </p14:nvContentPartPr>
              <p14:xfrm>
                <a:off x="1385267" y="4270553"/>
                <a:ext cx="140040" cy="217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BEC91B9-02A7-446D-9849-B57550232F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76627" y="4261913"/>
                  <a:ext cx="157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57C8270-AF18-4B6F-B586-722AD597F4A4}"/>
                    </a:ext>
                  </a:extLst>
                </p14:cNvPr>
                <p14:cNvContentPartPr/>
                <p14:nvPr/>
              </p14:nvContentPartPr>
              <p14:xfrm>
                <a:off x="1593347" y="4221233"/>
                <a:ext cx="140040" cy="285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57C8270-AF18-4B6F-B586-722AD597F4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84347" y="4212593"/>
                  <a:ext cx="1576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17DF14C-1FFB-42C9-86DB-2E7F3A9D7D40}"/>
                    </a:ext>
                  </a:extLst>
                </p14:cNvPr>
                <p14:cNvContentPartPr/>
                <p14:nvPr/>
              </p14:nvContentPartPr>
              <p14:xfrm>
                <a:off x="1853267" y="4439393"/>
                <a:ext cx="52560" cy="123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17DF14C-1FFB-42C9-86DB-2E7F3A9D7D4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44267" y="4430753"/>
                  <a:ext cx="70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BC1CE91-7B4E-4815-9308-F04625EB1510}"/>
                    </a:ext>
                  </a:extLst>
                </p14:cNvPr>
                <p14:cNvContentPartPr/>
                <p14:nvPr/>
              </p14:nvContentPartPr>
              <p14:xfrm>
                <a:off x="2022107" y="4215113"/>
                <a:ext cx="359280" cy="254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BC1CE91-7B4E-4815-9308-F04625EB151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13107" y="4206113"/>
                  <a:ext cx="376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2022F4F-BACF-4E89-A8DA-771851DE2681}"/>
                    </a:ext>
                  </a:extLst>
                </p14:cNvPr>
                <p14:cNvContentPartPr/>
                <p14:nvPr/>
              </p14:nvContentPartPr>
              <p14:xfrm>
                <a:off x="2420987" y="3880673"/>
                <a:ext cx="162000" cy="452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2022F4F-BACF-4E89-A8DA-771851DE26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11987" y="3872033"/>
                  <a:ext cx="179640" cy="47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5002E227-95FC-4CFA-8233-86EA9BDA314A}"/>
              </a:ext>
            </a:extLst>
          </p:cNvPr>
          <p:cNvGrpSpPr/>
          <p:nvPr/>
        </p:nvGrpSpPr>
        <p:grpSpPr>
          <a:xfrm>
            <a:off x="2906627" y="4173713"/>
            <a:ext cx="219240" cy="105840"/>
            <a:chOff x="2906627" y="4173713"/>
            <a:chExt cx="21924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7BA9E57-3431-4B34-8BDE-12B135CB1992}"/>
                    </a:ext>
                  </a:extLst>
                </p14:cNvPr>
                <p14:cNvContentPartPr/>
                <p14:nvPr/>
              </p14:nvContentPartPr>
              <p14:xfrm>
                <a:off x="2915627" y="4173713"/>
                <a:ext cx="178200" cy="2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7BA9E57-3431-4B34-8BDE-12B135CB199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06627" y="4165073"/>
                  <a:ext cx="1958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2F0346D-DE26-4124-9355-FB7A2EEEE4F5}"/>
                    </a:ext>
                  </a:extLst>
                </p14:cNvPr>
                <p14:cNvContentPartPr/>
                <p14:nvPr/>
              </p14:nvContentPartPr>
              <p14:xfrm>
                <a:off x="2906627" y="4245713"/>
                <a:ext cx="219240" cy="338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2F0346D-DE26-4124-9355-FB7A2EEEE4F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97627" y="4236713"/>
                  <a:ext cx="2368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FB0599C6-4510-4C14-8DA5-7E8FDFF88C46}"/>
              </a:ext>
            </a:extLst>
          </p:cNvPr>
          <p:cNvGrpSpPr/>
          <p:nvPr/>
        </p:nvGrpSpPr>
        <p:grpSpPr>
          <a:xfrm>
            <a:off x="3755507" y="3665033"/>
            <a:ext cx="2348280" cy="994680"/>
            <a:chOff x="3755507" y="3665033"/>
            <a:chExt cx="2348280" cy="9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6D08184-0F02-4BE7-B5C0-40B057A44DBD}"/>
                    </a:ext>
                  </a:extLst>
                </p14:cNvPr>
                <p14:cNvContentPartPr/>
                <p14:nvPr/>
              </p14:nvContentPartPr>
              <p14:xfrm>
                <a:off x="3755507" y="3665033"/>
                <a:ext cx="1891800" cy="9763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6D08184-0F02-4BE7-B5C0-40B057A44D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46507" y="3656393"/>
                  <a:ext cx="190944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06405F8-3022-4BF5-91EA-1C38507EB7E1}"/>
                    </a:ext>
                  </a:extLst>
                </p14:cNvPr>
                <p14:cNvContentPartPr/>
                <p14:nvPr/>
              </p14:nvContentPartPr>
              <p14:xfrm>
                <a:off x="4281467" y="3807953"/>
                <a:ext cx="163440" cy="2833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06405F8-3022-4BF5-91EA-1C38507EB7E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272467" y="3798953"/>
                  <a:ext cx="181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3AE28A1-FB5E-4F50-8216-4E73526BAE43}"/>
                    </a:ext>
                  </a:extLst>
                </p14:cNvPr>
                <p14:cNvContentPartPr/>
                <p14:nvPr/>
              </p14:nvContentPartPr>
              <p14:xfrm>
                <a:off x="4790867" y="3854753"/>
                <a:ext cx="74160" cy="218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3AE28A1-FB5E-4F50-8216-4E73526BAE4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82227" y="3845753"/>
                  <a:ext cx="91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3F5F185-DD98-4352-B80C-5173B5A150D0}"/>
                    </a:ext>
                  </a:extLst>
                </p14:cNvPr>
                <p14:cNvContentPartPr/>
                <p14:nvPr/>
              </p14:nvContentPartPr>
              <p14:xfrm>
                <a:off x="4667387" y="4041593"/>
                <a:ext cx="232560" cy="518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3F5F185-DD98-4352-B80C-5173B5A150D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658747" y="4032593"/>
                  <a:ext cx="250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2797F60-2CD6-4DEE-87E0-1EDC962AAE81}"/>
                    </a:ext>
                  </a:extLst>
                </p14:cNvPr>
                <p14:cNvContentPartPr/>
                <p14:nvPr/>
              </p14:nvContentPartPr>
              <p14:xfrm>
                <a:off x="4756667" y="3828833"/>
                <a:ext cx="275040" cy="399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2797F60-2CD6-4DEE-87E0-1EDC962AAE8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48027" y="3819833"/>
                  <a:ext cx="292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33C388C-5C15-442E-971A-D17967A24494}"/>
                    </a:ext>
                  </a:extLst>
                </p14:cNvPr>
                <p14:cNvContentPartPr/>
                <p14:nvPr/>
              </p14:nvContentPartPr>
              <p14:xfrm>
                <a:off x="4273187" y="4140233"/>
                <a:ext cx="772560" cy="72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33C388C-5C15-442E-971A-D17967A2449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64187" y="4131593"/>
                  <a:ext cx="79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029FDF6-233B-497B-AE07-8F79E3F6DD2A}"/>
                    </a:ext>
                  </a:extLst>
                </p14:cNvPr>
                <p14:cNvContentPartPr/>
                <p14:nvPr/>
              </p14:nvContentPartPr>
              <p14:xfrm>
                <a:off x="4441667" y="4179473"/>
                <a:ext cx="444600" cy="480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029FDF6-233B-497B-AE07-8F79E3F6DD2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33027" y="4170473"/>
                  <a:ext cx="4622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CD45C6-C3DA-488F-A16D-3532A99A831C}"/>
                    </a:ext>
                  </a:extLst>
                </p14:cNvPr>
                <p14:cNvContentPartPr/>
                <p14:nvPr/>
              </p14:nvContentPartPr>
              <p14:xfrm>
                <a:off x="5896427" y="4083353"/>
                <a:ext cx="207360" cy="55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CD45C6-C3DA-488F-A16D-3532A99A831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87787" y="4074353"/>
                  <a:ext cx="225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F981131-DE5F-4065-AF85-1F20BA11B627}"/>
                    </a:ext>
                  </a:extLst>
                </p14:cNvPr>
                <p14:cNvContentPartPr/>
                <p14:nvPr/>
              </p14:nvContentPartPr>
              <p14:xfrm>
                <a:off x="5871587" y="4193513"/>
                <a:ext cx="231120" cy="19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F981131-DE5F-4065-AF85-1F20BA11B62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62587" y="4184513"/>
                  <a:ext cx="2487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DD7A883-782D-45CB-BB28-980147FAA3BF}"/>
                  </a:ext>
                </a:extLst>
              </p14:cNvPr>
              <p14:cNvContentPartPr/>
              <p14:nvPr/>
            </p14:nvContentPartPr>
            <p14:xfrm>
              <a:off x="6572147" y="3590513"/>
              <a:ext cx="2319840" cy="9676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DD7A883-782D-45CB-BB28-980147FAA3BF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563507" y="3581873"/>
                <a:ext cx="233748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29DC209-3EA6-443B-92ED-A1FA64D86CD1}"/>
                  </a:ext>
                </a:extLst>
              </p14:cNvPr>
              <p14:cNvContentPartPr/>
              <p14:nvPr/>
            </p14:nvContentPartPr>
            <p14:xfrm>
              <a:off x="7214387" y="3826673"/>
              <a:ext cx="177480" cy="2365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29DC209-3EA6-443B-92ED-A1FA64D86CD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205387" y="3817673"/>
                <a:ext cx="1951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5418A691-A529-494E-953E-D966C83E6100}"/>
                  </a:ext>
                </a:extLst>
              </p14:cNvPr>
              <p14:cNvContentPartPr/>
              <p14:nvPr/>
            </p14:nvContentPartPr>
            <p14:xfrm>
              <a:off x="7583747" y="3937553"/>
              <a:ext cx="28080" cy="122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5418A691-A529-494E-953E-D966C83E610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574747" y="3928913"/>
                <a:ext cx="45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6FCE3FC-B9A5-4F9F-AD7A-0411A6ECB1B5}"/>
                  </a:ext>
                </a:extLst>
              </p14:cNvPr>
              <p14:cNvContentPartPr/>
              <p14:nvPr/>
            </p14:nvContentPartPr>
            <p14:xfrm>
              <a:off x="7802987" y="3773393"/>
              <a:ext cx="239040" cy="2466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6FCE3FC-B9A5-4F9F-AD7A-0411A6ECB1B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793987" y="3764753"/>
                <a:ext cx="2566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90C02BD-52B5-467E-A756-326500169A19}"/>
                  </a:ext>
                </a:extLst>
              </p14:cNvPr>
              <p14:cNvContentPartPr/>
              <p14:nvPr/>
            </p14:nvContentPartPr>
            <p14:xfrm>
              <a:off x="8078747" y="3770873"/>
              <a:ext cx="153720" cy="23328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90C02BD-52B5-467E-A756-326500169A1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069747" y="3762233"/>
                <a:ext cx="1713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DC335099-E988-4293-83C5-BA3641169ABF}"/>
                  </a:ext>
                </a:extLst>
              </p14:cNvPr>
              <p14:cNvContentPartPr/>
              <p14:nvPr/>
            </p14:nvContentPartPr>
            <p14:xfrm>
              <a:off x="8188907" y="3721913"/>
              <a:ext cx="93240" cy="2833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DC335099-E988-4293-83C5-BA3641169AB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179907" y="3712913"/>
                <a:ext cx="1108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5EE82951-C152-4318-AC36-A0F566102E4C}"/>
                  </a:ext>
                </a:extLst>
              </p14:cNvPr>
              <p14:cNvContentPartPr/>
              <p14:nvPr/>
            </p14:nvContentPartPr>
            <p14:xfrm>
              <a:off x="8133827" y="3859433"/>
              <a:ext cx="223560" cy="295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5EE82951-C152-4318-AC36-A0F566102E4C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124827" y="3850793"/>
                <a:ext cx="2412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34AE0358-63A3-4E15-BC2C-176A9D527491}"/>
                  </a:ext>
                </a:extLst>
              </p14:cNvPr>
              <p14:cNvContentPartPr/>
              <p14:nvPr/>
            </p14:nvContentPartPr>
            <p14:xfrm>
              <a:off x="7042667" y="4183433"/>
              <a:ext cx="1548720" cy="597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34AE0358-63A3-4E15-BC2C-176A9D52749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033667" y="4174793"/>
                <a:ext cx="15663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BC674BDE-2963-48B8-A598-5AD7F611599B}"/>
                  </a:ext>
                </a:extLst>
              </p14:cNvPr>
              <p14:cNvContentPartPr/>
              <p14:nvPr/>
            </p14:nvContentPartPr>
            <p14:xfrm>
              <a:off x="7359107" y="4325993"/>
              <a:ext cx="217800" cy="36360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BC674BDE-2963-48B8-A598-5AD7F611599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350467" y="4317353"/>
                <a:ext cx="2354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FB5F69EB-1D94-43B2-A584-8002D8E05461}"/>
                  </a:ext>
                </a:extLst>
              </p14:cNvPr>
              <p14:cNvContentPartPr/>
              <p14:nvPr/>
            </p14:nvContentPartPr>
            <p14:xfrm>
              <a:off x="7811627" y="4264793"/>
              <a:ext cx="91440" cy="2926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FB5F69EB-1D94-43B2-A584-8002D8E0546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802627" y="4255793"/>
                <a:ext cx="1090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946E6C0D-37B3-47AD-BF6E-70718DC95260}"/>
                  </a:ext>
                </a:extLst>
              </p14:cNvPr>
              <p14:cNvContentPartPr/>
              <p14:nvPr/>
            </p14:nvContentPartPr>
            <p14:xfrm>
              <a:off x="7871027" y="4232753"/>
              <a:ext cx="135720" cy="2811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946E6C0D-37B3-47AD-BF6E-70718DC9526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862027" y="4224113"/>
                <a:ext cx="1533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AE37293-1237-452D-A6B1-5FE1D261ECE0}"/>
                  </a:ext>
                </a:extLst>
              </p14:cNvPr>
              <p14:cNvContentPartPr/>
              <p14:nvPr/>
            </p14:nvContentPartPr>
            <p14:xfrm>
              <a:off x="7859147" y="4385753"/>
              <a:ext cx="189360" cy="190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AE37293-1237-452D-A6B1-5FE1D261ECE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850147" y="4377113"/>
                <a:ext cx="2070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C4C6D78E-361D-4E55-8E0F-B6D6464A2913}"/>
                  </a:ext>
                </a:extLst>
              </p14:cNvPr>
              <p14:cNvContentPartPr/>
              <p14:nvPr/>
            </p14:nvContentPartPr>
            <p14:xfrm>
              <a:off x="7779587" y="4558553"/>
              <a:ext cx="333720" cy="853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C4C6D78E-361D-4E55-8E0F-B6D6464A291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770587" y="4549913"/>
                <a:ext cx="3513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086904A-456D-47A2-BC45-14DCFCE2E9EA}"/>
                  </a:ext>
                </a:extLst>
              </p14:cNvPr>
              <p14:cNvContentPartPr/>
              <p14:nvPr/>
            </p14:nvContentPartPr>
            <p14:xfrm>
              <a:off x="7907027" y="4764113"/>
              <a:ext cx="116280" cy="2217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086904A-456D-47A2-BC45-14DCFCE2E9E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898027" y="4755473"/>
                <a:ext cx="133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73F4A1C4-4C89-41C7-98D8-19BF620CCD1B}"/>
                  </a:ext>
                </a:extLst>
              </p14:cNvPr>
              <p14:cNvContentPartPr/>
              <p14:nvPr/>
            </p14:nvContentPartPr>
            <p14:xfrm>
              <a:off x="8123387" y="4660433"/>
              <a:ext cx="332640" cy="18720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73F4A1C4-4C89-41C7-98D8-19BF620CCD1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114387" y="4651793"/>
                <a:ext cx="35028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29F2075B-1246-4BE3-BC6B-32249AB00379}"/>
              </a:ext>
            </a:extLst>
          </p:cNvPr>
          <p:cNvGrpSpPr/>
          <p:nvPr/>
        </p:nvGrpSpPr>
        <p:grpSpPr>
          <a:xfrm>
            <a:off x="8888747" y="3815873"/>
            <a:ext cx="1434240" cy="554400"/>
            <a:chOff x="8888747" y="3815873"/>
            <a:chExt cx="143424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F8FA41C-B2A9-4E31-A12B-94DD44A7275C}"/>
                    </a:ext>
                  </a:extLst>
                </p14:cNvPr>
                <p14:cNvContentPartPr/>
                <p14:nvPr/>
              </p14:nvContentPartPr>
              <p14:xfrm>
                <a:off x="8926547" y="4099193"/>
                <a:ext cx="245520" cy="25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F8FA41C-B2A9-4E31-A12B-94DD44A7275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17547" y="4090553"/>
                  <a:ext cx="26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03C7974-40A3-4410-A148-1D721D4E8765}"/>
                    </a:ext>
                  </a:extLst>
                </p14:cNvPr>
                <p14:cNvContentPartPr/>
                <p14:nvPr/>
              </p14:nvContentPartPr>
              <p14:xfrm>
                <a:off x="8888747" y="4219793"/>
                <a:ext cx="302760" cy="72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03C7974-40A3-4410-A148-1D721D4E876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79747" y="4211153"/>
                  <a:ext cx="320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AA5AC01-9038-4B68-85E0-7A89F44CACE3}"/>
                    </a:ext>
                  </a:extLst>
                </p14:cNvPr>
                <p14:cNvContentPartPr/>
                <p14:nvPr/>
              </p14:nvContentPartPr>
              <p14:xfrm>
                <a:off x="9428027" y="3928913"/>
                <a:ext cx="410760" cy="441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AA5AC01-9038-4B68-85E0-7A89F44CACE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419387" y="3920273"/>
                  <a:ext cx="4284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4AACCEF-7BB5-4796-A5B3-9A5991CAD9FD}"/>
                    </a:ext>
                  </a:extLst>
                </p14:cNvPr>
                <p14:cNvContentPartPr/>
                <p14:nvPr/>
              </p14:nvContentPartPr>
              <p14:xfrm>
                <a:off x="10009067" y="3815873"/>
                <a:ext cx="313920" cy="4575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4AACCEF-7BB5-4796-A5B3-9A5991CAD9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000427" y="3806873"/>
                  <a:ext cx="331560" cy="47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BC4F41A2-0221-4B19-8312-FF3DFA171D2C}"/>
              </a:ext>
            </a:extLst>
          </p:cNvPr>
          <p:cNvGrpSpPr/>
          <p:nvPr/>
        </p:nvGrpSpPr>
        <p:grpSpPr>
          <a:xfrm>
            <a:off x="10350347" y="2239073"/>
            <a:ext cx="1096560" cy="660960"/>
            <a:chOff x="10350347" y="2239073"/>
            <a:chExt cx="1096560" cy="66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D33D153-4F6E-4366-8E72-94CC9474A9AE}"/>
                    </a:ext>
                  </a:extLst>
                </p14:cNvPr>
                <p14:cNvContentPartPr/>
                <p14:nvPr/>
              </p14:nvContentPartPr>
              <p14:xfrm>
                <a:off x="10350347" y="2239073"/>
                <a:ext cx="777960" cy="3081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D33D153-4F6E-4366-8E72-94CC9474A9A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41347" y="2230433"/>
                  <a:ext cx="795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AED3D4C-4D14-4A16-BFC0-6F6BC32B10E6}"/>
                    </a:ext>
                  </a:extLst>
                </p14:cNvPr>
                <p14:cNvContentPartPr/>
                <p14:nvPr/>
              </p14:nvContentPartPr>
              <p14:xfrm>
                <a:off x="10545107" y="2568833"/>
                <a:ext cx="150120" cy="2548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AED3D4C-4D14-4A16-BFC0-6F6BC32B10E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36467" y="2559833"/>
                  <a:ext cx="1677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809C7612-4CE2-4160-AB91-7EB94F22CB41}"/>
                    </a:ext>
                  </a:extLst>
                </p14:cNvPr>
                <p14:cNvContentPartPr/>
                <p14:nvPr/>
              </p14:nvContentPartPr>
              <p14:xfrm>
                <a:off x="10770107" y="2742713"/>
                <a:ext cx="29520" cy="1573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809C7612-4CE2-4160-AB91-7EB94F22CB4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61467" y="2734073"/>
                  <a:ext cx="47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9AD2D4D-668F-4D3F-B929-445DDB96AE03}"/>
                    </a:ext>
                  </a:extLst>
                </p14:cNvPr>
                <p14:cNvContentPartPr/>
                <p14:nvPr/>
              </p14:nvContentPartPr>
              <p14:xfrm>
                <a:off x="10859747" y="2603753"/>
                <a:ext cx="194760" cy="243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9AD2D4D-668F-4D3F-B929-445DDB96AE0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50747" y="2594753"/>
                  <a:ext cx="212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70F00B8-CC2D-433B-954F-ED1336DD3E7D}"/>
                    </a:ext>
                  </a:extLst>
                </p14:cNvPr>
                <p14:cNvContentPartPr/>
                <p14:nvPr/>
              </p14:nvContentPartPr>
              <p14:xfrm>
                <a:off x="11175107" y="2610953"/>
                <a:ext cx="271800" cy="2829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70F00B8-CC2D-433B-954F-ED1336DD3E7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166467" y="2602313"/>
                  <a:ext cx="2894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8E8BCD8C-B69D-4261-9931-1724EF7C5F09}"/>
              </a:ext>
            </a:extLst>
          </p:cNvPr>
          <p:cNvGrpSpPr/>
          <p:nvPr/>
        </p:nvGrpSpPr>
        <p:grpSpPr>
          <a:xfrm>
            <a:off x="7824227" y="2229713"/>
            <a:ext cx="2019960" cy="1449360"/>
            <a:chOff x="7824227" y="2229713"/>
            <a:chExt cx="2019960" cy="14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D8F79BC-FC27-4B20-8843-D2D9CEC8205A}"/>
                    </a:ext>
                  </a:extLst>
                </p14:cNvPr>
                <p14:cNvContentPartPr/>
                <p14:nvPr/>
              </p14:nvContentPartPr>
              <p14:xfrm>
                <a:off x="7824227" y="2229713"/>
                <a:ext cx="1559520" cy="3196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D8F79BC-FC27-4B20-8843-D2D9CEC8205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15227" y="2221073"/>
                  <a:ext cx="15771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A3A4A47-3AD9-457B-925A-7252F09B49FE}"/>
                    </a:ext>
                  </a:extLst>
                </p14:cNvPr>
                <p14:cNvContentPartPr/>
                <p14:nvPr/>
              </p14:nvContentPartPr>
              <p14:xfrm>
                <a:off x="8897747" y="2677193"/>
                <a:ext cx="869760" cy="907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A3A4A47-3AD9-457B-925A-7252F09B49F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88747" y="2668553"/>
                  <a:ext cx="887400" cy="9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6AA656E-1BC1-4351-9F14-DE505575179B}"/>
                    </a:ext>
                  </a:extLst>
                </p14:cNvPr>
                <p14:cNvContentPartPr/>
                <p14:nvPr/>
              </p14:nvContentPartPr>
              <p14:xfrm>
                <a:off x="9555827" y="3414113"/>
                <a:ext cx="288360" cy="2649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6AA656E-1BC1-4351-9F14-DE50557517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46827" y="3405113"/>
                  <a:ext cx="3060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6EEF08C-323D-44EC-8070-E3A7E8A2E04C}"/>
                    </a:ext>
                  </a:extLst>
                </p14:cNvPr>
                <p14:cNvContentPartPr/>
                <p14:nvPr/>
              </p14:nvContentPartPr>
              <p14:xfrm>
                <a:off x="8896307" y="2668913"/>
                <a:ext cx="252360" cy="2296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6EEF08C-323D-44EC-8070-E3A7E8A2E04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887307" y="2660273"/>
                  <a:ext cx="27000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0730D7B7-6154-48D6-A4D3-E898900782F7}"/>
              </a:ext>
            </a:extLst>
          </p:cNvPr>
          <p:cNvGrpSpPr/>
          <p:nvPr/>
        </p:nvGrpSpPr>
        <p:grpSpPr>
          <a:xfrm>
            <a:off x="1073147" y="5393753"/>
            <a:ext cx="1658880" cy="811080"/>
            <a:chOff x="1073147" y="5393753"/>
            <a:chExt cx="165888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D0A4338-4EE3-4096-91DF-6585979C3D3A}"/>
                    </a:ext>
                  </a:extLst>
                </p14:cNvPr>
                <p14:cNvContentPartPr/>
                <p14:nvPr/>
              </p14:nvContentPartPr>
              <p14:xfrm>
                <a:off x="1073147" y="5508233"/>
                <a:ext cx="161280" cy="4842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D0A4338-4EE3-4096-91DF-6585979C3D3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4147" y="5499233"/>
                  <a:ext cx="17892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266CF80-718B-423E-B147-339098EA06E5}"/>
                    </a:ext>
                  </a:extLst>
                </p14:cNvPr>
                <p14:cNvContentPartPr/>
                <p14:nvPr/>
              </p14:nvContentPartPr>
              <p14:xfrm>
                <a:off x="1177187" y="5393753"/>
                <a:ext cx="338760" cy="84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266CF80-718B-423E-B147-339098EA06E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68547" y="5385113"/>
                  <a:ext cx="356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0A0A435-4BCE-4B41-A205-C011EA9F0653}"/>
                    </a:ext>
                  </a:extLst>
                </p14:cNvPr>
                <p14:cNvContentPartPr/>
                <p14:nvPr/>
              </p14:nvContentPartPr>
              <p14:xfrm>
                <a:off x="1169267" y="5760593"/>
                <a:ext cx="247320" cy="352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0A0A435-4BCE-4B41-A205-C011EA9F065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60267" y="5751593"/>
                  <a:ext cx="264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A458620-A075-40E4-B380-B3DB15C21414}"/>
                    </a:ext>
                  </a:extLst>
                </p14:cNvPr>
                <p14:cNvContentPartPr/>
                <p14:nvPr/>
              </p14:nvContentPartPr>
              <p14:xfrm>
                <a:off x="1528907" y="5757713"/>
                <a:ext cx="168840" cy="208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A458620-A075-40E4-B380-B3DB15C2141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519907" y="5748713"/>
                  <a:ext cx="186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214C135-4D60-4E17-B959-0393809A0EF7}"/>
                    </a:ext>
                  </a:extLst>
                </p14:cNvPr>
                <p14:cNvContentPartPr/>
                <p14:nvPr/>
              </p14:nvContentPartPr>
              <p14:xfrm>
                <a:off x="1689827" y="5457833"/>
                <a:ext cx="176400" cy="507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214C135-4D60-4E17-B959-0393809A0EF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80827" y="5449193"/>
                  <a:ext cx="1940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F2CF80E-80D8-4186-8291-0A53DF1D8E96}"/>
                    </a:ext>
                  </a:extLst>
                </p14:cNvPr>
                <p14:cNvContentPartPr/>
                <p14:nvPr/>
              </p14:nvContentPartPr>
              <p14:xfrm>
                <a:off x="1782347" y="5684273"/>
                <a:ext cx="582840" cy="520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F2CF80E-80D8-4186-8291-0A53DF1D8E9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73707" y="5675633"/>
                  <a:ext cx="6004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BC5B1DD-8674-442E-9948-CCD893E6D91F}"/>
                    </a:ext>
                  </a:extLst>
                </p14:cNvPr>
                <p14:cNvContentPartPr/>
                <p14:nvPr/>
              </p14:nvContentPartPr>
              <p14:xfrm>
                <a:off x="2636627" y="5747273"/>
                <a:ext cx="54000" cy="338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BC5B1DD-8674-442E-9948-CCD893E6D91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27987" y="5738273"/>
                  <a:ext cx="71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EBF9B2B-3F7D-4B8C-A5FD-21CA30FFD79B}"/>
                    </a:ext>
                  </a:extLst>
                </p14:cNvPr>
                <p14:cNvContentPartPr/>
                <p14:nvPr/>
              </p14:nvContentPartPr>
              <p14:xfrm>
                <a:off x="2697467" y="5882993"/>
                <a:ext cx="34560" cy="28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EBF9B2B-3F7D-4B8C-A5FD-21CA30FFD79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88467" y="5874353"/>
                  <a:ext cx="522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839F783B-2375-42F7-B4F6-1EB09590CA3D}"/>
              </a:ext>
            </a:extLst>
          </p:cNvPr>
          <p:cNvGrpSpPr/>
          <p:nvPr/>
        </p:nvGrpSpPr>
        <p:grpSpPr>
          <a:xfrm>
            <a:off x="3306587" y="5294033"/>
            <a:ext cx="1982520" cy="725400"/>
            <a:chOff x="3306587" y="5294033"/>
            <a:chExt cx="1982520" cy="7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DFF31AB-2476-4A72-BC09-919D16AB45FE}"/>
                    </a:ext>
                  </a:extLst>
                </p14:cNvPr>
                <p14:cNvContentPartPr/>
                <p14:nvPr/>
              </p14:nvContentPartPr>
              <p14:xfrm>
                <a:off x="3306587" y="5379713"/>
                <a:ext cx="584280" cy="570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DFF31AB-2476-4A72-BC09-919D16AB45F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97587" y="5370713"/>
                  <a:ext cx="6019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9F73A23-3C26-4532-8632-ADAB13BFEC00}"/>
                    </a:ext>
                  </a:extLst>
                </p14:cNvPr>
                <p14:cNvContentPartPr/>
                <p14:nvPr/>
              </p14:nvContentPartPr>
              <p14:xfrm>
                <a:off x="3891587" y="5741513"/>
                <a:ext cx="133560" cy="230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9F73A23-3C26-4532-8632-ADAB13BFEC0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82947" y="5732873"/>
                  <a:ext cx="151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547D7ED-6F4F-498B-838D-2DC28A117186}"/>
                    </a:ext>
                  </a:extLst>
                </p14:cNvPr>
                <p14:cNvContentPartPr/>
                <p14:nvPr/>
              </p14:nvContentPartPr>
              <p14:xfrm>
                <a:off x="4101107" y="5708753"/>
                <a:ext cx="236880" cy="262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547D7ED-6F4F-498B-838D-2DC28A11718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92467" y="5700113"/>
                  <a:ext cx="2545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210E17A-3D12-4064-B17F-5C336C3C813E}"/>
                    </a:ext>
                  </a:extLst>
                </p14:cNvPr>
                <p14:cNvContentPartPr/>
                <p14:nvPr/>
              </p14:nvContentPartPr>
              <p14:xfrm>
                <a:off x="4443827" y="5294033"/>
                <a:ext cx="845280" cy="7254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210E17A-3D12-4064-B17F-5C336C3C813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35187" y="5285393"/>
                  <a:ext cx="86292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5AED2A0-D47C-4D2C-9B86-863A0C7346C2}"/>
                    </a:ext>
                  </a:extLst>
                </p14:cNvPr>
                <p14:cNvContentPartPr/>
                <p14:nvPr/>
              </p14:nvContentPartPr>
              <p14:xfrm>
                <a:off x="4843427" y="5803793"/>
                <a:ext cx="51840" cy="1803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5AED2A0-D47C-4D2C-9B86-863A0C7346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34427" y="5794793"/>
                  <a:ext cx="6948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FC712EF6-0D2A-4295-B500-CE0FEC0D0DC2}"/>
              </a:ext>
            </a:extLst>
          </p:cNvPr>
          <p:cNvGrpSpPr/>
          <p:nvPr/>
        </p:nvGrpSpPr>
        <p:grpSpPr>
          <a:xfrm>
            <a:off x="5713187" y="5431193"/>
            <a:ext cx="335160" cy="575640"/>
            <a:chOff x="5713187" y="5431193"/>
            <a:chExt cx="33516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8EB931D-9BF4-43A2-BB9C-82D7FE147998}"/>
                    </a:ext>
                  </a:extLst>
                </p14:cNvPr>
                <p14:cNvContentPartPr/>
                <p14:nvPr/>
              </p14:nvContentPartPr>
              <p14:xfrm>
                <a:off x="5740547" y="5478713"/>
                <a:ext cx="39240" cy="233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8EB931D-9BF4-43A2-BB9C-82D7FE14799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31547" y="5470073"/>
                  <a:ext cx="56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929980A-E1F7-40CE-B533-56501AD06A97}"/>
                    </a:ext>
                  </a:extLst>
                </p14:cNvPr>
                <p14:cNvContentPartPr/>
                <p14:nvPr/>
              </p14:nvContentPartPr>
              <p14:xfrm>
                <a:off x="5715347" y="5506073"/>
                <a:ext cx="127080" cy="2095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929980A-E1F7-40CE-B533-56501AD06A9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06347" y="5497433"/>
                  <a:ext cx="144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DCECFB6-38A9-4E74-9953-360B3DC7C027}"/>
                    </a:ext>
                  </a:extLst>
                </p14:cNvPr>
                <p14:cNvContentPartPr/>
                <p14:nvPr/>
              </p14:nvContentPartPr>
              <p14:xfrm>
                <a:off x="5713187" y="5565113"/>
                <a:ext cx="180360" cy="72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DCECFB6-38A9-4E74-9953-360B3DC7C02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704547" y="5556473"/>
                  <a:ext cx="198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46FC017-0CFF-4655-B33A-4A42E16DA5E4}"/>
                    </a:ext>
                  </a:extLst>
                </p14:cNvPr>
                <p14:cNvContentPartPr/>
                <p14:nvPr/>
              </p14:nvContentPartPr>
              <p14:xfrm>
                <a:off x="5892827" y="5431193"/>
                <a:ext cx="155520" cy="575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46FC017-0CFF-4655-B33A-4A42E16DA5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883827" y="5422193"/>
                  <a:ext cx="173160" cy="59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46F9B457-6912-43C1-A732-3A9282B9DC0C}"/>
              </a:ext>
            </a:extLst>
          </p:cNvPr>
          <p:cNvGrpSpPr/>
          <p:nvPr/>
        </p:nvGrpSpPr>
        <p:grpSpPr>
          <a:xfrm>
            <a:off x="6569267" y="5366753"/>
            <a:ext cx="628560" cy="621360"/>
            <a:chOff x="6569267" y="5366753"/>
            <a:chExt cx="62856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5453D94-393E-444E-87FE-DF8AEEADF3EC}"/>
                    </a:ext>
                  </a:extLst>
                </p14:cNvPr>
                <p14:cNvContentPartPr/>
                <p14:nvPr/>
              </p14:nvContentPartPr>
              <p14:xfrm>
                <a:off x="6569267" y="5463593"/>
                <a:ext cx="210960" cy="497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5453D94-393E-444E-87FE-DF8AEEADF3E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60627" y="5454593"/>
                  <a:ext cx="2286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619AD10-0C9A-4673-97AF-6B634B1F3A82}"/>
                    </a:ext>
                  </a:extLst>
                </p14:cNvPr>
                <p14:cNvContentPartPr/>
                <p14:nvPr/>
              </p14:nvContentPartPr>
              <p14:xfrm>
                <a:off x="6742787" y="5710553"/>
                <a:ext cx="175680" cy="236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619AD10-0C9A-4673-97AF-6B634B1F3A8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33787" y="5701913"/>
                  <a:ext cx="1933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E4A2801-4394-4729-93FA-770A3143CBA3}"/>
                    </a:ext>
                  </a:extLst>
                </p14:cNvPr>
                <p14:cNvContentPartPr/>
                <p14:nvPr/>
              </p14:nvContentPartPr>
              <p14:xfrm>
                <a:off x="7034387" y="5366753"/>
                <a:ext cx="163440" cy="621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E4A2801-4394-4729-93FA-770A3143CBA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25387" y="5357753"/>
                  <a:ext cx="181080" cy="63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uppieren 157">
            <a:extLst>
              <a:ext uri="{FF2B5EF4-FFF2-40B4-BE49-F238E27FC236}">
                <a16:creationId xmlns:a16="http://schemas.microsoft.com/office/drawing/2014/main" id="{B55CE84C-7763-47F4-B2E7-01E91585DC00}"/>
              </a:ext>
            </a:extLst>
          </p:cNvPr>
          <p:cNvGrpSpPr/>
          <p:nvPr/>
        </p:nvGrpSpPr>
        <p:grpSpPr>
          <a:xfrm>
            <a:off x="7602107" y="5202233"/>
            <a:ext cx="1537560" cy="824040"/>
            <a:chOff x="7602107" y="5202233"/>
            <a:chExt cx="1537560" cy="82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BD4C83F-41FE-421B-BA78-C84ED0032F30}"/>
                    </a:ext>
                  </a:extLst>
                </p14:cNvPr>
                <p14:cNvContentPartPr/>
                <p14:nvPr/>
              </p14:nvContentPartPr>
              <p14:xfrm>
                <a:off x="7602107" y="5202233"/>
                <a:ext cx="562680" cy="824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BD4C83F-41FE-421B-BA78-C84ED0032F3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93107" y="5193593"/>
                  <a:ext cx="580320" cy="84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F134EEB-D8A3-4F16-BA78-CD51B5C24718}"/>
                    </a:ext>
                  </a:extLst>
                </p14:cNvPr>
                <p14:cNvContentPartPr/>
                <p14:nvPr/>
              </p14:nvContentPartPr>
              <p14:xfrm>
                <a:off x="8252987" y="5205833"/>
                <a:ext cx="231480" cy="623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F134EEB-D8A3-4F16-BA78-CD51B5C2471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44347" y="5196833"/>
                  <a:ext cx="24912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A040D07-B368-4653-BC58-8F1C007E31A4}"/>
                    </a:ext>
                  </a:extLst>
                </p14:cNvPr>
                <p14:cNvContentPartPr/>
                <p14:nvPr/>
              </p14:nvContentPartPr>
              <p14:xfrm>
                <a:off x="8389427" y="5618753"/>
                <a:ext cx="198000" cy="273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A040D07-B368-4653-BC58-8F1C007E31A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80787" y="5610113"/>
                  <a:ext cx="2156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FD6F1CB-D7F7-4BF0-8204-9BE53431772D}"/>
                    </a:ext>
                  </a:extLst>
                </p14:cNvPr>
                <p14:cNvContentPartPr/>
                <p14:nvPr/>
              </p14:nvContentPartPr>
              <p14:xfrm>
                <a:off x="8634947" y="5349113"/>
                <a:ext cx="504720" cy="4989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FD6F1CB-D7F7-4BF0-8204-9BE53431772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626307" y="5340113"/>
                  <a:ext cx="522360" cy="51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F54C9443-4987-4293-83A0-3F34A8ED699F}"/>
              </a:ext>
            </a:extLst>
          </p:cNvPr>
          <p:cNvGrpSpPr/>
          <p:nvPr/>
        </p:nvGrpSpPr>
        <p:grpSpPr>
          <a:xfrm>
            <a:off x="9555467" y="5112593"/>
            <a:ext cx="305280" cy="768960"/>
            <a:chOff x="9555467" y="5112593"/>
            <a:chExt cx="30528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EFB8143-8C79-4882-A638-4434E7CE4229}"/>
                    </a:ext>
                  </a:extLst>
                </p14:cNvPr>
                <p14:cNvContentPartPr/>
                <p14:nvPr/>
              </p14:nvContentPartPr>
              <p14:xfrm>
                <a:off x="9581387" y="5112593"/>
                <a:ext cx="279360" cy="502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EFB8143-8C79-4882-A638-4434E7CE422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72387" y="5103593"/>
                  <a:ext cx="2970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6C2553D-6B4F-43DC-B541-E77DE1603947}"/>
                    </a:ext>
                  </a:extLst>
                </p14:cNvPr>
                <p14:cNvContentPartPr/>
                <p14:nvPr/>
              </p14:nvContentPartPr>
              <p14:xfrm>
                <a:off x="9555467" y="5746193"/>
                <a:ext cx="95400" cy="135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6C2553D-6B4F-43DC-B541-E77DE16039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546827" y="5737193"/>
                  <a:ext cx="11304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854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EAC057B-5326-4F1E-8D7F-391C377B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(g) weiter: Berechnung von U</a:t>
            </a:r>
            <a:r>
              <a:rPr lang="de-DE" baseline="-25000" dirty="0"/>
              <a:t>G</a:t>
            </a:r>
            <a:r>
              <a:rPr lang="de-DE" dirty="0"/>
              <a:t> für ß = 2 A/V</a:t>
            </a:r>
            <a:r>
              <a:rPr lang="de-DE" baseline="30000" dirty="0"/>
              <a:t>2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0014645-82FE-41E9-8379-95B68E69EC79}"/>
                  </a:ext>
                </a:extLst>
              </p14:cNvPr>
              <p14:cNvContentPartPr/>
              <p14:nvPr/>
            </p14:nvContentPartPr>
            <p14:xfrm>
              <a:off x="1079627" y="1849913"/>
              <a:ext cx="111600" cy="4478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0014645-82FE-41E9-8379-95B68E69EC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0987" y="1840913"/>
                <a:ext cx="1292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715CB62-BE0C-45C3-B051-4D2FB744D227}"/>
                  </a:ext>
                </a:extLst>
              </p14:cNvPr>
              <p14:cNvContentPartPr/>
              <p14:nvPr/>
            </p14:nvContentPartPr>
            <p14:xfrm>
              <a:off x="1116347" y="1827953"/>
              <a:ext cx="299520" cy="65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715CB62-BE0C-45C3-B051-4D2FB744D2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7347" y="1819313"/>
                <a:ext cx="317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E552509-E22E-4882-BD8B-BDC7E5663CA4}"/>
                  </a:ext>
                </a:extLst>
              </p14:cNvPr>
              <p14:cNvContentPartPr/>
              <p14:nvPr/>
            </p14:nvContentPartPr>
            <p14:xfrm>
              <a:off x="1161707" y="2013713"/>
              <a:ext cx="170640" cy="47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E552509-E22E-4882-BD8B-BDC7E5663C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2707" y="2004713"/>
                <a:ext cx="188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57F011F-0787-40FF-B769-329B19BE8A90}"/>
                  </a:ext>
                </a:extLst>
              </p14:cNvPr>
              <p14:cNvContentPartPr/>
              <p14:nvPr/>
            </p14:nvContentPartPr>
            <p14:xfrm>
              <a:off x="1546187" y="1923353"/>
              <a:ext cx="199800" cy="322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57F011F-0787-40FF-B769-329B19BE8A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7187" y="1914713"/>
                <a:ext cx="2174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B48CCB6-CF86-4E77-B660-003C0F6EC4C5}"/>
                  </a:ext>
                </a:extLst>
              </p14:cNvPr>
              <p14:cNvContentPartPr/>
              <p14:nvPr/>
            </p14:nvContentPartPr>
            <p14:xfrm>
              <a:off x="1518467" y="2081753"/>
              <a:ext cx="220680" cy="44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B48CCB6-CF86-4E77-B660-003C0F6EC4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9827" y="2073113"/>
                <a:ext cx="2383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3FA5801-562C-48D0-8957-8485E5FF2247}"/>
                  </a:ext>
                </a:extLst>
              </p14:cNvPr>
              <p14:cNvContentPartPr/>
              <p14:nvPr/>
            </p14:nvContentPartPr>
            <p14:xfrm>
              <a:off x="1618187" y="1879073"/>
              <a:ext cx="203760" cy="51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3FA5801-562C-48D0-8957-8485E5FF22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09547" y="1870073"/>
                <a:ext cx="2214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7224338-7E04-475F-9332-F9ADCC639D71}"/>
                  </a:ext>
                </a:extLst>
              </p14:cNvPr>
              <p14:cNvContentPartPr/>
              <p14:nvPr/>
            </p14:nvContentPartPr>
            <p14:xfrm>
              <a:off x="2053067" y="1804553"/>
              <a:ext cx="305640" cy="416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7224338-7E04-475F-9332-F9ADCC639D7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44427" y="1795553"/>
                <a:ext cx="32328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A94AD14-A264-4DFB-8501-B3927E1A4665}"/>
                  </a:ext>
                </a:extLst>
              </p14:cNvPr>
              <p14:cNvContentPartPr/>
              <p14:nvPr/>
            </p14:nvContentPartPr>
            <p14:xfrm>
              <a:off x="2664707" y="1992113"/>
              <a:ext cx="58320" cy="193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A94AD14-A264-4DFB-8501-B3927E1A466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55707" y="1983113"/>
                <a:ext cx="75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18EA457-E1E1-47F8-82F3-E679931FC7C7}"/>
                  </a:ext>
                </a:extLst>
              </p14:cNvPr>
              <p14:cNvContentPartPr/>
              <p14:nvPr/>
            </p14:nvContentPartPr>
            <p14:xfrm>
              <a:off x="2780267" y="1667033"/>
              <a:ext cx="67320" cy="137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18EA457-E1E1-47F8-82F3-E679931FC7C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71627" y="1658393"/>
                <a:ext cx="849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D1A92D3-797D-4A55-B1DA-3E6487F37CA9}"/>
                  </a:ext>
                </a:extLst>
              </p14:cNvPr>
              <p14:cNvContentPartPr/>
              <p14:nvPr/>
            </p14:nvContentPartPr>
            <p14:xfrm>
              <a:off x="2870987" y="2019473"/>
              <a:ext cx="343440" cy="1656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D1A92D3-797D-4A55-B1DA-3E6487F37C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61987" y="2010473"/>
                <a:ext cx="36108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42E21DE-9B75-45E3-9628-9FCB518B3913}"/>
              </a:ext>
            </a:extLst>
          </p:cNvPr>
          <p:cNvGrpSpPr/>
          <p:nvPr/>
        </p:nvGrpSpPr>
        <p:grpSpPr>
          <a:xfrm>
            <a:off x="3795467" y="1693313"/>
            <a:ext cx="865440" cy="454320"/>
            <a:chOff x="3795467" y="1693313"/>
            <a:chExt cx="86544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EC96A87-94AE-4E26-A2C0-229830D33D65}"/>
                    </a:ext>
                  </a:extLst>
                </p14:cNvPr>
                <p14:cNvContentPartPr/>
                <p14:nvPr/>
              </p14:nvContentPartPr>
              <p14:xfrm>
                <a:off x="3795467" y="1693313"/>
                <a:ext cx="460440" cy="454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EC96A87-94AE-4E26-A2C0-229830D33D6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86467" y="1684673"/>
                  <a:ext cx="4780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E6CC837-FF77-49FB-B3D9-B2D50B1331AD}"/>
                    </a:ext>
                  </a:extLst>
                </p14:cNvPr>
                <p14:cNvContentPartPr/>
                <p14:nvPr/>
              </p14:nvContentPartPr>
              <p14:xfrm>
                <a:off x="4288307" y="1822553"/>
                <a:ext cx="11520" cy="62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E6CC837-FF77-49FB-B3D9-B2D50B1331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79307" y="1813553"/>
                  <a:ext cx="29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19169A4-DF7C-4ED8-8306-36033A54DBDD}"/>
                    </a:ext>
                  </a:extLst>
                </p14:cNvPr>
                <p14:cNvContentPartPr/>
                <p14:nvPr/>
              </p14:nvContentPartPr>
              <p14:xfrm>
                <a:off x="4296587" y="1989953"/>
                <a:ext cx="215640" cy="143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19169A4-DF7C-4ED8-8306-36033A54DBD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87947" y="1980953"/>
                  <a:ext cx="233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4FC173A-5065-4A21-833F-E5A4B2CC2202}"/>
                    </a:ext>
                  </a:extLst>
                </p14:cNvPr>
                <p14:cNvContentPartPr/>
                <p14:nvPr/>
              </p14:nvContentPartPr>
              <p14:xfrm>
                <a:off x="4645067" y="2097953"/>
                <a:ext cx="15840" cy="16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4FC173A-5065-4A21-833F-E5A4B2CC22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36427" y="2088953"/>
                  <a:ext cx="334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70BB72A-281F-4B3D-8DA4-83D809071066}"/>
              </a:ext>
            </a:extLst>
          </p:cNvPr>
          <p:cNvGrpSpPr/>
          <p:nvPr/>
        </p:nvGrpSpPr>
        <p:grpSpPr>
          <a:xfrm>
            <a:off x="5181827" y="1699073"/>
            <a:ext cx="1572480" cy="443880"/>
            <a:chOff x="5181827" y="1699073"/>
            <a:chExt cx="157248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67193F-4074-4EB5-A241-67201D21C20E}"/>
                    </a:ext>
                  </a:extLst>
                </p14:cNvPr>
                <p14:cNvContentPartPr/>
                <p14:nvPr/>
              </p14:nvContentPartPr>
              <p14:xfrm>
                <a:off x="5217107" y="1713473"/>
                <a:ext cx="54360" cy="361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67193F-4074-4EB5-A241-67201D21C2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08107" y="1704833"/>
                  <a:ext cx="720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E0F4E8D-6600-43A0-9A97-82D93E10DC29}"/>
                    </a:ext>
                  </a:extLst>
                </p14:cNvPr>
                <p14:cNvContentPartPr/>
                <p14:nvPr/>
              </p14:nvContentPartPr>
              <p14:xfrm>
                <a:off x="5181827" y="1699073"/>
                <a:ext cx="446760" cy="443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E0F4E8D-6600-43A0-9A97-82D93E10DC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72827" y="1690433"/>
                  <a:ext cx="4644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AC4D5D9-42D6-47CE-87CF-55A780D70321}"/>
                    </a:ext>
                  </a:extLst>
                </p14:cNvPr>
                <p14:cNvContentPartPr/>
                <p14:nvPr/>
              </p14:nvContentPartPr>
              <p14:xfrm>
                <a:off x="6118907" y="1729313"/>
                <a:ext cx="28800" cy="75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AC4D5D9-42D6-47CE-87CF-55A780D703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10267" y="1720313"/>
                  <a:ext cx="46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7975854-FE60-4516-996E-E83A7E3E85E6}"/>
                    </a:ext>
                  </a:extLst>
                </p14:cNvPr>
                <p14:cNvContentPartPr/>
                <p14:nvPr/>
              </p14:nvContentPartPr>
              <p14:xfrm>
                <a:off x="5685107" y="1917953"/>
                <a:ext cx="414360" cy="164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7975854-FE60-4516-996E-E83A7E3E85E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76467" y="1909313"/>
                  <a:ext cx="432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2A9CE8-226C-489E-B0DB-91D329DD1E9C}"/>
                    </a:ext>
                  </a:extLst>
                </p14:cNvPr>
                <p14:cNvContentPartPr/>
                <p14:nvPr/>
              </p14:nvContentPartPr>
              <p14:xfrm>
                <a:off x="6109187" y="1943873"/>
                <a:ext cx="16920" cy="120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2A9CE8-226C-489E-B0DB-91D329DD1E9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00187" y="1934873"/>
                  <a:ext cx="34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67BF9D-447A-44FE-B817-3A02F33C360A}"/>
                    </a:ext>
                  </a:extLst>
                </p14:cNvPr>
                <p14:cNvContentPartPr/>
                <p14:nvPr/>
              </p14:nvContentPartPr>
              <p14:xfrm>
                <a:off x="6190907" y="1895633"/>
                <a:ext cx="111240" cy="180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67BF9D-447A-44FE-B817-3A02F33C360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81907" y="1886993"/>
                  <a:ext cx="128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3781562-CF5B-471E-B4F7-A0606DD6455C}"/>
                    </a:ext>
                  </a:extLst>
                </p14:cNvPr>
                <p14:cNvContentPartPr/>
                <p14:nvPr/>
              </p14:nvContentPartPr>
              <p14:xfrm>
                <a:off x="6377387" y="1720673"/>
                <a:ext cx="225360" cy="411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3781562-CF5B-471E-B4F7-A0606DD645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68387" y="1711673"/>
                  <a:ext cx="2430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F892143-AC92-46C4-B2A5-FFC27045E2D3}"/>
                    </a:ext>
                  </a:extLst>
                </p14:cNvPr>
                <p14:cNvContentPartPr/>
                <p14:nvPr/>
              </p14:nvContentPartPr>
              <p14:xfrm>
                <a:off x="6740267" y="1917953"/>
                <a:ext cx="10800" cy="27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F892143-AC92-46C4-B2A5-FFC27045E2D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31267" y="1909313"/>
                  <a:ext cx="28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152E66A-86F4-4527-88E9-FFD064D3E024}"/>
                    </a:ext>
                  </a:extLst>
                </p14:cNvPr>
                <p14:cNvContentPartPr/>
                <p14:nvPr/>
              </p14:nvContentPartPr>
              <p14:xfrm>
                <a:off x="6719747" y="2012273"/>
                <a:ext cx="34560" cy="72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152E66A-86F4-4527-88E9-FFD064D3E0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11107" y="2003273"/>
                  <a:ext cx="522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A79F497-0FAC-411E-A098-8EEBD237F09C}"/>
              </a:ext>
            </a:extLst>
          </p:cNvPr>
          <p:cNvGrpSpPr/>
          <p:nvPr/>
        </p:nvGrpSpPr>
        <p:grpSpPr>
          <a:xfrm>
            <a:off x="970187" y="2808953"/>
            <a:ext cx="569160" cy="563400"/>
            <a:chOff x="970187" y="2808953"/>
            <a:chExt cx="56916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A4D981F-9B95-4F91-B9AF-BBCA6EC9B501}"/>
                    </a:ext>
                  </a:extLst>
                </p14:cNvPr>
                <p14:cNvContentPartPr/>
                <p14:nvPr/>
              </p14:nvContentPartPr>
              <p14:xfrm>
                <a:off x="1099787" y="2889233"/>
                <a:ext cx="107280" cy="338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A4D981F-9B95-4F91-B9AF-BBCA6EC9B5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1147" y="2880593"/>
                  <a:ext cx="1249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B05532C-809D-480D-B589-6AD6F3F0DABE}"/>
                    </a:ext>
                  </a:extLst>
                </p14:cNvPr>
                <p14:cNvContentPartPr/>
                <p14:nvPr/>
              </p14:nvContentPartPr>
              <p14:xfrm>
                <a:off x="970187" y="3179753"/>
                <a:ext cx="289440" cy="62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B05532C-809D-480D-B589-6AD6F3F0DA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1547" y="3171113"/>
                  <a:ext cx="307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0A08DF7-C5C1-468B-8C12-AE9191FB93F8}"/>
                    </a:ext>
                  </a:extLst>
                </p14:cNvPr>
                <p14:cNvContentPartPr/>
                <p14:nvPr/>
              </p14:nvContentPartPr>
              <p14:xfrm>
                <a:off x="1119947" y="2808953"/>
                <a:ext cx="214920" cy="52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0A08DF7-C5C1-468B-8C12-AE9191FB93F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0947" y="2799953"/>
                  <a:ext cx="232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10EF53E-5091-4F21-8265-61160C214880}"/>
                    </a:ext>
                  </a:extLst>
                </p14:cNvPr>
                <p14:cNvContentPartPr/>
                <p14:nvPr/>
              </p14:nvContentPartPr>
              <p14:xfrm>
                <a:off x="1345667" y="3099833"/>
                <a:ext cx="193680" cy="272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10EF53E-5091-4F21-8265-61160C2148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36667" y="3091193"/>
                  <a:ext cx="21132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BD644B0E-D229-4127-9051-6B6961B93DB6}"/>
              </a:ext>
            </a:extLst>
          </p:cNvPr>
          <p:cNvGrpSpPr/>
          <p:nvPr/>
        </p:nvGrpSpPr>
        <p:grpSpPr>
          <a:xfrm>
            <a:off x="1838507" y="2981033"/>
            <a:ext cx="214560" cy="134280"/>
            <a:chOff x="1838507" y="2981033"/>
            <a:chExt cx="21456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023B031-5E07-44AB-AB7A-AF3B284A89C2}"/>
                    </a:ext>
                  </a:extLst>
                </p14:cNvPr>
                <p14:cNvContentPartPr/>
                <p14:nvPr/>
              </p14:nvContentPartPr>
              <p14:xfrm>
                <a:off x="1838507" y="2981033"/>
                <a:ext cx="212400" cy="28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023B031-5E07-44AB-AB7A-AF3B284A89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29507" y="2972393"/>
                  <a:ext cx="230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F4E3BC-8031-46F1-8F85-798D0198339F}"/>
                    </a:ext>
                  </a:extLst>
                </p14:cNvPr>
                <p14:cNvContentPartPr/>
                <p14:nvPr/>
              </p14:nvContentPartPr>
              <p14:xfrm>
                <a:off x="1840667" y="3071753"/>
                <a:ext cx="212400" cy="43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F4E3BC-8031-46F1-8F85-798D0198339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31667" y="3063113"/>
                  <a:ext cx="2300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8FC072B-E55F-4D0F-9816-2D13DA969CBD}"/>
                  </a:ext>
                </a:extLst>
              </p14:cNvPr>
              <p14:cNvContentPartPr/>
              <p14:nvPr/>
            </p14:nvContentPartPr>
            <p14:xfrm>
              <a:off x="2524307" y="2802833"/>
              <a:ext cx="542160" cy="7052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8FC072B-E55F-4D0F-9816-2D13DA969CB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15307" y="2793833"/>
                <a:ext cx="559800" cy="72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581D7E18-46F2-40A6-9298-6A1D4B9264F7}"/>
              </a:ext>
            </a:extLst>
          </p:cNvPr>
          <p:cNvGrpSpPr/>
          <p:nvPr/>
        </p:nvGrpSpPr>
        <p:grpSpPr>
          <a:xfrm>
            <a:off x="3322787" y="2632553"/>
            <a:ext cx="1598760" cy="713520"/>
            <a:chOff x="3322787" y="2632553"/>
            <a:chExt cx="1598760" cy="7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285674D-A95A-4C8D-BA2B-EE779B8390CB}"/>
                    </a:ext>
                  </a:extLst>
                </p14:cNvPr>
                <p14:cNvContentPartPr/>
                <p14:nvPr/>
              </p14:nvContentPartPr>
              <p14:xfrm>
                <a:off x="3322787" y="2708153"/>
                <a:ext cx="120960" cy="637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285674D-A95A-4C8D-BA2B-EE779B8390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13787" y="2699153"/>
                  <a:ext cx="13860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01187AE-317F-415C-B1CF-2C9CA2CA3BBC}"/>
                    </a:ext>
                  </a:extLst>
                </p14:cNvPr>
                <p14:cNvContentPartPr/>
                <p14:nvPr/>
              </p14:nvContentPartPr>
              <p14:xfrm>
                <a:off x="3619067" y="2775473"/>
                <a:ext cx="330120" cy="341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01187AE-317F-415C-B1CF-2C9CA2CA3B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10067" y="2766473"/>
                  <a:ext cx="347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FA3D707-D555-4C45-958D-7B2B21981BA0}"/>
                    </a:ext>
                  </a:extLst>
                </p14:cNvPr>
                <p14:cNvContentPartPr/>
                <p14:nvPr/>
              </p14:nvContentPartPr>
              <p14:xfrm>
                <a:off x="4093547" y="2918033"/>
                <a:ext cx="244440" cy="298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FA3D707-D555-4C45-958D-7B2B21981BA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84547" y="2909393"/>
                  <a:ext cx="262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5EDF367-9458-40E8-AD77-13812A581B68}"/>
                    </a:ext>
                  </a:extLst>
                </p14:cNvPr>
                <p14:cNvContentPartPr/>
                <p14:nvPr/>
              </p14:nvContentPartPr>
              <p14:xfrm>
                <a:off x="4403507" y="2937833"/>
                <a:ext cx="165960" cy="229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5EDF367-9458-40E8-AD77-13812A581B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94867" y="2929193"/>
                  <a:ext cx="1836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40821F3-5219-460A-BA69-F948D680D672}"/>
                    </a:ext>
                  </a:extLst>
                </p14:cNvPr>
                <p14:cNvContentPartPr/>
                <p14:nvPr/>
              </p14:nvContentPartPr>
              <p14:xfrm>
                <a:off x="4724627" y="2899673"/>
                <a:ext cx="196920" cy="45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40821F3-5219-460A-BA69-F948D680D67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15987" y="2890673"/>
                  <a:ext cx="214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08A4E94-3ACC-4B80-98BB-4FF0D34E747B}"/>
                    </a:ext>
                  </a:extLst>
                </p14:cNvPr>
                <p14:cNvContentPartPr/>
                <p14:nvPr/>
              </p14:nvContentPartPr>
              <p14:xfrm>
                <a:off x="3560387" y="2632553"/>
                <a:ext cx="263520" cy="666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08A4E94-3ACC-4B80-98BB-4FF0D34E74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51387" y="2623913"/>
                  <a:ext cx="281160" cy="68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152A83CC-EF1A-4511-B85C-6AA8D8164AEA}"/>
              </a:ext>
            </a:extLst>
          </p:cNvPr>
          <p:cNvGrpSpPr/>
          <p:nvPr/>
        </p:nvGrpSpPr>
        <p:grpSpPr>
          <a:xfrm>
            <a:off x="5156267" y="2641553"/>
            <a:ext cx="669960" cy="641520"/>
            <a:chOff x="5156267" y="2641553"/>
            <a:chExt cx="66996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7A9E0DE-E6D9-4EB1-832B-B38B92F614BF}"/>
                    </a:ext>
                  </a:extLst>
                </p14:cNvPr>
                <p14:cNvContentPartPr/>
                <p14:nvPr/>
              </p14:nvContentPartPr>
              <p14:xfrm>
                <a:off x="5156267" y="2718953"/>
                <a:ext cx="275040" cy="365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7A9E0DE-E6D9-4EB1-832B-B38B92F614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47627" y="2709953"/>
                  <a:ext cx="2926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FB83F99-68B5-493F-886C-E133A3215B89}"/>
                    </a:ext>
                  </a:extLst>
                </p14:cNvPr>
                <p14:cNvContentPartPr/>
                <p14:nvPr/>
              </p14:nvContentPartPr>
              <p14:xfrm>
                <a:off x="5490347" y="2939993"/>
                <a:ext cx="50040" cy="257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FB83F99-68B5-493F-886C-E133A3215B8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1707" y="2930993"/>
                  <a:ext cx="67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E78547F-A5CD-4AD5-93CF-BA2FF42164A4}"/>
                    </a:ext>
                  </a:extLst>
                </p14:cNvPr>
                <p14:cNvContentPartPr/>
                <p14:nvPr/>
              </p14:nvContentPartPr>
              <p14:xfrm>
                <a:off x="5384147" y="2928833"/>
                <a:ext cx="222120" cy="17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E78547F-A5CD-4AD5-93CF-BA2FF42164A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75507" y="2920193"/>
                  <a:ext cx="239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29C60E2-1737-46ED-B8A1-9F5E20D11263}"/>
                    </a:ext>
                  </a:extLst>
                </p14:cNvPr>
                <p14:cNvContentPartPr/>
                <p14:nvPr/>
              </p14:nvContentPartPr>
              <p14:xfrm>
                <a:off x="5644067" y="2641553"/>
                <a:ext cx="182160" cy="641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29C60E2-1737-46ED-B8A1-9F5E20D112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35427" y="2632913"/>
                  <a:ext cx="199800" cy="65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36DD40-1BE8-4C9D-9720-8B0CAF980FE8}"/>
              </a:ext>
            </a:extLst>
          </p:cNvPr>
          <p:cNvGrpSpPr/>
          <p:nvPr/>
        </p:nvGrpSpPr>
        <p:grpSpPr>
          <a:xfrm>
            <a:off x="10681907" y="2463713"/>
            <a:ext cx="1004040" cy="742680"/>
            <a:chOff x="10681907" y="2463713"/>
            <a:chExt cx="1004040" cy="74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7342F8E-2FE5-442F-B0E3-C2E1E557B70C}"/>
                    </a:ext>
                  </a:extLst>
                </p14:cNvPr>
                <p14:cNvContentPartPr/>
                <p14:nvPr/>
              </p14:nvContentPartPr>
              <p14:xfrm>
                <a:off x="10681907" y="2666753"/>
                <a:ext cx="218880" cy="356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7342F8E-2FE5-442F-B0E3-C2E1E557B70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73267" y="2658113"/>
                  <a:ext cx="2365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907F430-E398-46EE-A2B2-381434ED898C}"/>
                    </a:ext>
                  </a:extLst>
                </p14:cNvPr>
                <p14:cNvContentPartPr/>
                <p14:nvPr/>
              </p14:nvContentPartPr>
              <p14:xfrm>
                <a:off x="11063147" y="2879513"/>
                <a:ext cx="36000" cy="268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907F430-E398-46EE-A2B2-381434ED89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54147" y="2870513"/>
                  <a:ext cx="53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0ADF020-29CD-45DD-ACA6-19BE7B44D518}"/>
                    </a:ext>
                  </a:extLst>
                </p14:cNvPr>
                <p14:cNvContentPartPr/>
                <p14:nvPr/>
              </p14:nvContentPartPr>
              <p14:xfrm>
                <a:off x="11028227" y="2840993"/>
                <a:ext cx="162000" cy="281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0ADF020-29CD-45DD-ACA6-19BE7B44D51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019227" y="2832353"/>
                  <a:ext cx="1796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51F603C-CC64-4092-A4E0-92E8ECB338BE}"/>
                    </a:ext>
                  </a:extLst>
                </p14:cNvPr>
                <p14:cNvContentPartPr/>
                <p14:nvPr/>
              </p14:nvContentPartPr>
              <p14:xfrm>
                <a:off x="11292107" y="2870513"/>
                <a:ext cx="122760" cy="261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51F603C-CC64-4092-A4E0-92E8ECB338B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83467" y="2861513"/>
                  <a:ext cx="140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FBEB29B-B7F7-4375-895F-F7444CD64EEB}"/>
                    </a:ext>
                  </a:extLst>
                </p14:cNvPr>
                <p14:cNvContentPartPr/>
                <p14:nvPr/>
              </p14:nvContentPartPr>
              <p14:xfrm>
                <a:off x="11522147" y="2463713"/>
                <a:ext cx="163800" cy="742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FBEB29B-B7F7-4375-895F-F7444CD64E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513507" y="2455073"/>
                  <a:ext cx="181440" cy="76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0CC50133-A497-4B45-ACE6-9B6F8EE391A6}"/>
              </a:ext>
            </a:extLst>
          </p:cNvPr>
          <p:cNvGrpSpPr/>
          <p:nvPr/>
        </p:nvGrpSpPr>
        <p:grpSpPr>
          <a:xfrm>
            <a:off x="9008987" y="2505473"/>
            <a:ext cx="1407600" cy="818280"/>
            <a:chOff x="9008987" y="2505473"/>
            <a:chExt cx="1407600" cy="81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5A3D0E0-24E6-4B28-8B1D-CE1FC1862C40}"/>
                    </a:ext>
                  </a:extLst>
                </p14:cNvPr>
                <p14:cNvContentPartPr/>
                <p14:nvPr/>
              </p14:nvContentPartPr>
              <p14:xfrm>
                <a:off x="9008987" y="2505473"/>
                <a:ext cx="217080" cy="818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5A3D0E0-24E6-4B28-8B1D-CE1FC1862C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00347" y="2496833"/>
                  <a:ext cx="234720" cy="8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06A53D3-E5FD-4826-9FB5-8E85D0FBA96C}"/>
                    </a:ext>
                  </a:extLst>
                </p14:cNvPr>
                <p14:cNvContentPartPr/>
                <p14:nvPr/>
              </p14:nvContentPartPr>
              <p14:xfrm>
                <a:off x="9364667" y="2756033"/>
                <a:ext cx="292680" cy="308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06A53D3-E5FD-4826-9FB5-8E85D0FBA96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55667" y="2747033"/>
                  <a:ext cx="3103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EB691F8-FFBD-48D8-A855-57E3407A98E1}"/>
                    </a:ext>
                  </a:extLst>
                </p14:cNvPr>
                <p14:cNvContentPartPr/>
                <p14:nvPr/>
              </p14:nvContentPartPr>
              <p14:xfrm>
                <a:off x="9773267" y="2907953"/>
                <a:ext cx="202680" cy="35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EB691F8-FFBD-48D8-A855-57E3407A98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64627" y="2898953"/>
                  <a:ext cx="220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17C0E2E-CCD8-4E59-98D4-BFC8ED659BF0}"/>
                    </a:ext>
                  </a:extLst>
                </p14:cNvPr>
                <p14:cNvContentPartPr/>
                <p14:nvPr/>
              </p14:nvContentPartPr>
              <p14:xfrm>
                <a:off x="9835547" y="2789513"/>
                <a:ext cx="102240" cy="263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17C0E2E-CCD8-4E59-98D4-BFC8ED659B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26547" y="2780513"/>
                  <a:ext cx="119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C5EC240-4F6A-4D60-8706-BD83262407BF}"/>
                    </a:ext>
                  </a:extLst>
                </p14:cNvPr>
                <p14:cNvContentPartPr/>
                <p14:nvPr/>
              </p14:nvContentPartPr>
              <p14:xfrm>
                <a:off x="10135787" y="2887073"/>
                <a:ext cx="188640" cy="218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C5EC240-4F6A-4D60-8706-BD83262407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27147" y="2878073"/>
                  <a:ext cx="206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2E8ECBF-6E3B-40B0-BC68-79BC3839FA9B}"/>
                    </a:ext>
                  </a:extLst>
                </p14:cNvPr>
                <p14:cNvContentPartPr/>
                <p14:nvPr/>
              </p14:nvContentPartPr>
              <p14:xfrm>
                <a:off x="10353947" y="2574953"/>
                <a:ext cx="62640" cy="484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2E8ECBF-6E3B-40B0-BC68-79BC3839FA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344947" y="2565953"/>
                  <a:ext cx="80280" cy="50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17F5313-8FC0-4F9D-922A-F4A4F7AFFF54}"/>
              </a:ext>
            </a:extLst>
          </p:cNvPr>
          <p:cNvGrpSpPr/>
          <p:nvPr/>
        </p:nvGrpSpPr>
        <p:grpSpPr>
          <a:xfrm>
            <a:off x="6021707" y="2459753"/>
            <a:ext cx="1499760" cy="965160"/>
            <a:chOff x="6021707" y="2459753"/>
            <a:chExt cx="1499760" cy="9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122FCDE-CF60-44CC-8BC4-47DEB222560F}"/>
                    </a:ext>
                  </a:extLst>
                </p14:cNvPr>
                <p14:cNvContentPartPr/>
                <p14:nvPr/>
              </p14:nvContentPartPr>
              <p14:xfrm>
                <a:off x="6021707" y="2922713"/>
                <a:ext cx="245520" cy="27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122FCDE-CF60-44CC-8BC4-47DEB222560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12707" y="2914073"/>
                  <a:ext cx="263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A870F61-9B82-43B4-86E2-A9D59F91F2CF}"/>
                    </a:ext>
                  </a:extLst>
                </p14:cNvPr>
                <p14:cNvContentPartPr/>
                <p14:nvPr/>
              </p14:nvContentPartPr>
              <p14:xfrm>
                <a:off x="6486467" y="2565593"/>
                <a:ext cx="219240" cy="201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A870F61-9B82-43B4-86E2-A9D59F91F2C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77827" y="2556593"/>
                  <a:ext cx="236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CCCAB8E-3E6D-46C0-9296-9BC5B7E0D7F4}"/>
                    </a:ext>
                  </a:extLst>
                </p14:cNvPr>
                <p14:cNvContentPartPr/>
                <p14:nvPr/>
              </p14:nvContentPartPr>
              <p14:xfrm>
                <a:off x="6422027" y="2876633"/>
                <a:ext cx="123120" cy="28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CCCAB8E-3E6D-46C0-9296-9BC5B7E0D7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13387" y="2867633"/>
                  <a:ext cx="140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54019C8-7A33-4EA3-89E7-3BE85CBF632D}"/>
                    </a:ext>
                  </a:extLst>
                </p14:cNvPr>
                <p14:cNvContentPartPr/>
                <p14:nvPr/>
              </p14:nvContentPartPr>
              <p14:xfrm>
                <a:off x="6420587" y="3002993"/>
                <a:ext cx="151200" cy="241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54019C8-7A33-4EA3-89E7-3BE85CBF632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11587" y="2993993"/>
                  <a:ext cx="168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0FEFE5D-DE98-407C-A754-4AE66988AE3C}"/>
                    </a:ext>
                  </a:extLst>
                </p14:cNvPr>
                <p14:cNvContentPartPr/>
                <p14:nvPr/>
              </p14:nvContentPartPr>
              <p14:xfrm>
                <a:off x="6805787" y="2680433"/>
                <a:ext cx="232560" cy="402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0FEFE5D-DE98-407C-A754-4AE66988AE3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96787" y="2671433"/>
                  <a:ext cx="2502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CCCAD93-54E8-4F2A-ADD6-622FF2257FE5}"/>
                    </a:ext>
                  </a:extLst>
                </p14:cNvPr>
                <p14:cNvContentPartPr/>
                <p14:nvPr/>
              </p14:nvContentPartPr>
              <p14:xfrm>
                <a:off x="7072547" y="2919113"/>
                <a:ext cx="50400" cy="2624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CCCAD93-54E8-4F2A-ADD6-622FF2257F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63907" y="2910113"/>
                  <a:ext cx="68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EBBBFD6-E653-400C-9731-E9457A6E380B}"/>
                    </a:ext>
                  </a:extLst>
                </p14:cNvPr>
                <p14:cNvContentPartPr/>
                <p14:nvPr/>
              </p14:nvContentPartPr>
              <p14:xfrm>
                <a:off x="7067867" y="2893193"/>
                <a:ext cx="95040" cy="290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EBBBFD6-E653-400C-9731-E9457A6E380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058867" y="2884193"/>
                  <a:ext cx="112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42480BF-AE2C-4E43-B09F-09EEF918E31F}"/>
                    </a:ext>
                  </a:extLst>
                </p14:cNvPr>
                <p14:cNvContentPartPr/>
                <p14:nvPr/>
              </p14:nvContentPartPr>
              <p14:xfrm>
                <a:off x="7147067" y="2893553"/>
                <a:ext cx="241200" cy="3690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42480BF-AE2C-4E43-B09F-09EEF918E31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38427" y="2884553"/>
                  <a:ext cx="2588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CFBCB1E-EF2C-4CDC-A305-EB12B914B704}"/>
                    </a:ext>
                  </a:extLst>
                </p14:cNvPr>
                <p14:cNvContentPartPr/>
                <p14:nvPr/>
              </p14:nvContentPartPr>
              <p14:xfrm>
                <a:off x="7351547" y="2459753"/>
                <a:ext cx="169920" cy="965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CFBCB1E-EF2C-4CDC-A305-EB12B914B7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42547" y="2450753"/>
                  <a:ext cx="187560" cy="9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AA039A41-5490-4D5E-AA56-69D27121BF69}"/>
              </a:ext>
            </a:extLst>
          </p:cNvPr>
          <p:cNvGrpSpPr/>
          <p:nvPr/>
        </p:nvGrpSpPr>
        <p:grpSpPr>
          <a:xfrm>
            <a:off x="7896227" y="2677553"/>
            <a:ext cx="638640" cy="664560"/>
            <a:chOff x="7896227" y="2677553"/>
            <a:chExt cx="638640" cy="6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4302683-EF49-4439-BF07-16BC735DEA17}"/>
                    </a:ext>
                  </a:extLst>
                </p14:cNvPr>
                <p14:cNvContentPartPr/>
                <p14:nvPr/>
              </p14:nvContentPartPr>
              <p14:xfrm>
                <a:off x="7896227" y="2677553"/>
                <a:ext cx="186840" cy="424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4302683-EF49-4439-BF07-16BC735DEA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87227" y="2668553"/>
                  <a:ext cx="2044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A6C3DF3-5D10-4F5B-908C-4F4436F89800}"/>
                    </a:ext>
                  </a:extLst>
                </p14:cNvPr>
                <p14:cNvContentPartPr/>
                <p14:nvPr/>
              </p14:nvContentPartPr>
              <p14:xfrm>
                <a:off x="8238947" y="2910833"/>
                <a:ext cx="56160" cy="285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A6C3DF3-5D10-4F5B-908C-4F4436F8980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30307" y="2901833"/>
                  <a:ext cx="73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2A1A556-88E9-4044-B9B8-F38F473004DD}"/>
                    </a:ext>
                  </a:extLst>
                </p14:cNvPr>
                <p14:cNvContentPartPr/>
                <p14:nvPr/>
              </p14:nvContentPartPr>
              <p14:xfrm>
                <a:off x="8204747" y="2888513"/>
                <a:ext cx="117720" cy="345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2A1A556-88E9-4044-B9B8-F38F473004D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96107" y="2879513"/>
                  <a:ext cx="1353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FF18F55-D690-4849-B11E-1A1D7C36F680}"/>
                    </a:ext>
                  </a:extLst>
                </p14:cNvPr>
                <p14:cNvContentPartPr/>
                <p14:nvPr/>
              </p14:nvContentPartPr>
              <p14:xfrm>
                <a:off x="8312027" y="2902553"/>
                <a:ext cx="222840" cy="439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FF18F55-D690-4849-B11E-1A1D7C36F68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03387" y="2893553"/>
                  <a:ext cx="240480" cy="45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3B0AFA96-C1CE-47EE-8A67-2DEF17247B05}"/>
              </a:ext>
            </a:extLst>
          </p:cNvPr>
          <p:cNvGrpSpPr/>
          <p:nvPr/>
        </p:nvGrpSpPr>
        <p:grpSpPr>
          <a:xfrm>
            <a:off x="10069187" y="2455073"/>
            <a:ext cx="1251000" cy="708480"/>
            <a:chOff x="10069187" y="2455073"/>
            <a:chExt cx="1251000" cy="70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B48F906-CD62-491A-A25C-2CDAF3425694}"/>
                    </a:ext>
                  </a:extLst>
                </p14:cNvPr>
                <p14:cNvContentPartPr/>
                <p14:nvPr/>
              </p14:nvContentPartPr>
              <p14:xfrm>
                <a:off x="10069187" y="2576753"/>
                <a:ext cx="967320" cy="586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B48F906-CD62-491A-A25C-2CDAF34256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60187" y="2568113"/>
                  <a:ext cx="98496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536094C-506F-4FD3-B288-40C3DF7E6FC0}"/>
                    </a:ext>
                  </a:extLst>
                </p14:cNvPr>
                <p14:cNvContentPartPr/>
                <p14:nvPr/>
              </p14:nvContentPartPr>
              <p14:xfrm>
                <a:off x="10894667" y="2455073"/>
                <a:ext cx="425520" cy="274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536094C-506F-4FD3-B288-40C3DF7E6FC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85667" y="2446073"/>
                  <a:ext cx="44316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6D61ECE8-206D-4BBC-818F-39B2D72CCCFD}"/>
              </a:ext>
            </a:extLst>
          </p:cNvPr>
          <p:cNvGrpSpPr/>
          <p:nvPr/>
        </p:nvGrpSpPr>
        <p:grpSpPr>
          <a:xfrm>
            <a:off x="10820147" y="1932713"/>
            <a:ext cx="772200" cy="221760"/>
            <a:chOff x="10820147" y="1932713"/>
            <a:chExt cx="77220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AC487D9-AA3E-40D5-9887-B4A6C44E29DD}"/>
                    </a:ext>
                  </a:extLst>
                </p14:cNvPr>
                <p14:cNvContentPartPr/>
                <p14:nvPr/>
              </p14:nvContentPartPr>
              <p14:xfrm>
                <a:off x="10820147" y="1932713"/>
                <a:ext cx="464400" cy="114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AC487D9-AA3E-40D5-9887-B4A6C44E29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11507" y="1923713"/>
                  <a:ext cx="482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8322342-6F62-4DA8-AB96-E8476527B891}"/>
                    </a:ext>
                  </a:extLst>
                </p14:cNvPr>
                <p14:cNvContentPartPr/>
                <p14:nvPr/>
              </p14:nvContentPartPr>
              <p14:xfrm>
                <a:off x="10891067" y="2060153"/>
                <a:ext cx="380160" cy="51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8322342-6F62-4DA8-AB96-E8476527B89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82067" y="2051513"/>
                  <a:ext cx="397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893A0D8-5CEC-400C-BBCD-52C0FD601B4E}"/>
                    </a:ext>
                  </a:extLst>
                </p14:cNvPr>
                <p14:cNvContentPartPr/>
                <p14:nvPr/>
              </p14:nvContentPartPr>
              <p14:xfrm>
                <a:off x="11365547" y="1939913"/>
                <a:ext cx="226800" cy="214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893A0D8-5CEC-400C-BBCD-52C0FD601B4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56907" y="1931273"/>
                  <a:ext cx="2444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85218A89-304D-4D27-BD2D-8F2EF54B4735}"/>
              </a:ext>
            </a:extLst>
          </p:cNvPr>
          <p:cNvGrpSpPr/>
          <p:nvPr/>
        </p:nvGrpSpPr>
        <p:grpSpPr>
          <a:xfrm>
            <a:off x="6342827" y="3328433"/>
            <a:ext cx="1085040" cy="681840"/>
            <a:chOff x="6342827" y="3328433"/>
            <a:chExt cx="1085040" cy="68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3FD73D7-1AA5-41E7-AFA4-15D0B2763BE0}"/>
                    </a:ext>
                  </a:extLst>
                </p14:cNvPr>
                <p14:cNvContentPartPr/>
                <p14:nvPr/>
              </p14:nvContentPartPr>
              <p14:xfrm>
                <a:off x="6342827" y="3328433"/>
                <a:ext cx="1019880" cy="2224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3FD73D7-1AA5-41E7-AFA4-15D0B2763BE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34187" y="3319433"/>
                  <a:ext cx="1037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CFC236E-5FF5-4DE5-9FE9-8303AF0C202F}"/>
                    </a:ext>
                  </a:extLst>
                </p14:cNvPr>
                <p14:cNvContentPartPr/>
                <p14:nvPr/>
              </p14:nvContentPartPr>
              <p14:xfrm>
                <a:off x="6431747" y="3610313"/>
                <a:ext cx="118080" cy="156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CFC236E-5FF5-4DE5-9FE9-8303AF0C20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23107" y="3601673"/>
                  <a:ext cx="135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186DF83-5221-4F29-920B-C70C139948C0}"/>
                    </a:ext>
                  </a:extLst>
                </p14:cNvPr>
                <p14:cNvContentPartPr/>
                <p14:nvPr/>
              </p14:nvContentPartPr>
              <p14:xfrm>
                <a:off x="6402587" y="3783833"/>
                <a:ext cx="167400" cy="50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186DF83-5221-4F29-920B-C70C139948C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93947" y="3775193"/>
                  <a:ext cx="185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4C86871-5704-46A2-B350-13AF5A4DB1EB}"/>
                    </a:ext>
                  </a:extLst>
                </p14:cNvPr>
                <p14:cNvContentPartPr/>
                <p14:nvPr/>
              </p14:nvContentPartPr>
              <p14:xfrm>
                <a:off x="6453707" y="3888233"/>
                <a:ext cx="105480" cy="1220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4C86871-5704-46A2-B350-13AF5A4DB1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45067" y="3879233"/>
                  <a:ext cx="123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5F6AB6B-D289-4218-9555-A7D88C7F5C75}"/>
                    </a:ext>
                  </a:extLst>
                </p14:cNvPr>
                <p14:cNvContentPartPr/>
                <p14:nvPr/>
              </p14:nvContentPartPr>
              <p14:xfrm>
                <a:off x="6720467" y="3820553"/>
                <a:ext cx="30240" cy="10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5F6AB6B-D289-4218-9555-A7D88C7F5C7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11827" y="3811553"/>
                  <a:ext cx="47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24B1AFA-9641-4A7B-9AC4-028E9A608B96}"/>
                    </a:ext>
                  </a:extLst>
                </p14:cNvPr>
                <p14:cNvContentPartPr/>
                <p14:nvPr/>
              </p14:nvContentPartPr>
              <p14:xfrm>
                <a:off x="6838547" y="3672953"/>
                <a:ext cx="146520" cy="208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24B1AFA-9641-4A7B-9AC4-028E9A608B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29547" y="3664313"/>
                  <a:ext cx="164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CF1D452-C1F3-4432-814D-D3562AEBBA13}"/>
                    </a:ext>
                  </a:extLst>
                </p14:cNvPr>
                <p14:cNvContentPartPr/>
                <p14:nvPr/>
              </p14:nvContentPartPr>
              <p14:xfrm>
                <a:off x="6997307" y="3845393"/>
                <a:ext cx="31680" cy="943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CF1D452-C1F3-4432-814D-D3562AEBBA1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88667" y="3836753"/>
                  <a:ext cx="49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E970DC3-7A1C-4E49-8424-C47B33FBC584}"/>
                    </a:ext>
                  </a:extLst>
                </p14:cNvPr>
                <p14:cNvContentPartPr/>
                <p14:nvPr/>
              </p14:nvContentPartPr>
              <p14:xfrm>
                <a:off x="7081187" y="3666113"/>
                <a:ext cx="105840" cy="2415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E970DC3-7A1C-4E49-8424-C47B33FBC58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72547" y="3657113"/>
                  <a:ext cx="1234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4428F4A-7493-40CA-92E1-709AEE644C59}"/>
                    </a:ext>
                  </a:extLst>
                </p14:cNvPr>
                <p14:cNvContentPartPr/>
                <p14:nvPr/>
              </p14:nvContentPartPr>
              <p14:xfrm>
                <a:off x="7285307" y="3691313"/>
                <a:ext cx="142560" cy="192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4428F4A-7493-40CA-92E1-709AEE644C5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76667" y="3682673"/>
                  <a:ext cx="16020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018D5BAB-F218-4A26-AFB9-CA16CEC5814E}"/>
              </a:ext>
            </a:extLst>
          </p:cNvPr>
          <p:cNvGrpSpPr/>
          <p:nvPr/>
        </p:nvGrpSpPr>
        <p:grpSpPr>
          <a:xfrm>
            <a:off x="7836467" y="3302153"/>
            <a:ext cx="824040" cy="659880"/>
            <a:chOff x="7836467" y="3302153"/>
            <a:chExt cx="82404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EDDB484-0669-4A6F-9C00-1A6A9E1DFE44}"/>
                    </a:ext>
                  </a:extLst>
                </p14:cNvPr>
                <p14:cNvContentPartPr/>
                <p14:nvPr/>
              </p14:nvContentPartPr>
              <p14:xfrm>
                <a:off x="7836467" y="3302153"/>
                <a:ext cx="775080" cy="2322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EDDB484-0669-4A6F-9C00-1A6A9E1DFE4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27827" y="3293513"/>
                  <a:ext cx="792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54268C3-483A-4A34-B6FA-4B450BF598F8}"/>
                    </a:ext>
                  </a:extLst>
                </p14:cNvPr>
                <p14:cNvContentPartPr/>
                <p14:nvPr/>
              </p14:nvContentPartPr>
              <p14:xfrm>
                <a:off x="7988387" y="3655673"/>
                <a:ext cx="175680" cy="2509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54268C3-483A-4A34-B6FA-4B450BF598F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79387" y="3647033"/>
                  <a:ext cx="193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BC7DAA3-5135-4A13-9582-73C1691F5DD8}"/>
                    </a:ext>
                  </a:extLst>
                </p14:cNvPr>
                <p14:cNvContentPartPr/>
                <p14:nvPr/>
              </p14:nvContentPartPr>
              <p14:xfrm>
                <a:off x="8200067" y="3857273"/>
                <a:ext cx="38160" cy="104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BC7DAA3-5135-4A13-9582-73C1691F5D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91067" y="3848633"/>
                  <a:ext cx="55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1F46393-B019-4FE8-A2D6-678EB5141595}"/>
                    </a:ext>
                  </a:extLst>
                </p14:cNvPr>
                <p14:cNvContentPartPr/>
                <p14:nvPr/>
              </p14:nvContentPartPr>
              <p14:xfrm>
                <a:off x="8296907" y="3631553"/>
                <a:ext cx="106920" cy="2811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1F46393-B019-4FE8-A2D6-678EB514159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88267" y="3622913"/>
                  <a:ext cx="124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DCB226B-112F-4EE9-A8E0-210EAFBB5F44}"/>
                    </a:ext>
                  </a:extLst>
                </p14:cNvPr>
                <p14:cNvContentPartPr/>
                <p14:nvPr/>
              </p14:nvContentPartPr>
              <p14:xfrm>
                <a:off x="8518307" y="3662153"/>
                <a:ext cx="142200" cy="219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DCB226B-112F-4EE9-A8E0-210EAFBB5F4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09667" y="3653513"/>
                  <a:ext cx="1598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FA5F934E-3B39-4066-85C6-6DD5CFBF82BC}"/>
              </a:ext>
            </a:extLst>
          </p:cNvPr>
          <p:cNvGrpSpPr/>
          <p:nvPr/>
        </p:nvGrpSpPr>
        <p:grpSpPr>
          <a:xfrm>
            <a:off x="4906067" y="4170113"/>
            <a:ext cx="321480" cy="777960"/>
            <a:chOff x="4906067" y="4170113"/>
            <a:chExt cx="321480" cy="77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61A8E4F-448E-48AD-96B5-F0AB01BA0153}"/>
                    </a:ext>
                  </a:extLst>
                </p14:cNvPr>
                <p14:cNvContentPartPr/>
                <p14:nvPr/>
              </p14:nvContentPartPr>
              <p14:xfrm>
                <a:off x="4962227" y="4170113"/>
                <a:ext cx="265320" cy="2764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61A8E4F-448E-48AD-96B5-F0AB01BA015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53587" y="4161473"/>
                  <a:ext cx="2829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E46C1A7-B4C4-4245-9FE3-0807510666F8}"/>
                    </a:ext>
                  </a:extLst>
                </p14:cNvPr>
                <p14:cNvContentPartPr/>
                <p14:nvPr/>
              </p14:nvContentPartPr>
              <p14:xfrm>
                <a:off x="4906067" y="4544873"/>
                <a:ext cx="222120" cy="590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E46C1A7-B4C4-4245-9FE3-0807510666F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97067" y="4535873"/>
                  <a:ext cx="239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946CBD1-7B7F-45B9-903E-AA6960A77730}"/>
                    </a:ext>
                  </a:extLst>
                </p14:cNvPr>
                <p14:cNvContentPartPr/>
                <p14:nvPr/>
              </p14:nvContentPartPr>
              <p14:xfrm>
                <a:off x="4939907" y="4660073"/>
                <a:ext cx="214920" cy="2880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946CBD1-7B7F-45B9-903E-AA6960A7773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931267" y="4651433"/>
                  <a:ext cx="23256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5DC2C13B-0916-49BC-93E7-6BF6D91C7754}"/>
              </a:ext>
            </a:extLst>
          </p:cNvPr>
          <p:cNvGrpSpPr/>
          <p:nvPr/>
        </p:nvGrpSpPr>
        <p:grpSpPr>
          <a:xfrm>
            <a:off x="7200347" y="4251473"/>
            <a:ext cx="2316240" cy="686880"/>
            <a:chOff x="7200347" y="4251473"/>
            <a:chExt cx="2316240" cy="68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8C2FBBB-5821-4752-BBAC-9D4B6882C6DB}"/>
                    </a:ext>
                  </a:extLst>
                </p14:cNvPr>
                <p14:cNvContentPartPr/>
                <p14:nvPr/>
              </p14:nvContentPartPr>
              <p14:xfrm>
                <a:off x="7386467" y="4365593"/>
                <a:ext cx="33840" cy="3135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8C2FBBB-5821-4752-BBAC-9D4B6882C6D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377467" y="4356593"/>
                  <a:ext cx="514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19152A9-3E18-4AAE-8E6D-5749428F6411}"/>
                    </a:ext>
                  </a:extLst>
                </p14:cNvPr>
                <p14:cNvContentPartPr/>
                <p14:nvPr/>
              </p14:nvContentPartPr>
              <p14:xfrm>
                <a:off x="7200347" y="4735673"/>
                <a:ext cx="336960" cy="33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19152A9-3E18-4AAE-8E6D-5749428F641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91347" y="4727033"/>
                  <a:ext cx="354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A5D5894-C084-46C8-80AE-559894CE7E9F}"/>
                    </a:ext>
                  </a:extLst>
                </p14:cNvPr>
                <p14:cNvContentPartPr/>
                <p14:nvPr/>
              </p14:nvContentPartPr>
              <p14:xfrm>
                <a:off x="7306187" y="4251473"/>
                <a:ext cx="299880" cy="655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A5D5894-C084-46C8-80AE-559894CE7E9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97547" y="4242833"/>
                  <a:ext cx="317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163C80A-A23B-4F29-8546-567932DF7EB4}"/>
                    </a:ext>
                  </a:extLst>
                </p14:cNvPr>
                <p14:cNvContentPartPr/>
                <p14:nvPr/>
              </p14:nvContentPartPr>
              <p14:xfrm>
                <a:off x="7759427" y="4643873"/>
                <a:ext cx="30240" cy="159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163C80A-A23B-4F29-8546-567932DF7EB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50427" y="4634873"/>
                  <a:ext cx="47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3AE4663-9FB6-4711-AD65-2346F36AA2E8}"/>
                    </a:ext>
                  </a:extLst>
                </p14:cNvPr>
                <p14:cNvContentPartPr/>
                <p14:nvPr/>
              </p14:nvContentPartPr>
              <p14:xfrm>
                <a:off x="7677707" y="4619393"/>
                <a:ext cx="200520" cy="2718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3AE4663-9FB6-4711-AD65-2346F36AA2E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69067" y="4610753"/>
                  <a:ext cx="218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1C9D9F6-2E8C-43D2-BF5B-84BC66C27F6B}"/>
                    </a:ext>
                  </a:extLst>
                </p14:cNvPr>
                <p14:cNvContentPartPr/>
                <p14:nvPr/>
              </p14:nvContentPartPr>
              <p14:xfrm>
                <a:off x="7999187" y="4272353"/>
                <a:ext cx="701640" cy="6660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1C9D9F6-2E8C-43D2-BF5B-84BC66C27F6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90547" y="4263713"/>
                  <a:ext cx="71928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EA98DC6-4A83-47CF-8F82-D1A3560A3599}"/>
                    </a:ext>
                  </a:extLst>
                </p14:cNvPr>
                <p14:cNvContentPartPr/>
                <p14:nvPr/>
              </p14:nvContentPartPr>
              <p14:xfrm>
                <a:off x="8687867" y="4473233"/>
                <a:ext cx="266760" cy="2862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EA98DC6-4A83-47CF-8F82-D1A3560A359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78867" y="4464593"/>
                  <a:ext cx="284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F273307-1372-42DF-82AF-8A6DA0125604}"/>
                    </a:ext>
                  </a:extLst>
                </p14:cNvPr>
                <p14:cNvContentPartPr/>
                <p14:nvPr/>
              </p14:nvContentPartPr>
              <p14:xfrm>
                <a:off x="9102587" y="4651433"/>
                <a:ext cx="84600" cy="182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F273307-1372-42DF-82AF-8A6DA01256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93947" y="4642433"/>
                  <a:ext cx="102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7FF95A7-B3C0-4A15-86F2-F9680B14B0FA}"/>
                    </a:ext>
                  </a:extLst>
                </p14:cNvPr>
                <p14:cNvContentPartPr/>
                <p14:nvPr/>
              </p14:nvContentPartPr>
              <p14:xfrm>
                <a:off x="9038507" y="4558913"/>
                <a:ext cx="203760" cy="2800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7FF95A7-B3C0-4A15-86F2-F9680B14B0F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29867" y="4550273"/>
                  <a:ext cx="221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A7E7217-80D9-4F2D-B9CA-97AB33AFDFDF}"/>
                    </a:ext>
                  </a:extLst>
                </p14:cNvPr>
                <p14:cNvContentPartPr/>
                <p14:nvPr/>
              </p14:nvContentPartPr>
              <p14:xfrm>
                <a:off x="9328307" y="4530833"/>
                <a:ext cx="151200" cy="2811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A7E7217-80D9-4F2D-B9CA-97AB33AFDFD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19667" y="4521833"/>
                  <a:ext cx="168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205EAA6-9873-48ED-A6DA-55B026779941}"/>
                    </a:ext>
                  </a:extLst>
                </p14:cNvPr>
                <p14:cNvContentPartPr/>
                <p14:nvPr/>
              </p14:nvContentPartPr>
              <p14:xfrm>
                <a:off x="9287267" y="4532993"/>
                <a:ext cx="229320" cy="3301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205EAA6-9873-48ED-A6DA-55B02677994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78627" y="4523993"/>
                  <a:ext cx="24696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A50C207D-0F6C-4731-8D34-FF4BA7B35371}"/>
              </a:ext>
            </a:extLst>
          </p:cNvPr>
          <p:cNvGrpSpPr/>
          <p:nvPr/>
        </p:nvGrpSpPr>
        <p:grpSpPr>
          <a:xfrm>
            <a:off x="3518267" y="4239593"/>
            <a:ext cx="1077120" cy="757800"/>
            <a:chOff x="3518267" y="4239593"/>
            <a:chExt cx="1077120" cy="75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11E88E3-4005-43FD-9B37-E89F73D8E241}"/>
                    </a:ext>
                  </a:extLst>
                </p14:cNvPr>
                <p14:cNvContentPartPr/>
                <p14:nvPr/>
              </p14:nvContentPartPr>
              <p14:xfrm>
                <a:off x="3518267" y="4337873"/>
                <a:ext cx="218520" cy="4024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11E88E3-4005-43FD-9B37-E89F73D8E24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09267" y="4329233"/>
                  <a:ext cx="2361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0DCA28D-D90E-4A6F-93D8-583509FBBE16}"/>
                    </a:ext>
                  </a:extLst>
                </p14:cNvPr>
                <p14:cNvContentPartPr/>
                <p14:nvPr/>
              </p14:nvContentPartPr>
              <p14:xfrm>
                <a:off x="4025867" y="4239593"/>
                <a:ext cx="132120" cy="757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0DCA28D-D90E-4A6F-93D8-583509FBBE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17227" y="4230953"/>
                  <a:ext cx="149760" cy="7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0B60827-12FC-4786-A80E-69DFBD5F9B7F}"/>
                    </a:ext>
                  </a:extLst>
                </p14:cNvPr>
                <p14:cNvContentPartPr/>
                <p14:nvPr/>
              </p14:nvContentPartPr>
              <p14:xfrm>
                <a:off x="4371107" y="4541993"/>
                <a:ext cx="224280" cy="414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0B60827-12FC-4786-A80E-69DFBD5F9B7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362467" y="4532993"/>
                  <a:ext cx="241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6EE8BD2-3835-4E13-A01C-DA8D65524BDA}"/>
                    </a:ext>
                  </a:extLst>
                </p14:cNvPr>
                <p14:cNvContentPartPr/>
                <p14:nvPr/>
              </p14:nvContentPartPr>
              <p14:xfrm>
                <a:off x="3784667" y="4659353"/>
                <a:ext cx="83520" cy="230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6EE8BD2-3835-4E13-A01C-DA8D65524BD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76027" y="4650713"/>
                  <a:ext cx="101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5AEF60B-5CE7-4E2B-950F-B455169B3480}"/>
                    </a:ext>
                  </a:extLst>
                </p14:cNvPr>
                <p14:cNvContentPartPr/>
                <p14:nvPr/>
              </p14:nvContentPartPr>
              <p14:xfrm>
                <a:off x="3728507" y="4620833"/>
                <a:ext cx="285480" cy="165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5AEF60B-5CE7-4E2B-950F-B455169B348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19507" y="4611833"/>
                  <a:ext cx="3031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077FF62C-9093-4FA7-945B-13641AEB6A72}"/>
              </a:ext>
            </a:extLst>
          </p:cNvPr>
          <p:cNvGrpSpPr/>
          <p:nvPr/>
        </p:nvGrpSpPr>
        <p:grpSpPr>
          <a:xfrm>
            <a:off x="1472387" y="5742953"/>
            <a:ext cx="1373040" cy="556200"/>
            <a:chOff x="1472387" y="5742953"/>
            <a:chExt cx="137304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EAD61F7-23D4-4181-B227-3CA0A10EA7A1}"/>
                    </a:ext>
                  </a:extLst>
                </p14:cNvPr>
                <p14:cNvContentPartPr/>
                <p14:nvPr/>
              </p14:nvContentPartPr>
              <p14:xfrm>
                <a:off x="1472387" y="5742953"/>
                <a:ext cx="290520" cy="3902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EAD61F7-23D4-4181-B227-3CA0A10EA7A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463747" y="5733953"/>
                  <a:ext cx="3081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F585A10-1476-47F7-B1C5-50C686A821F3}"/>
                    </a:ext>
                  </a:extLst>
                </p14:cNvPr>
                <p14:cNvContentPartPr/>
                <p14:nvPr/>
              </p14:nvContentPartPr>
              <p14:xfrm>
                <a:off x="1953347" y="5987753"/>
                <a:ext cx="226440" cy="311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F585A10-1476-47F7-B1C5-50C686A821F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44707" y="5979113"/>
                  <a:ext cx="244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E0D05C1-C55D-4533-B1C7-9BE01FB44E05}"/>
                    </a:ext>
                  </a:extLst>
                </p14:cNvPr>
                <p14:cNvContentPartPr/>
                <p14:nvPr/>
              </p14:nvContentPartPr>
              <p14:xfrm>
                <a:off x="2260427" y="5964353"/>
                <a:ext cx="184680" cy="2811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E0D05C1-C55D-4533-B1C7-9BE01FB44E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51427" y="5955713"/>
                  <a:ext cx="2023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7F2BC06-1E96-4BEC-8582-DE84209A89C7}"/>
                    </a:ext>
                  </a:extLst>
                </p14:cNvPr>
                <p14:cNvContentPartPr/>
                <p14:nvPr/>
              </p14:nvContentPartPr>
              <p14:xfrm>
                <a:off x="2663267" y="5987753"/>
                <a:ext cx="182160" cy="748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7F2BC06-1E96-4BEC-8582-DE84209A89C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54267" y="5978753"/>
                  <a:ext cx="1998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EEC6A020-30A5-483C-ABF7-FF89058FD235}"/>
              </a:ext>
            </a:extLst>
          </p:cNvPr>
          <p:cNvGrpSpPr/>
          <p:nvPr/>
        </p:nvGrpSpPr>
        <p:grpSpPr>
          <a:xfrm>
            <a:off x="3221267" y="5739713"/>
            <a:ext cx="570240" cy="576000"/>
            <a:chOff x="3221267" y="5739713"/>
            <a:chExt cx="57024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7D3B78CA-8559-4B68-9745-C60A4BD6635C}"/>
                    </a:ext>
                  </a:extLst>
                </p14:cNvPr>
                <p14:cNvContentPartPr/>
                <p14:nvPr/>
              </p14:nvContentPartPr>
              <p14:xfrm>
                <a:off x="3221267" y="5739713"/>
                <a:ext cx="243360" cy="3870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7D3B78CA-8559-4B68-9745-C60A4BD6635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12267" y="5731073"/>
                  <a:ext cx="2610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DF94998-9326-459B-945E-79A91335F48F}"/>
                    </a:ext>
                  </a:extLst>
                </p14:cNvPr>
                <p14:cNvContentPartPr/>
                <p14:nvPr/>
              </p14:nvContentPartPr>
              <p14:xfrm>
                <a:off x="3550667" y="6049673"/>
                <a:ext cx="101520" cy="2660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DF94998-9326-459B-945E-79A91335F48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41667" y="6041033"/>
                  <a:ext cx="119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15C9E45-A897-49D9-9930-E259039E2872}"/>
                    </a:ext>
                  </a:extLst>
                </p14:cNvPr>
                <p14:cNvContentPartPr/>
                <p14:nvPr/>
              </p14:nvContentPartPr>
              <p14:xfrm>
                <a:off x="3508187" y="5995313"/>
                <a:ext cx="283320" cy="288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15C9E45-A897-49D9-9930-E259039E28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99187" y="5986673"/>
                  <a:ext cx="30096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0C4A4DBE-1ED6-47BD-A3A2-D7DFB624482F}"/>
              </a:ext>
            </a:extLst>
          </p:cNvPr>
          <p:cNvGrpSpPr/>
          <p:nvPr/>
        </p:nvGrpSpPr>
        <p:grpSpPr>
          <a:xfrm>
            <a:off x="4219907" y="5910713"/>
            <a:ext cx="316800" cy="146160"/>
            <a:chOff x="4219907" y="5910713"/>
            <a:chExt cx="31680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F74FCF0-10C4-40E6-967D-B9D2BF943DC4}"/>
                    </a:ext>
                  </a:extLst>
                </p14:cNvPr>
                <p14:cNvContentPartPr/>
                <p14:nvPr/>
              </p14:nvContentPartPr>
              <p14:xfrm>
                <a:off x="4255187" y="5910713"/>
                <a:ext cx="281520" cy="442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F74FCF0-10C4-40E6-967D-B9D2BF943DC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46187" y="5901713"/>
                  <a:ext cx="299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9CBC527-256C-441A-87C9-099199D0167A}"/>
                    </a:ext>
                  </a:extLst>
                </p14:cNvPr>
                <p14:cNvContentPartPr/>
                <p14:nvPr/>
              </p14:nvContentPartPr>
              <p14:xfrm>
                <a:off x="4219907" y="6014753"/>
                <a:ext cx="244800" cy="421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9CBC527-256C-441A-87C9-099199D0167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11267" y="6006113"/>
                  <a:ext cx="2624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59071361-4F58-434D-B251-4FA4419EC1FA}"/>
              </a:ext>
            </a:extLst>
          </p:cNvPr>
          <p:cNvGrpSpPr/>
          <p:nvPr/>
        </p:nvGrpSpPr>
        <p:grpSpPr>
          <a:xfrm>
            <a:off x="1204547" y="4141313"/>
            <a:ext cx="2063520" cy="855000"/>
            <a:chOff x="1204547" y="4141313"/>
            <a:chExt cx="2063520" cy="85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34C251E-79FB-4675-B649-DFBDD4371663}"/>
                    </a:ext>
                  </a:extLst>
                </p14:cNvPr>
                <p14:cNvContentPartPr/>
                <p14:nvPr/>
              </p14:nvContentPartPr>
              <p14:xfrm>
                <a:off x="1204547" y="4381073"/>
                <a:ext cx="367920" cy="587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34C251E-79FB-4675-B649-DFBDD437166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95907" y="4372433"/>
                  <a:ext cx="38556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303815F-C626-4EA7-85C4-5E366C61BC8F}"/>
                    </a:ext>
                  </a:extLst>
                </p14:cNvPr>
                <p14:cNvContentPartPr/>
                <p14:nvPr/>
              </p14:nvContentPartPr>
              <p14:xfrm>
                <a:off x="1818707" y="4297913"/>
                <a:ext cx="131040" cy="5295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303815F-C626-4EA7-85C4-5E366C61BC8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09707" y="4288913"/>
                  <a:ext cx="1486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0348946-EF5F-410D-AB2D-F2BB05604455}"/>
                    </a:ext>
                  </a:extLst>
                </p14:cNvPr>
                <p14:cNvContentPartPr/>
                <p14:nvPr/>
              </p14:nvContentPartPr>
              <p14:xfrm>
                <a:off x="2097707" y="4455593"/>
                <a:ext cx="252360" cy="3510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0348946-EF5F-410D-AB2D-F2BB0560445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88707" y="4446593"/>
                  <a:ext cx="2700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1763499-5A4D-4648-AE74-C3FCB9A32CE3}"/>
                    </a:ext>
                  </a:extLst>
                </p14:cNvPr>
                <p14:cNvContentPartPr/>
                <p14:nvPr/>
              </p14:nvContentPartPr>
              <p14:xfrm>
                <a:off x="2453027" y="4699673"/>
                <a:ext cx="220320" cy="1868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1763499-5A4D-4648-AE74-C3FCB9A32CE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44387" y="4690673"/>
                  <a:ext cx="237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5CFFCB2-35A6-4D3A-BAD9-328451CE12E7}"/>
                    </a:ext>
                  </a:extLst>
                </p14:cNvPr>
                <p14:cNvContentPartPr/>
                <p14:nvPr/>
              </p14:nvContentPartPr>
              <p14:xfrm>
                <a:off x="2700707" y="4673753"/>
                <a:ext cx="131400" cy="2336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5CFFCB2-35A6-4D3A-BAD9-328451CE12E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92067" y="4665113"/>
                  <a:ext cx="149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253014D-A248-4CCE-87BE-7FB652CEBEFE}"/>
                    </a:ext>
                  </a:extLst>
                </p14:cNvPr>
                <p14:cNvContentPartPr/>
                <p14:nvPr/>
              </p14:nvContentPartPr>
              <p14:xfrm>
                <a:off x="2989427" y="4584473"/>
                <a:ext cx="278640" cy="18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253014D-A248-4CCE-87BE-7FB652CEBEF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980787" y="4575473"/>
                  <a:ext cx="296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FF0D9A4-CF39-4E71-BE70-A57BD40E8157}"/>
                    </a:ext>
                  </a:extLst>
                </p14:cNvPr>
                <p14:cNvContentPartPr/>
                <p14:nvPr/>
              </p14:nvContentPartPr>
              <p14:xfrm>
                <a:off x="1710707" y="4141313"/>
                <a:ext cx="171000" cy="855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FF0D9A4-CF39-4E71-BE70-A57BD40E815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02067" y="4132313"/>
                  <a:ext cx="188640" cy="87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uppieren 290">
            <a:extLst>
              <a:ext uri="{FF2B5EF4-FFF2-40B4-BE49-F238E27FC236}">
                <a16:creationId xmlns:a16="http://schemas.microsoft.com/office/drawing/2014/main" id="{F2597E6A-DBAA-4FCC-B776-356BEAC710C6}"/>
              </a:ext>
            </a:extLst>
          </p:cNvPr>
          <p:cNvGrpSpPr/>
          <p:nvPr/>
        </p:nvGrpSpPr>
        <p:grpSpPr>
          <a:xfrm>
            <a:off x="5482427" y="4082993"/>
            <a:ext cx="1283760" cy="1020240"/>
            <a:chOff x="5482427" y="4082993"/>
            <a:chExt cx="1283760" cy="10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B5A73F1C-A732-4E88-8147-C770F328C1F7}"/>
                    </a:ext>
                  </a:extLst>
                </p14:cNvPr>
                <p14:cNvContentPartPr/>
                <p14:nvPr/>
              </p14:nvContentPartPr>
              <p14:xfrm>
                <a:off x="5482427" y="4363793"/>
                <a:ext cx="177840" cy="374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B5A73F1C-A732-4E88-8147-C770F328C1F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73787" y="4355153"/>
                  <a:ext cx="1954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D242F7D-B44D-4D25-B391-808246C13E35}"/>
                    </a:ext>
                  </a:extLst>
                </p14:cNvPr>
                <p14:cNvContentPartPr/>
                <p14:nvPr/>
              </p14:nvContentPartPr>
              <p14:xfrm>
                <a:off x="5811467" y="4602473"/>
                <a:ext cx="30960" cy="1857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D242F7D-B44D-4D25-B391-808246C13E3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02827" y="4593833"/>
                  <a:ext cx="48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E689153-5D1A-4A18-9639-BDF7FECCCC1E}"/>
                    </a:ext>
                  </a:extLst>
                </p14:cNvPr>
                <p14:cNvContentPartPr/>
                <p14:nvPr/>
              </p14:nvContentPartPr>
              <p14:xfrm>
                <a:off x="5768267" y="4598873"/>
                <a:ext cx="141480" cy="2952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E689153-5D1A-4A18-9639-BDF7FECCCC1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59627" y="4590233"/>
                  <a:ext cx="1591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EBA4156-507A-4E2C-A6A3-336FCAE92BFE}"/>
                    </a:ext>
                  </a:extLst>
                </p14:cNvPr>
                <p14:cNvContentPartPr/>
                <p14:nvPr/>
              </p14:nvContentPartPr>
              <p14:xfrm>
                <a:off x="6020627" y="4591673"/>
                <a:ext cx="139680" cy="3164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EBA4156-507A-4E2C-A6A3-336FCAE92B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11987" y="4583033"/>
                  <a:ext cx="1573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AADCFA5-CA70-4502-A9C4-EA56343E9856}"/>
                    </a:ext>
                  </a:extLst>
                </p14:cNvPr>
                <p14:cNvContentPartPr/>
                <p14:nvPr/>
              </p14:nvContentPartPr>
              <p14:xfrm>
                <a:off x="6544067" y="4541633"/>
                <a:ext cx="222120" cy="432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AADCFA5-CA70-4502-A9C4-EA56343E985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35427" y="4532993"/>
                  <a:ext cx="239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1498DC6-BDE4-457F-B0F2-DCD3B947DDB5}"/>
                    </a:ext>
                  </a:extLst>
                </p14:cNvPr>
                <p14:cNvContentPartPr/>
                <p14:nvPr/>
              </p14:nvContentPartPr>
              <p14:xfrm>
                <a:off x="6462707" y="4704353"/>
                <a:ext cx="182880" cy="360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1498DC6-BDE4-457F-B0F2-DCD3B947DDB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53707" y="4695713"/>
                  <a:ext cx="200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B52197D-8121-49C9-AF38-BD03612DE7AB}"/>
                    </a:ext>
                  </a:extLst>
                </p14:cNvPr>
                <p14:cNvContentPartPr/>
                <p14:nvPr/>
              </p14:nvContentPartPr>
              <p14:xfrm>
                <a:off x="6086867" y="4082993"/>
                <a:ext cx="276840" cy="10202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B52197D-8121-49C9-AF38-BD03612DE7A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77867" y="4074353"/>
                  <a:ext cx="294480" cy="10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52BFCEC0-98D9-427D-AC28-DB702BD7A136}"/>
              </a:ext>
            </a:extLst>
          </p:cNvPr>
          <p:cNvGrpSpPr/>
          <p:nvPr/>
        </p:nvGrpSpPr>
        <p:grpSpPr>
          <a:xfrm>
            <a:off x="5049707" y="5395193"/>
            <a:ext cx="1720800" cy="1187640"/>
            <a:chOff x="5049707" y="5395193"/>
            <a:chExt cx="1720800" cy="11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7E35A89-8619-45DE-9222-25479C8D7B08}"/>
                    </a:ext>
                  </a:extLst>
                </p14:cNvPr>
                <p14:cNvContentPartPr/>
                <p14:nvPr/>
              </p14:nvContentPartPr>
              <p14:xfrm>
                <a:off x="5399987" y="5496713"/>
                <a:ext cx="36000" cy="264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7E35A89-8619-45DE-9222-25479C8D7B0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91347" y="5488073"/>
                  <a:ext cx="53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C08B0F8F-9684-42ED-B7F6-A86A689F42E0}"/>
                    </a:ext>
                  </a:extLst>
                </p14:cNvPr>
                <p14:cNvContentPartPr/>
                <p14:nvPr/>
              </p14:nvContentPartPr>
              <p14:xfrm>
                <a:off x="5246267" y="5740433"/>
                <a:ext cx="315720" cy="367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C08B0F8F-9684-42ED-B7F6-A86A689F42E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37627" y="5731433"/>
                  <a:ext cx="333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AEECCDC-E36A-4C56-AF96-01FC5747D10C}"/>
                    </a:ext>
                  </a:extLst>
                </p14:cNvPr>
                <p14:cNvContentPartPr/>
                <p14:nvPr/>
              </p14:nvContentPartPr>
              <p14:xfrm>
                <a:off x="5296307" y="5395193"/>
                <a:ext cx="310680" cy="392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AEECCDC-E36A-4C56-AF96-01FC5747D10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87307" y="5386193"/>
                  <a:ext cx="328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B890A1F-8103-46EA-84D4-3A91C4B6D07F}"/>
                    </a:ext>
                  </a:extLst>
                </p14:cNvPr>
                <p14:cNvContentPartPr/>
                <p14:nvPr/>
              </p14:nvContentPartPr>
              <p14:xfrm>
                <a:off x="5828747" y="5657993"/>
                <a:ext cx="23760" cy="1630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B890A1F-8103-46EA-84D4-3A91C4B6D07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819747" y="5649353"/>
                  <a:ext cx="41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448EE56-A662-49AD-A874-E760B8D8438D}"/>
                    </a:ext>
                  </a:extLst>
                </p14:cNvPr>
                <p14:cNvContentPartPr/>
                <p14:nvPr/>
              </p14:nvContentPartPr>
              <p14:xfrm>
                <a:off x="5802467" y="5637833"/>
                <a:ext cx="235080" cy="2026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448EE56-A662-49AD-A874-E760B8D8438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93467" y="5628833"/>
                  <a:ext cx="252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28152AA-B22F-44B1-BB6E-7F24A7F76AF4}"/>
                    </a:ext>
                  </a:extLst>
                </p14:cNvPr>
                <p14:cNvContentPartPr/>
                <p14:nvPr/>
              </p14:nvContentPartPr>
              <p14:xfrm>
                <a:off x="5049707" y="5935193"/>
                <a:ext cx="1720800" cy="565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28152AA-B22F-44B1-BB6E-7F24A7F76AF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40707" y="5926553"/>
                  <a:ext cx="173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98BF1FD-0AC3-44C9-B9C9-90A80C13AA1D}"/>
                    </a:ext>
                  </a:extLst>
                </p14:cNvPr>
                <p14:cNvContentPartPr/>
                <p14:nvPr/>
              </p14:nvContentPartPr>
              <p14:xfrm>
                <a:off x="5174987" y="6122393"/>
                <a:ext cx="431640" cy="460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98BF1FD-0AC3-44C9-B9C9-90A80C13AA1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66347" y="6113753"/>
                  <a:ext cx="4492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DAE59CA-189C-411B-8EC0-73777702456D}"/>
                    </a:ext>
                  </a:extLst>
                </p14:cNvPr>
                <p14:cNvContentPartPr/>
                <p14:nvPr/>
              </p14:nvContentPartPr>
              <p14:xfrm>
                <a:off x="5908307" y="6125993"/>
                <a:ext cx="248040" cy="3207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DAE59CA-189C-411B-8EC0-73777702456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99307" y="6116993"/>
                  <a:ext cx="265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9B2ACE50-11C3-4D73-B007-26CBF2B0EF63}"/>
                    </a:ext>
                  </a:extLst>
                </p14:cNvPr>
                <p14:cNvContentPartPr/>
                <p14:nvPr/>
              </p14:nvContentPartPr>
              <p14:xfrm>
                <a:off x="6311507" y="6335513"/>
                <a:ext cx="8640" cy="1404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9B2ACE50-11C3-4D73-B007-26CBF2B0EF6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02507" y="6326873"/>
                  <a:ext cx="26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F3DC5C8-E84F-4462-A48B-C8DF64185BEE}"/>
                    </a:ext>
                  </a:extLst>
                </p14:cNvPr>
                <p14:cNvContentPartPr/>
                <p14:nvPr/>
              </p14:nvContentPartPr>
              <p14:xfrm>
                <a:off x="6241307" y="6299873"/>
                <a:ext cx="170640" cy="1972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F3DC5C8-E84F-4462-A48B-C8DF64185BE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32667" y="6290873"/>
                  <a:ext cx="188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3664646-F719-4A36-9B3F-271276E28A25}"/>
                    </a:ext>
                  </a:extLst>
                </p14:cNvPr>
                <p14:cNvContentPartPr/>
                <p14:nvPr/>
              </p14:nvContentPartPr>
              <p14:xfrm>
                <a:off x="6501587" y="6290513"/>
                <a:ext cx="106560" cy="1872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3664646-F719-4A36-9B3F-271276E28A2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92947" y="6281513"/>
                  <a:ext cx="1242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049A43D2-4DC8-4F47-B023-17B6A6D46C30}"/>
              </a:ext>
            </a:extLst>
          </p:cNvPr>
          <p:cNvGrpSpPr/>
          <p:nvPr/>
        </p:nvGrpSpPr>
        <p:grpSpPr>
          <a:xfrm>
            <a:off x="7234547" y="5709833"/>
            <a:ext cx="233640" cy="276840"/>
            <a:chOff x="7234547" y="5709833"/>
            <a:chExt cx="2336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A5F542D-765D-4DA0-A607-E756BEC8BD81}"/>
                    </a:ext>
                  </a:extLst>
                </p14:cNvPr>
                <p14:cNvContentPartPr/>
                <p14:nvPr/>
              </p14:nvContentPartPr>
              <p14:xfrm>
                <a:off x="7234547" y="5853833"/>
                <a:ext cx="233640" cy="244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A5F542D-765D-4DA0-A607-E756BEC8BD8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25547" y="5845193"/>
                  <a:ext cx="251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E8A99FC-D91D-468E-B3B4-2361A3B53057}"/>
                    </a:ext>
                  </a:extLst>
                </p14:cNvPr>
                <p14:cNvContentPartPr/>
                <p14:nvPr/>
              </p14:nvContentPartPr>
              <p14:xfrm>
                <a:off x="7388267" y="5709833"/>
                <a:ext cx="16560" cy="276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E8A99FC-D91D-468E-B3B4-2361A3B5305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79627" y="5700833"/>
                  <a:ext cx="3420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8A72F21B-E685-4380-A4AB-A85653C05EFF}"/>
              </a:ext>
            </a:extLst>
          </p:cNvPr>
          <p:cNvGrpSpPr/>
          <p:nvPr/>
        </p:nvGrpSpPr>
        <p:grpSpPr>
          <a:xfrm>
            <a:off x="7857707" y="5449553"/>
            <a:ext cx="282600" cy="726120"/>
            <a:chOff x="7857707" y="5449553"/>
            <a:chExt cx="28260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1418269-77BE-442B-902D-28C8A5343138}"/>
                    </a:ext>
                  </a:extLst>
                </p14:cNvPr>
                <p14:cNvContentPartPr/>
                <p14:nvPr/>
              </p14:nvContentPartPr>
              <p14:xfrm>
                <a:off x="7899467" y="5449553"/>
                <a:ext cx="240840" cy="3024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1418269-77BE-442B-902D-28C8A534313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890827" y="5440553"/>
                  <a:ext cx="2584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FAB5ADC-DB81-4960-8D86-F9AC5030D81D}"/>
                    </a:ext>
                  </a:extLst>
                </p14:cNvPr>
                <p14:cNvContentPartPr/>
                <p14:nvPr/>
              </p14:nvContentPartPr>
              <p14:xfrm>
                <a:off x="7857707" y="5798753"/>
                <a:ext cx="213840" cy="212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FAB5ADC-DB81-4960-8D86-F9AC5030D81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48707" y="5790113"/>
                  <a:ext cx="231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74F1375-E058-4A3D-BF4E-F58FDF7F8226}"/>
                    </a:ext>
                  </a:extLst>
                </p14:cNvPr>
                <p14:cNvContentPartPr/>
                <p14:nvPr/>
              </p14:nvContentPartPr>
              <p14:xfrm>
                <a:off x="7899827" y="5884793"/>
                <a:ext cx="177120" cy="2908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74F1375-E058-4A3D-BF4E-F58FDF7F822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90827" y="5876153"/>
                  <a:ext cx="19476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2E056198-F721-44B3-AF26-23688F1D4E80}"/>
              </a:ext>
            </a:extLst>
          </p:cNvPr>
          <p:cNvGrpSpPr/>
          <p:nvPr/>
        </p:nvGrpSpPr>
        <p:grpSpPr>
          <a:xfrm>
            <a:off x="8434427" y="5549993"/>
            <a:ext cx="874080" cy="593280"/>
            <a:chOff x="8434427" y="5549993"/>
            <a:chExt cx="87408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26E2368-01C5-4689-94CE-FDAC88A42731}"/>
                    </a:ext>
                  </a:extLst>
                </p14:cNvPr>
                <p14:cNvContentPartPr/>
                <p14:nvPr/>
              </p14:nvContentPartPr>
              <p14:xfrm>
                <a:off x="8434427" y="5549993"/>
                <a:ext cx="298440" cy="3812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26E2368-01C5-4689-94CE-FDAC88A4273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25787" y="5540993"/>
                  <a:ext cx="3160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3A5CB6E-835F-406E-B4CE-DCFA49CDDC6C}"/>
                    </a:ext>
                  </a:extLst>
                </p14:cNvPr>
                <p14:cNvContentPartPr/>
                <p14:nvPr/>
              </p14:nvContentPartPr>
              <p14:xfrm>
                <a:off x="8892707" y="5826113"/>
                <a:ext cx="13680" cy="2469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3A5CB6E-835F-406E-B4CE-DCFA49CDDC6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83707" y="5817113"/>
                  <a:ext cx="31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16FA1E4-4991-43EF-9387-7224FD129C6B}"/>
                    </a:ext>
                  </a:extLst>
                </p14:cNvPr>
                <p14:cNvContentPartPr/>
                <p14:nvPr/>
              </p14:nvContentPartPr>
              <p14:xfrm>
                <a:off x="8836187" y="5813513"/>
                <a:ext cx="179280" cy="2599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16FA1E4-4991-43EF-9387-7224FD129C6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827187" y="5804873"/>
                  <a:ext cx="196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71A2CF6E-A8D4-4007-BB0D-D557DB2556F7}"/>
                    </a:ext>
                  </a:extLst>
                </p14:cNvPr>
                <p14:cNvContentPartPr/>
                <p14:nvPr/>
              </p14:nvContentPartPr>
              <p14:xfrm>
                <a:off x="9142547" y="5789393"/>
                <a:ext cx="165960" cy="3538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71A2CF6E-A8D4-4007-BB0D-D557DB2556F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133547" y="5780393"/>
                  <a:ext cx="183600" cy="37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6935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Breitbild</PresentationFormat>
  <Paragraphs>46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</vt:lpstr>
      <vt:lpstr>Übungsaufgaben zum N-Kanal MOSFET  (Metal Oxide Silicon Field Effect Transistor) </vt:lpstr>
      <vt:lpstr>Aufg. 1: Gegeben sei eine Spannungsquelle UGint mit Innenwiderstand RG und  Ausgangspannung UGext.</vt:lpstr>
      <vt:lpstr>Berechnen Sie Formel und Wert für …</vt:lpstr>
      <vt:lpstr>Berechnung von (a) UQint ,   (b) US ,   (c) UDS </vt:lpstr>
      <vt:lpstr>(e) Berechnung des Terms (1 + 𝜆 UDS)</vt:lpstr>
      <vt:lpstr>(f) Berechnung von UG für ß = 50 A/V2  </vt:lpstr>
      <vt:lpstr>Weiter Aufgabenteil (f)</vt:lpstr>
      <vt:lpstr>(g) Berechnung von UG für ß = 2 A/V2 </vt:lpstr>
      <vt:lpstr>(g) weiter: Berechnung von UG für ß = 2 A/V2 </vt:lpstr>
      <vt:lpstr>(g) weiter: Berechnung von UG für ß = 2 A/V2 </vt:lpstr>
      <vt:lpstr>Aufgabe 2: MOSFET</vt:lpstr>
      <vt:lpstr>Allgemeine Berechnungen </vt:lpstr>
      <vt:lpstr>PowerPoint-Präsentation</vt:lpstr>
      <vt:lpstr>(b) Berechnen Sie UDS, jetzt im lin. Bereich </vt:lpstr>
      <vt:lpstr>Warum die neg. Wurzel?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 zum FET (Feldeffekttransistor) </dc:title>
  <dc:creator>Martin Schubert</dc:creator>
  <cp:lastModifiedBy>Martin Schubert</cp:lastModifiedBy>
  <cp:revision>19</cp:revision>
  <dcterms:created xsi:type="dcterms:W3CDTF">2022-11-15T21:00:43Z</dcterms:created>
  <dcterms:modified xsi:type="dcterms:W3CDTF">2022-11-24T17:43:35Z</dcterms:modified>
</cp:coreProperties>
</file>